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61" r:id="rId2"/>
    <p:sldId id="267" r:id="rId3"/>
    <p:sldId id="264" r:id="rId4"/>
    <p:sldId id="263" r:id="rId5"/>
    <p:sldId id="265" r:id="rId6"/>
    <p:sldId id="262" r:id="rId7"/>
    <p:sldId id="266" r:id="rId8"/>
    <p:sldId id="282" r:id="rId9"/>
    <p:sldId id="270" r:id="rId10"/>
    <p:sldId id="284" r:id="rId11"/>
    <p:sldId id="283" r:id="rId12"/>
    <p:sldId id="285" r:id="rId13"/>
    <p:sldId id="286" r:id="rId14"/>
    <p:sldId id="287" r:id="rId15"/>
    <p:sldId id="271" r:id="rId16"/>
  </p:sldIdLst>
  <p:sldSz cx="12192000" cy="6858000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78"/>
    <a:srgbClr val="0000DC"/>
    <a:srgbClr val="4BC8FF"/>
    <a:srgbClr val="00AF3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109" d="100"/>
          <a:sy n="109" d="100"/>
        </p:scale>
        <p:origin x="73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-1640" y="-6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1463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Hodnota práce, práce ve 3 (3 nejvíce podstatné věci v práci)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579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34" y="2484534"/>
            <a:ext cx="2302868" cy="16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40" y="2641763"/>
            <a:ext cx="4203243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obcheckin.muni.cz/logi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Kariérní centrum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4800" dirty="0"/>
              <a:t>Kariérní start</a:t>
            </a:r>
            <a:br>
              <a:rPr lang="cs-CZ" sz="4800" dirty="0"/>
            </a:br>
            <a:r>
              <a:rPr lang="cs-CZ" dirty="0"/>
              <a:t>Profesní směřování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Úkoly vyžadující více lidí s různou odborností zároveň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Úkoly s velkou mírou rizika a nejistot, tým jde do většího rizika než jedinec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Komplexní, složité, rozvojové, důležité úkoly pro firmu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Společné rozhodování – vnitřní oponentura, rozšíření pohledu na věc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Synergický efekt (1+1=3)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Sociální zahálení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Nižší rychlost rozhodování, odbočky, diskuze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Tlak na konsenzus – souhlas všech brzdí inovace</a:t>
            </a:r>
          </a:p>
          <a:p>
            <a:pPr>
              <a:lnSpc>
                <a:spcPct val="150000"/>
              </a:lnSpc>
            </a:pPr>
            <a:endParaRPr lang="cs-CZ" sz="16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Profesní směřování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9E19CC6C-D859-43E9-BCD7-4F204EF88E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566604" cy="39600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Jsou méně úspěšní než týmy, ale jsou </a:t>
            </a:r>
            <a:r>
              <a:rPr lang="cs-CZ" sz="1600" dirty="0" smtClean="0"/>
              <a:t>autoři </a:t>
            </a:r>
            <a:r>
              <a:rPr lang="cs-CZ" sz="1600" dirty="0"/>
              <a:t>převratných vynálezů a myšlenek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Dostanou se častěji do slepé uličky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Specialisté s velmi odbornou znalostí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Týmové vynálezy jsou častěji přijímány vedením než jedince, náročnější argumentace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Doporučuje se práce s osamocenými kreativními jedinci v kombinaci s týmem (centrální nenahraditelný bod + využití koheze skupiny)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Rychlejší proces rozhodování z splnění úkolu v časovém nedostatku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6252863" y="1349502"/>
            <a:ext cx="1853142" cy="452437"/>
          </a:xfrm>
        </p:spPr>
        <p:txBody>
          <a:bodyPr/>
          <a:lstStyle/>
          <a:p>
            <a:r>
              <a:rPr lang="cs-CZ" dirty="0"/>
              <a:t>Individualismus</a:t>
            </a:r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F5B0F33A-8B61-4830-8EB1-ABF747C04083}"/>
              </a:ext>
            </a:extLst>
          </p:cNvPr>
          <p:cNvSpPr txBox="1">
            <a:spLocks/>
          </p:cNvSpPr>
          <p:nvPr/>
        </p:nvSpPr>
        <p:spPr>
          <a:xfrm>
            <a:off x="719137" y="1385140"/>
            <a:ext cx="1853142" cy="452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Týmová práce</a:t>
            </a:r>
          </a:p>
        </p:txBody>
      </p:sp>
    </p:spTree>
    <p:extLst>
      <p:ext uri="{BB962C8B-B14F-4D97-AF65-F5344CB8AC3E}">
        <p14:creationId xmlns:p14="http://schemas.microsoft.com/office/powerpoint/2010/main" val="1976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C06063C-CDF8-42A4-AD20-E7EF42D62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91288E-F49E-426B-97C4-67BD12152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AFCAD74-794E-45ED-A8D0-7E36592C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Profesní směřování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AA56FC03-5C95-4912-9E8A-1F4C7FA38D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43560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Inovátor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Vyhledávač příležitostí (</a:t>
            </a:r>
            <a:r>
              <a:rPr lang="cs-CZ" sz="1800" dirty="0" err="1"/>
              <a:t>zdrojař</a:t>
            </a:r>
            <a:r>
              <a:rPr lang="cs-CZ" sz="1800" dirty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Koordinátor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Formovač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Vyhodnocovač (kritik, analytik)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 err="1"/>
              <a:t>Stmelovač</a:t>
            </a:r>
            <a:r>
              <a:rPr lang="cs-CZ" sz="1800" dirty="0"/>
              <a:t> (týmový hráč)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Realizátor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Dotahovač (dokončovatel)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Odborník (specialista</a:t>
            </a:r>
            <a:r>
              <a:rPr lang="cs-CZ" sz="1800" dirty="0" smtClean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 smtClean="0"/>
              <a:t>…(doplňte si)</a:t>
            </a:r>
            <a:endParaRPr lang="cs-CZ" sz="1800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CC64A643-5B02-480C-9458-649521BB18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Týmové role (</a:t>
            </a:r>
            <a:r>
              <a:rPr lang="cs-CZ" dirty="0" err="1"/>
              <a:t>Meredith</a:t>
            </a:r>
            <a:r>
              <a:rPr lang="cs-CZ" dirty="0"/>
              <a:t> </a:t>
            </a:r>
            <a:r>
              <a:rPr lang="cs-CZ" dirty="0" err="1"/>
              <a:t>Belbin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372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C06063C-CDF8-42A4-AD20-E7EF42D62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91288E-F49E-426B-97C4-67BD12152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AFCAD74-794E-45ED-A8D0-7E36592C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Profesní směřování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AA56FC03-5C95-4912-9E8A-1F4C7FA38D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663" y="1522218"/>
            <a:ext cx="10753200" cy="3960000"/>
          </a:xfrm>
        </p:spPr>
        <p:txBody>
          <a:bodyPr numCol="1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Navýšení platu/mzdy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Auto, mobil, notebook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Stravenky, zajištění obědů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Dovolená navíc, </a:t>
            </a:r>
            <a:r>
              <a:rPr lang="cs-CZ" sz="1800" dirty="0" err="1"/>
              <a:t>sick</a:t>
            </a:r>
            <a:r>
              <a:rPr lang="cs-CZ" sz="1800" dirty="0"/>
              <a:t> </a:t>
            </a:r>
            <a:r>
              <a:rPr lang="cs-CZ" sz="1800" dirty="0" err="1"/>
              <a:t>days</a:t>
            </a:r>
            <a:r>
              <a:rPr lang="cs-CZ" sz="1800" dirty="0"/>
              <a:t>, </a:t>
            </a:r>
            <a:r>
              <a:rPr lang="cs-CZ" sz="1800" dirty="0" err="1"/>
              <a:t>home</a:t>
            </a:r>
            <a:r>
              <a:rPr lang="cs-CZ" sz="1800" dirty="0"/>
              <a:t> </a:t>
            </a:r>
            <a:r>
              <a:rPr lang="cs-CZ" sz="1800" dirty="0" err="1"/>
              <a:t>office</a:t>
            </a:r>
            <a:endParaRPr lang="cs-CZ" sz="1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Pracovní místo (lokalizace)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Finanční příspěvek na sport, kulturu, </a:t>
            </a:r>
            <a:r>
              <a:rPr lang="cs-CZ" sz="1800" dirty="0" err="1"/>
              <a:t>wellness</a:t>
            </a:r>
            <a:r>
              <a:rPr lang="cs-CZ" sz="1800" dirty="0"/>
              <a:t>…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Další vzdělávání (jazyky, odborné kurzy)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Příspěvek na penzijní připojištění, % z akcií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Očkování a vitamínové balíčky, příspěvky na lékárnu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Ocenění výročí (pracovní, narozeniny, svatba)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Firemní rekreační pobyt pro </a:t>
            </a:r>
            <a:r>
              <a:rPr lang="cs-CZ" sz="1800" dirty="0" smtClean="0"/>
              <a:t>sebe/děti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 smtClean="0"/>
              <a:t>…(doplňte si)</a:t>
            </a:r>
            <a:endParaRPr lang="cs-CZ" sz="1800" dirty="0"/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cs-CZ" sz="1800" dirty="0"/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cs-CZ" sz="1800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CC64A643-5B02-480C-9458-649521BB18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Benefity</a:t>
            </a:r>
          </a:p>
        </p:txBody>
      </p:sp>
    </p:spTree>
    <p:extLst>
      <p:ext uri="{BB962C8B-B14F-4D97-AF65-F5344CB8AC3E}">
        <p14:creationId xmlns:p14="http://schemas.microsoft.com/office/powerpoint/2010/main" val="17323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C06063C-CDF8-42A4-AD20-E7EF42D62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91288E-F49E-426B-97C4-67BD12152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AFCAD74-794E-45ED-A8D0-7E36592C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Profesní směřování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AA56FC03-5C95-4912-9E8A-1F4C7FA38D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Jazyky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/>
              <a:t>PC dovednosti, softwary, programovací jazyky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dirty="0" smtClean="0"/>
              <a:t>….(doplňte si)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cs-CZ" sz="1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cs-CZ" sz="18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800" b="1" dirty="0" smtClean="0"/>
              <a:t>Co ještě?</a:t>
            </a:r>
            <a:endParaRPr lang="cs-CZ" sz="1800" b="1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CC64A643-5B02-480C-9458-649521BB18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Jaké své kompetence, dovednosti a znalosti chcete využívat?</a:t>
            </a:r>
          </a:p>
        </p:txBody>
      </p:sp>
    </p:spTree>
    <p:extLst>
      <p:ext uri="{BB962C8B-B14F-4D97-AF65-F5344CB8AC3E}">
        <p14:creationId xmlns:p14="http://schemas.microsoft.com/office/powerpoint/2010/main" val="11552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61123A-5C90-40D7-AB9F-DCF0872F9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E44326-2164-48A8-9A7F-3B0E947F8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46B911-DE38-4FEB-B1DF-3A886CC5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Profesní směřování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F83E97E-61C7-4E73-A264-4108544905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FEA8BDA0-68F9-4A9C-9590-2E21E97B29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Aktivita ve trojicích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A5593D6-ACF3-47D4-9A4B-227F261A1F8D}"/>
              </a:ext>
            </a:extLst>
          </p:cNvPr>
          <p:cNvSpPr/>
          <p:nvPr/>
        </p:nvSpPr>
        <p:spPr bwMode="auto">
          <a:xfrm>
            <a:off x="502308" y="2257778"/>
            <a:ext cx="2359378" cy="30028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Moje požadavky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b="1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b="1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chemeClr val="bg1"/>
                </a:solidFill>
              </a:rPr>
              <a:t>CHCI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1F429FD-3A72-413F-8737-70B0232EBAF5}"/>
              </a:ext>
            </a:extLst>
          </p:cNvPr>
          <p:cNvSpPr/>
          <p:nvPr/>
        </p:nvSpPr>
        <p:spPr bwMode="auto">
          <a:xfrm>
            <a:off x="3334898" y="2257777"/>
            <a:ext cx="2359378" cy="300284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b="1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chemeClr val="bg1"/>
                </a:solidFill>
              </a:rPr>
              <a:t>Nice to </a:t>
            </a:r>
            <a:r>
              <a:rPr lang="cs-CZ" sz="2000" b="1" dirty="0" err="1">
                <a:solidFill>
                  <a:schemeClr val="bg1"/>
                </a:solidFill>
              </a:rPr>
              <a:t>have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ECD2179-DAC7-4840-BB2E-8DF188B3A7F7}"/>
              </a:ext>
            </a:extLst>
          </p:cNvPr>
          <p:cNvSpPr/>
          <p:nvPr/>
        </p:nvSpPr>
        <p:spPr bwMode="auto">
          <a:xfrm>
            <a:off x="6167488" y="2257778"/>
            <a:ext cx="2359378" cy="30028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sz="2000" b="1" dirty="0">
              <a:solidFill>
                <a:schemeClr val="bg1"/>
              </a:solidFill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</a:rPr>
              <a:t>Přežiji, 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</a:rPr>
              <a:t>když nebude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195B4CB-FE74-4530-8C29-064BA267A7B2}"/>
              </a:ext>
            </a:extLst>
          </p:cNvPr>
          <p:cNvSpPr/>
          <p:nvPr/>
        </p:nvSpPr>
        <p:spPr bwMode="auto">
          <a:xfrm>
            <a:off x="9439841" y="2257777"/>
            <a:ext cx="2359378" cy="30028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cs-CZ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  <a:p>
            <a:pPr algn="ctr"/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Určitě ne</a:t>
            </a:r>
          </a:p>
          <a:p>
            <a:pPr algn="ctr"/>
            <a:endParaRPr lang="cs-CZ" sz="2000" b="1" dirty="0">
              <a:solidFill>
                <a:schemeClr val="bg1"/>
              </a:solidFill>
            </a:endParaRPr>
          </a:p>
          <a:p>
            <a:pPr algn="ctr"/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  <a:p>
            <a:pPr algn="ctr"/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NECHCI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49F32A3-AA0F-4D7B-98A8-6B9DBE0BA12F}"/>
              </a:ext>
            </a:extLst>
          </p:cNvPr>
          <p:cNvCxnSpPr/>
          <p:nvPr/>
        </p:nvCxnSpPr>
        <p:spPr bwMode="auto">
          <a:xfrm>
            <a:off x="8983353" y="2054578"/>
            <a:ext cx="0" cy="366888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774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Kariérní start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Napište 3 kritéria (probíraná na kurzu), která jsou pro vás důležitá při zvažování budoucí kariéry,</a:t>
            </a:r>
            <a:br>
              <a:rPr lang="cs-CZ" sz="1800" dirty="0"/>
            </a:br>
            <a:r>
              <a:rPr lang="cs-CZ" sz="1800" dirty="0"/>
              <a:t>potažmo na jaká kritéria se budete soustředit při vyhledávání pracovních pozic.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Vložte zde alespoň 2 URL těch pozic v </a:t>
            </a:r>
            <a:r>
              <a:rPr lang="cs-CZ" sz="1800" dirty="0" err="1">
                <a:solidFill>
                  <a:srgbClr val="002776"/>
                </a:solidFill>
                <a:hlinkClick r:id="rId2"/>
              </a:rPr>
              <a:t>JobCheckIN</a:t>
            </a:r>
            <a:r>
              <a:rPr lang="cs-CZ" sz="1800" dirty="0"/>
              <a:t>, které splňují vaše kritéria při hledání práce.</a:t>
            </a:r>
          </a:p>
          <a:p>
            <a:endParaRPr lang="cs-CZ" sz="1800" dirty="0"/>
          </a:p>
          <a:p>
            <a:pPr>
              <a:lnSpc>
                <a:spcPct val="150000"/>
              </a:lnSpc>
            </a:pPr>
            <a:endParaRPr lang="cs-CZ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i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</p:spTree>
    <p:extLst>
      <p:ext uri="{BB962C8B-B14F-4D97-AF65-F5344CB8AC3E}">
        <p14:creationId xmlns:p14="http://schemas.microsoft.com/office/powerpoint/2010/main" val="21285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971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Profesní směřování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1719788"/>
            <a:ext cx="10753200" cy="3960000"/>
          </a:xfrm>
        </p:spPr>
        <p:txBody>
          <a:bodyPr numCol="1"/>
          <a:lstStyle/>
          <a:p>
            <a:endParaRPr lang="cs-CZ" sz="1800" dirty="0" smtClean="0"/>
          </a:p>
          <a:p>
            <a:endParaRPr lang="cs-CZ" sz="1800" dirty="0"/>
          </a:p>
          <a:p>
            <a:r>
              <a:rPr lang="cs-CZ" sz="2400" dirty="0" smtClean="0"/>
              <a:t>Protože….</a:t>
            </a:r>
            <a:endParaRPr lang="cs-CZ" sz="24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Co vám má práce přinášet? Proč do ní chcete chodit?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Autonomie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Finance a benefity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Smysluplnost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Moc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Status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Stabilita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Týmový duch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Uznání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Mistrovství/odbornost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cs-CZ" sz="1800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Motivace (E. </a:t>
            </a:r>
            <a:r>
              <a:rPr lang="cs-CZ" dirty="0" err="1"/>
              <a:t>Schein</a:t>
            </a:r>
            <a:r>
              <a:rPr lang="cs-CZ" dirty="0"/>
              <a:t>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Profesní směřování</a:t>
            </a:r>
          </a:p>
        </p:txBody>
      </p:sp>
    </p:spTree>
    <p:extLst>
      <p:ext uri="{BB962C8B-B14F-4D97-AF65-F5344CB8AC3E}">
        <p14:creationId xmlns:p14="http://schemas.microsoft.com/office/powerpoint/2010/main" val="22959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sz="1800" dirty="0"/>
              <a:t>Zaměřenost na cíle, výsledky, výkon, překonávat se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Pestrost práce, různorodost, mnoho podnětů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Klid na práci, přesnost, kontrola, jasné procesy, pravidla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Realizace, dělat, co mě baví, </a:t>
            </a:r>
            <a:r>
              <a:rPr lang="cs-CZ" sz="1800" dirty="0" err="1"/>
              <a:t>flow</a:t>
            </a:r>
            <a:r>
              <a:rPr lang="cs-CZ" sz="1800" dirty="0"/>
              <a:t>, být v něčem dobrý/á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Zisk peněz, finanční zajištění sebe/rodiny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Uznání, prestiž, úspěchy, být viditelný/á, sláva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Práce jako příjem pro mé vlastní projekty, vedlejší činnosti, zájmy a záliby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Preference rodinného života, práce je na druhé koleji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…..(doplňte si)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Jaká by práce měla být?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Profesní směřování</a:t>
            </a:r>
          </a:p>
        </p:txBody>
      </p:sp>
    </p:spTree>
    <p:extLst>
      <p:ext uri="{BB962C8B-B14F-4D97-AF65-F5344CB8AC3E}">
        <p14:creationId xmlns:p14="http://schemas.microsoft.com/office/powerpoint/2010/main" val="336562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1800" dirty="0"/>
              <a:t>Technické pozice, sportovní zaměření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1800" dirty="0"/>
              <a:t>Zručné, manuální, rukodílné, řemeslo, zemědělství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1800" dirty="0"/>
              <a:t>Vědecké zaměření, práce se zdroji/informacemi a čísly, abstraktní pojmy, analýzy, rešerše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1800" dirty="0"/>
              <a:t>Umělecké (hudba, </a:t>
            </a:r>
            <a:r>
              <a:rPr lang="cs-CZ" sz="1800" dirty="0" err="1"/>
              <a:t>výtvarno</a:t>
            </a:r>
            <a:r>
              <a:rPr lang="cs-CZ" sz="1800" dirty="0"/>
              <a:t>, herectví…)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1800" dirty="0"/>
              <a:t>Humanitní, práce s lidmi, péče a starost o druhé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1800" dirty="0"/>
              <a:t>Vůdčí, manažerské činnosti, zodpovědnost za výsledky/druhé, práce se zdroji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1800" dirty="0"/>
              <a:t>Administrativní pozice, jasné procesy, pravidla, organizování, </a:t>
            </a:r>
            <a:r>
              <a:rPr lang="cs-CZ" sz="1800" dirty="0" smtClean="0"/>
              <a:t>projekty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1800" dirty="0" smtClean="0"/>
              <a:t>…(doplňte si)</a:t>
            </a:r>
            <a:endParaRPr lang="cs-CZ" sz="18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1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Jakému zaměření se chcete věnovat? (John Holand)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Profesní směřování</a:t>
            </a:r>
          </a:p>
        </p:txBody>
      </p:sp>
    </p:spTree>
    <p:extLst>
      <p:ext uri="{BB962C8B-B14F-4D97-AF65-F5344CB8AC3E}">
        <p14:creationId xmlns:p14="http://schemas.microsoft.com/office/powerpoint/2010/main" val="29926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0000" y="1872000"/>
            <a:ext cx="11043022" cy="3960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sz="1800" dirty="0"/>
              <a:t>Zahraniční firma </a:t>
            </a:r>
            <a:r>
              <a:rPr lang="cs-CZ" sz="1800" dirty="0" smtClean="0"/>
              <a:t>/ </a:t>
            </a:r>
            <a:r>
              <a:rPr lang="cs-CZ" sz="1800" dirty="0"/>
              <a:t>Česká firma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Velký podnik (nad 250 zaměstnanců)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Střední podnikatel (&lt;250 zaměstnanců, roční obrat &lt;500 mil eur, bilanční suma roční rozvahy &lt;43 mil eur)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Malý podnik (&lt;50 zaměstnanců, roční obrat/bilanční suma roční rozvahy &lt;10 mil eur)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Drobný podnikatel (&lt;10 zaměstnanců, roční obrat/bilanční suma roční rozvahy &lt;2 mil eur)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Státní sféra/ Komerční sféra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Nezisková organizace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Práce v zahraničí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Vlastní podnikání, práce na sebe (OSVČ)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Slabá/ slabá firemní </a:t>
            </a:r>
            <a:r>
              <a:rPr lang="cs-CZ" sz="1800" dirty="0" smtClean="0"/>
              <a:t>kultura</a:t>
            </a:r>
          </a:p>
          <a:p>
            <a:pPr>
              <a:spcAft>
                <a:spcPts val="1200"/>
              </a:spcAft>
            </a:pPr>
            <a:r>
              <a:rPr lang="cs-CZ" sz="1800" dirty="0" smtClean="0"/>
              <a:t>…(doplňte si)</a:t>
            </a:r>
            <a:endParaRPr lang="cs-CZ" sz="1800" dirty="0"/>
          </a:p>
          <a:p>
            <a:pPr>
              <a:spcAft>
                <a:spcPts val="1200"/>
              </a:spcAft>
            </a:pPr>
            <a:endParaRPr lang="cs-CZ" sz="1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 jaké firemní kultuře byste chtěli pracovat?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Profesní směřování</a:t>
            </a:r>
          </a:p>
        </p:txBody>
      </p:sp>
    </p:spTree>
    <p:extLst>
      <p:ext uri="{BB962C8B-B14F-4D97-AF65-F5344CB8AC3E}">
        <p14:creationId xmlns:p14="http://schemas.microsoft.com/office/powerpoint/2010/main" val="15518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14000" y="723042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Profesní směřování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6FB62F-6F79-4CD7-94FE-78CBFEDA2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221" y="628657"/>
            <a:ext cx="7246938" cy="5421202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E692A464-D289-453A-BD38-53F58D822D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00" y="1251418"/>
            <a:ext cx="10752138" cy="452437"/>
          </a:xfrm>
        </p:spPr>
        <p:txBody>
          <a:bodyPr/>
          <a:lstStyle/>
          <a:p>
            <a:r>
              <a:rPr lang="cs-CZ" dirty="0"/>
              <a:t>Počet zaměstnanců</a:t>
            </a:r>
          </a:p>
        </p:txBody>
      </p:sp>
    </p:spTree>
    <p:extLst>
      <p:ext uri="{BB962C8B-B14F-4D97-AF65-F5344CB8AC3E}">
        <p14:creationId xmlns:p14="http://schemas.microsoft.com/office/powerpoint/2010/main" val="27848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24"/>
          </p:nvPr>
        </p:nvSpPr>
        <p:spPr>
          <a:xfrm>
            <a:off x="756146" y="1748524"/>
            <a:ext cx="8026610" cy="472069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Fixní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Flexibilní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Pohyblivá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Služební cesty (jak často?)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Zahraniční cesty (na jak dlouho?)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Konference, prezentace výsledků (odborná část</a:t>
            </a:r>
            <a:r>
              <a:rPr lang="cs-CZ" sz="18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…(doplňte si)</a:t>
            </a:r>
            <a:endParaRPr lang="cs-CZ" sz="1800" dirty="0"/>
          </a:p>
          <a:p>
            <a:pPr>
              <a:lnSpc>
                <a:spcPct val="150000"/>
              </a:lnSpc>
            </a:pPr>
            <a:endParaRPr lang="cs-CZ" sz="1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9017"/>
            <a:ext cx="7920000" cy="252000"/>
          </a:xfrm>
        </p:spPr>
        <p:txBody>
          <a:bodyPr/>
          <a:lstStyle/>
          <a:p>
            <a:r>
              <a:rPr 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439017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Profesní směřování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56146" y="1291030"/>
            <a:ext cx="2506052" cy="452437"/>
          </a:xfrm>
        </p:spPr>
        <p:txBody>
          <a:bodyPr/>
          <a:lstStyle/>
          <a:p>
            <a:r>
              <a:rPr lang="cs-CZ" dirty="0"/>
              <a:t>Pracovní doba</a:t>
            </a:r>
          </a:p>
        </p:txBody>
      </p:sp>
    </p:spTree>
    <p:extLst>
      <p:ext uri="{BB962C8B-B14F-4D97-AF65-F5344CB8AC3E}">
        <p14:creationId xmlns:p14="http://schemas.microsoft.com/office/powerpoint/2010/main" val="40054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Prezentace-KC-CZ (1)</Template>
  <TotalTime>568</TotalTime>
  <Words>737</Words>
  <Application>Microsoft Office PowerPoint</Application>
  <PresentationFormat>Širokoúhlá obrazovka</PresentationFormat>
  <Paragraphs>169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Kariérní start Profesní směřování</vt:lpstr>
      <vt:lpstr>Prezentace aplikace PowerPoint</vt:lpstr>
      <vt:lpstr>Profesní směřování</vt:lpstr>
      <vt:lpstr>Profesní směřování</vt:lpstr>
      <vt:lpstr>Profesní směřování</vt:lpstr>
      <vt:lpstr>Profesní směřování</vt:lpstr>
      <vt:lpstr>Profesní směřování</vt:lpstr>
      <vt:lpstr>Profesní směřování</vt:lpstr>
      <vt:lpstr>Profesní směřování</vt:lpstr>
      <vt:lpstr>Profesní směřování</vt:lpstr>
      <vt:lpstr>Profesní směřování</vt:lpstr>
      <vt:lpstr>Profesní směřování</vt:lpstr>
      <vt:lpstr>Profesní směřování</vt:lpstr>
      <vt:lpstr>Profesní směřování</vt:lpstr>
      <vt:lpstr>Kariérní start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Horáková</dc:creator>
  <cp:lastModifiedBy>Pavla Horáková</cp:lastModifiedBy>
  <cp:revision>41</cp:revision>
  <cp:lastPrinted>2018-10-26T06:43:11Z</cp:lastPrinted>
  <dcterms:created xsi:type="dcterms:W3CDTF">2018-09-11T13:12:51Z</dcterms:created>
  <dcterms:modified xsi:type="dcterms:W3CDTF">2018-10-26T12:23:33Z</dcterms:modified>
</cp:coreProperties>
</file>