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7" r:id="rId3"/>
    <p:sldId id="274" r:id="rId4"/>
    <p:sldId id="275" r:id="rId5"/>
    <p:sldId id="276" r:id="rId6"/>
    <p:sldId id="277" r:id="rId7"/>
    <p:sldId id="278" r:id="rId8"/>
    <p:sldId id="272" r:id="rId9"/>
  </p:sldIdLst>
  <p:sldSz cx="12192000" cy="6858000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8"/>
    <a:srgbClr val="0000DC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85" d="100"/>
          <a:sy n="85" d="100"/>
        </p:scale>
        <p:origin x="83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Brainstorming – kompetence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67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kompetence.nsp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ompetence-kaleidoscope.eu/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800" dirty="0"/>
              <a:t>Kariérní start</a:t>
            </a:r>
            <a:br>
              <a:rPr lang="cs-CZ" sz="4800" dirty="0"/>
            </a:br>
            <a:r>
              <a:rPr lang="cs-CZ" dirty="0"/>
              <a:t>Přenositelné kompetence a jejich rozvoj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97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3746492" cy="3960000"/>
          </a:xfrm>
        </p:spPr>
        <p:txBody>
          <a:bodyPr numCol="1"/>
          <a:lstStyle/>
          <a:p>
            <a:r>
              <a:rPr lang="cs-CZ" dirty="0"/>
              <a:t>Základní rozdělení v ČR: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Tvrdé (hard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Měkké (soft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Centrální databáze kompetencí – </a:t>
            </a:r>
            <a:r>
              <a:rPr lang="cs-CZ" dirty="0">
                <a:hlinkClick r:id="rId2"/>
              </a:rPr>
              <a:t>http://kompetence.nsp.cz/</a:t>
            </a:r>
            <a:r>
              <a:rPr lang="cs-CZ" dirty="0"/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891333"/>
            <a:ext cx="6862116" cy="51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1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999" y="1872000"/>
            <a:ext cx="7245923" cy="3960000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cs-CZ" dirty="0"/>
              <a:t>Německý model, Kaleidoskop kompetencí – </a:t>
            </a:r>
            <a:r>
              <a:rPr lang="cs-CZ" dirty="0">
                <a:hlinkClick r:id="rId2"/>
              </a:rPr>
              <a:t>http://competence-kaleidoscope.eu/cz/</a:t>
            </a:r>
            <a:r>
              <a:rPr lang="cs-CZ" dirty="0"/>
              <a:t>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19 </a:t>
            </a:r>
            <a:r>
              <a:rPr lang="cs-CZ" b="1" dirty="0"/>
              <a:t>osobních dovedností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(přizpůsobivost, vytrvalost, nadšení, odolnost vůči stresu, iniciativnost, schopnost rozhodovat se, aj.)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10 </a:t>
            </a:r>
            <a:r>
              <a:rPr lang="cs-CZ" b="1" dirty="0"/>
              <a:t>sociálních dovedností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(schopnost práce v týmu, společenská odpovědnost, interpersonální dovednosti, komunikační dovednost, aj.)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19 </a:t>
            </a:r>
            <a:r>
              <a:rPr lang="cs-CZ" b="1" dirty="0"/>
              <a:t>technických a metodologických dovedností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(schopnost analyzovat a řešit problémy, plánování práce, schopnost improvizace, organizační dovednosti, aj.)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Kompetenční karty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96" y="3369976"/>
            <a:ext cx="3723717" cy="26422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23" y="612119"/>
            <a:ext cx="3734590" cy="2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30" y="518815"/>
            <a:ext cx="8358541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5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Úkol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600" b="1" dirty="0"/>
              <a:t>Vyberte 2 z nabízených kompetencí, které jste za poslední týden používal/a nejčastěji. </a:t>
            </a:r>
            <a:r>
              <a:rPr lang="cs-CZ" sz="1600" dirty="0"/>
              <a:t>(Podrobnější popis kompetencí naleznete v Interaktivní osnově předmětu.). </a:t>
            </a:r>
            <a:r>
              <a:rPr lang="cs-CZ" sz="1600" i="1" dirty="0"/>
              <a:t>Odpovězte ideálně až ve středu/čtvrtek 17. nebo 18. 10. (těsně před 3. hodinou Kariérního startu), abyste měli dostatek prostoru se pozorovat.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cs-CZ" sz="1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600" b="1" dirty="0"/>
              <a:t>Napište 1 kompetenci, kterou chcete u sebe rozvíjet, popř. jste si určil/a na kurzu, že na ní zapracujete.</a:t>
            </a:r>
            <a:endParaRPr lang="cs-CZ" sz="1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85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69869" y="2581424"/>
            <a:ext cx="417766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3429000"/>
            <a:ext cx="10753200" cy="1761162"/>
          </a:xfrm>
        </p:spPr>
        <p:txBody>
          <a:bodyPr numCol="1"/>
          <a:lstStyle/>
          <a:p>
            <a:pPr algn="ctr">
              <a:lnSpc>
                <a:spcPct val="100000"/>
              </a:lnSpc>
            </a:pPr>
            <a:r>
              <a:rPr lang="cs-CZ" sz="2800" b="1" dirty="0"/>
              <a:t> horakova@kariera.muni.cz</a:t>
            </a:r>
          </a:p>
          <a:p>
            <a:pPr algn="ctr">
              <a:lnSpc>
                <a:spcPct val="100000"/>
              </a:lnSpc>
            </a:pPr>
            <a:r>
              <a:rPr lang="cs-CZ" sz="2800" b="1" dirty="0"/>
              <a:t>Pavla.h@mail.muni.cz</a:t>
            </a:r>
          </a:p>
        </p:txBody>
      </p:sp>
    </p:spTree>
    <p:extLst>
      <p:ext uri="{BB962C8B-B14F-4D97-AF65-F5344CB8AC3E}">
        <p14:creationId xmlns:p14="http://schemas.microsoft.com/office/powerpoint/2010/main" val="51337757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Prezentace-KC-CZ (1)</Template>
  <TotalTime>465</TotalTime>
  <Words>259</Words>
  <Application>Microsoft Office PowerPoint</Application>
  <PresentationFormat>Širokoúhlá obrazovka</PresentationFormat>
  <Paragraphs>43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Prezentace_MU_CZ</vt:lpstr>
      <vt:lpstr>Kariérní start Přenositelné kompetence a jejich rozvoj</vt:lpstr>
      <vt:lpstr>Prezentace aplikace PowerPoint</vt:lpstr>
      <vt:lpstr>Kompetence</vt:lpstr>
      <vt:lpstr>Kompetence</vt:lpstr>
      <vt:lpstr>Prezentace aplikace PowerPoint</vt:lpstr>
      <vt:lpstr>Prezentace aplikace PowerPoint</vt:lpstr>
      <vt:lpstr>Úkol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Horáková</dc:creator>
  <cp:lastModifiedBy>Pavla Horáková</cp:lastModifiedBy>
  <cp:revision>25</cp:revision>
  <cp:lastPrinted>2018-10-04T06:39:57Z</cp:lastPrinted>
  <dcterms:created xsi:type="dcterms:W3CDTF">2018-09-11T13:12:51Z</dcterms:created>
  <dcterms:modified xsi:type="dcterms:W3CDTF">2018-10-13T21:10:27Z</dcterms:modified>
</cp:coreProperties>
</file>