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890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514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8530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905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4003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2601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5134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6141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7184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1336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3077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823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197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453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18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183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8C288-6C6E-4FC5-8FBA-CB6433498F74}" type="datetimeFigureOut">
              <a:rPr lang="cs-CZ" smtClean="0"/>
              <a:t>26. 9. 2017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9B4C19-950A-47A9-AAD5-597893CFE1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2550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048" y="2404534"/>
            <a:ext cx="8345955" cy="1646302"/>
          </a:xfrm>
        </p:spPr>
        <p:txBody>
          <a:bodyPr/>
          <a:lstStyle/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Nejstarší ukrajinská literatura – prehistorické období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Literatura na ukrajinském území do 11. století</a:t>
            </a:r>
            <a:endParaRPr lang="cs-CZ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33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Schéma rozvoje ukrajinské literatury (Dmytro Čyževskyj)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Doba prehistorická (do 11. století)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Doba monumentálního stylu (11. století)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Doba ornamentálního stylu (12.-13. století)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Přechodná doba (14.-15. století)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Renesance a reformace (konec 16. století)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Baroko (17.-18. století)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Klasicismus (konec 18. století – čtyřicátá léta 19. století)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Romantismus (konec dvacátých let – počátek šedesátých let 19. století)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Realismus (od šedesátých let 19. století)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Symbolismus /modernismus/ (počátek 20. století)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2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Prehistorické období ukrajinské literatury aneb Staroruská (staroukrajinská, staroběloruská) literatura (drevněrusskaja)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374709"/>
            <a:ext cx="8596668" cy="3666651"/>
          </a:xfrm>
        </p:spPr>
        <p:txBody>
          <a:bodyPr>
            <a:normAutofit lnSpcReduction="10000"/>
          </a:bodyPr>
          <a:lstStyle/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Vývojový vrchol Kyjevské Rusi spadá do období 10. a 11. století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První spisovný východoslovanský jazyk –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staroslověnština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(umělý jazyk na bázi jihoslovanských dialektů)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Písmo a jazyk přišly na Rus s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christianizací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 knížete Vladimíra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980-1015)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Východoslovanské literatury (ruská, ukrajinská, běloruská) byly v období Kyjevské Rusi geneticky úzce spjaty (konec východoslovanské jednoty – 13. století)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Nejstarší datovaný východněslovanský rukopis – </a:t>
            </a:r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Ostomirovské evangelium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Остомирове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Євангеліє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1056)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Umělá literatura přicházela na Rus s šířením křesťanství (překlady biblických knih)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První původní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apokryfní text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území Kyjevské Rusi – </a:t>
            </a:r>
            <a:r>
              <a:rPr lang="cs-CZ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Chožděnije bogorodicy po mukam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(12. století)</a:t>
            </a:r>
          </a:p>
        </p:txBody>
      </p:sp>
    </p:spTree>
    <p:extLst>
      <p:ext uri="{BB962C8B-B14F-4D97-AF65-F5344CB8AC3E}">
        <p14:creationId xmlns:p14="http://schemas.microsoft.com/office/powerpoint/2010/main" val="39245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6245"/>
          </a:xfrm>
        </p:spPr>
        <p:txBody>
          <a:bodyPr/>
          <a:lstStyle/>
          <a:p>
            <a:pPr algn="ctr"/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Bible (Písmo svaté, Kniha knih)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5845"/>
            <a:ext cx="8596668" cy="4485517"/>
          </a:xfrm>
        </p:spPr>
        <p:txBody>
          <a:bodyPr/>
          <a:lstStyle/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Sbírka historických, liturgických, právnických nebo literárních knih (66 knih)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Vznik bible v rozmezí 12. století p. n. l. až 2. století n. l. 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Napsána na třech světadílech, třemi různými jazyky (hebrejština, aramejština, řečtina)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 tvoří dvě části (Starý zákon, Nový zákon)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Starý zákon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Tóra, Pentateuch, Pět knih Mojžíšových (Genesis, Exodus, Leviticus, Numeri, Deuteronomium)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Nový zákon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(čtyři evangelia, skutky apoštolů, epištoly, Zjevení Janovo)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Apokryfy – soubor knih, které nejsou zařazeny do církevního kánonu (např. Nikodémovo evangelium, Apokryf o Jidášovi, Evangelium sv. Tomáše ad.)</a:t>
            </a:r>
          </a:p>
          <a:p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94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Úryvek ze </a:t>
            </a:r>
            <a:r>
              <a:rPr lang="cs-CZ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Zografského kodexu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(přepsán do cyrilice)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.signaly.cz/upload/8/8/4567d2cea9126af0ad2d4d32c208df/ot%C4%8De%20n%C3%A1%C5%A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169" y="2160588"/>
            <a:ext cx="6915700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7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Otázky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cs-CZ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kolik částí se dělí Bible?</a:t>
            </a:r>
            <a:endParaRPr lang="cs-C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dvě části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tři části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čtyři části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pět </a:t>
            </a:r>
            <a:r>
              <a:rPr lang="cs-CZ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částí</a:t>
            </a:r>
          </a:p>
          <a:p>
            <a:endParaRPr lang="cs-C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 přikázal Bůh udělat Mojžíšovi?</a:t>
            </a:r>
            <a:endParaRPr lang="cs-C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postavit věž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napsat knihu učení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pomoct rozvoji nauky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vyvést Židy ze zajetí</a:t>
            </a:r>
          </a:p>
          <a:p>
            <a:endParaRPr lang="cs-CZ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060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Otázky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 jakým cílem se lidé rozhodli postavit Babylónskou věž?</a:t>
            </a:r>
            <a:endParaRPr lang="cs-C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proslavit se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ukázat vlastní zručnost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přiblížit se nebi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ochánit se před </a:t>
            </a:r>
            <a:r>
              <a:rPr lang="cs-CZ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Bohem</a:t>
            </a:r>
          </a:p>
          <a:p>
            <a:endParaRPr lang="cs-C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Třetího dne Bůh stvořil:</a:t>
            </a:r>
            <a:endParaRPr lang="cs-C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nebe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souš a vodu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dvě velká světla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stromy a trávu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985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Otázky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Kolik dnů pršel déšť, který zatopil Zemi?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čtyřicet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sedm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sto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padesát</a:t>
            </a:r>
          </a:p>
          <a:p>
            <a:endParaRPr lang="cs-CZ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Deset přikázání zapsaných na kamenných deskách Bůh předal: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Noemovi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Adamovi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Šalomounovi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Mojžíšovi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735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257</TotalTime>
  <Words>502</Words>
  <Application>Microsoft Office PowerPoint</Application>
  <PresentationFormat>Widescreen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Facet</vt:lpstr>
      <vt:lpstr>Nejstarší ukrajinská literatura – prehistorické období</vt:lpstr>
      <vt:lpstr>Schéma rozvoje ukrajinské literatury (Dmytro Čyževskyj)</vt:lpstr>
      <vt:lpstr>Prehistorické období ukrajinské literatury aneb Staroruská (staroukrajinská, staroběloruská) literatura (drevněrusskaja)</vt:lpstr>
      <vt:lpstr>Bible (Písmo svaté, Kniha knih)</vt:lpstr>
      <vt:lpstr>Úryvek ze Zografského kodexu (přepsán do cyrilice)</vt:lpstr>
      <vt:lpstr>Otázky</vt:lpstr>
      <vt:lpstr>Otázky</vt:lpstr>
      <vt:lpstr>Otázky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Nejstarší ukrajinská literatura – prehistorické období</dc:title>
  <dc:creator>Windows User</dc:creator>
  <cp:lastModifiedBy>Windows User</cp:lastModifiedBy>
  <cp:revision>8</cp:revision>
  <dcterms:created xsi:type="dcterms:W3CDTF">2017-09-25T22:06:28Z</dcterms:created>
  <dcterms:modified xsi:type="dcterms:W3CDTF">2017-09-26T02:24:16Z</dcterms:modified>
</cp:coreProperties>
</file>