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56" r:id="rId2"/>
    <p:sldId id="284" r:id="rId3"/>
    <p:sldId id="288" r:id="rId4"/>
    <p:sldId id="322" r:id="rId5"/>
    <p:sldId id="330" r:id="rId6"/>
    <p:sldId id="331" r:id="rId7"/>
    <p:sldId id="332" r:id="rId8"/>
    <p:sldId id="333" r:id="rId9"/>
    <p:sldId id="321" r:id="rId10"/>
    <p:sldId id="323" r:id="rId11"/>
    <p:sldId id="324" r:id="rId12"/>
    <p:sldId id="325" r:id="rId13"/>
    <p:sldId id="326" r:id="rId14"/>
    <p:sldId id="327" r:id="rId15"/>
    <p:sldId id="334" r:id="rId16"/>
    <p:sldId id="328" r:id="rId17"/>
    <p:sldId id="329" r:id="rId18"/>
    <p:sldId id="335" r:id="rId19"/>
    <p:sldId id="339" r:id="rId20"/>
    <p:sldId id="336" r:id="rId21"/>
    <p:sldId id="337" r:id="rId22"/>
    <p:sldId id="287" r:id="rId23"/>
    <p:sldId id="257" r:id="rId24"/>
    <p:sldId id="338" r:id="rId25"/>
    <p:sldId id="340" r:id="rId26"/>
    <p:sldId id="258" r:id="rId27"/>
    <p:sldId id="259" r:id="rId28"/>
    <p:sldId id="262" r:id="rId29"/>
    <p:sldId id="292" r:id="rId30"/>
    <p:sldId id="343" r:id="rId31"/>
    <p:sldId id="344" r:id="rId32"/>
    <p:sldId id="353" r:id="rId33"/>
    <p:sldId id="349" r:id="rId34"/>
    <p:sldId id="351" r:id="rId35"/>
    <p:sldId id="352" r:id="rId36"/>
    <p:sldId id="345" r:id="rId37"/>
    <p:sldId id="346" r:id="rId38"/>
    <p:sldId id="341" r:id="rId39"/>
    <p:sldId id="264" r:id="rId40"/>
    <p:sldId id="350" r:id="rId41"/>
    <p:sldId id="342" r:id="rId42"/>
    <p:sldId id="263" r:id="rId43"/>
    <p:sldId id="347" r:id="rId44"/>
    <p:sldId id="291" r:id="rId4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2F5"/>
          </a:solidFill>
        </a:fill>
      </a:tcStyle>
    </a:wholeTbl>
    <a:band2H>
      <a:tcTxStyle/>
      <a:tcStyle>
        <a:tcBdr/>
        <a:fill>
          <a:solidFill>
            <a:srgbClr val="E7F1FA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DF0"/>
          </a:solidFill>
        </a:fill>
      </a:tcStyle>
    </a:wholeTbl>
    <a:band2H>
      <a:tcTxStyle/>
      <a:tcStyle>
        <a:tcBdr/>
        <a:fill>
          <a:solidFill>
            <a:srgbClr val="E7F6F8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0DF"/>
          </a:solidFill>
        </a:fill>
      </a:tcStyle>
    </a:wholeTbl>
    <a:band2H>
      <a:tcTxStyle/>
      <a:tcStyle>
        <a:tcBdr/>
        <a:fill>
          <a:solidFill>
            <a:srgbClr val="EAF0E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80"/>
  </p:normalViewPr>
  <p:slideViewPr>
    <p:cSldViewPr snapToGrid="0" snapToObjects="1">
      <p:cViewPr varScale="1">
        <p:scale>
          <a:sx n="121" d="100"/>
          <a:sy n="121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/>
          <p:nvPr/>
        </p:nvSpPr>
        <p:spPr>
          <a:xfrm>
            <a:off x="0" y="-1"/>
            <a:ext cx="12192000" cy="4572003"/>
          </a:xfrm>
          <a:prstGeom prst="rect">
            <a:avLst/>
          </a:prstGeom>
          <a:solidFill>
            <a:srgbClr val="1482A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Oval 5"/>
          <p:cNvSpPr/>
          <p:nvPr/>
        </p:nvSpPr>
        <p:spPr>
          <a:xfrm>
            <a:off x="-2" y="-1"/>
            <a:ext cx="12192002" cy="4572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31"/>
                </a:moveTo>
                <a:lnTo>
                  <a:pt x="21600" y="21600"/>
                </a:lnTo>
                <a:lnTo>
                  <a:pt x="21285" y="21600"/>
                </a:lnTo>
                <a:cubicBezTo>
                  <a:pt x="21410" y="21367"/>
                  <a:pt x="21517" y="21071"/>
                  <a:pt x="21600" y="20731"/>
                </a:cubicBezTo>
                <a:close/>
                <a:moveTo>
                  <a:pt x="21600" y="19093"/>
                </a:moveTo>
                <a:lnTo>
                  <a:pt x="21600" y="19722"/>
                </a:lnTo>
                <a:cubicBezTo>
                  <a:pt x="21270" y="20053"/>
                  <a:pt x="21007" y="20738"/>
                  <a:pt x="20882" y="21600"/>
                </a:cubicBezTo>
                <a:lnTo>
                  <a:pt x="20639" y="21600"/>
                </a:lnTo>
                <a:cubicBezTo>
                  <a:pt x="20782" y="20410"/>
                  <a:pt x="21143" y="19471"/>
                  <a:pt x="21600" y="19093"/>
                </a:cubicBezTo>
                <a:close/>
                <a:moveTo>
                  <a:pt x="19076" y="18895"/>
                </a:moveTo>
                <a:lnTo>
                  <a:pt x="19106" y="18903"/>
                </a:lnTo>
                <a:cubicBezTo>
                  <a:pt x="19163" y="18905"/>
                  <a:pt x="19220" y="18919"/>
                  <a:pt x="19275" y="18945"/>
                </a:cubicBezTo>
                <a:cubicBezTo>
                  <a:pt x="19285" y="18943"/>
                  <a:pt x="19294" y="18948"/>
                  <a:pt x="19304" y="18953"/>
                </a:cubicBezTo>
                <a:lnTo>
                  <a:pt x="19304" y="18958"/>
                </a:lnTo>
                <a:cubicBezTo>
                  <a:pt x="19857" y="19202"/>
                  <a:pt x="20305" y="20237"/>
                  <a:pt x="20471" y="21600"/>
                </a:cubicBezTo>
                <a:lnTo>
                  <a:pt x="20227" y="21600"/>
                </a:lnTo>
                <a:cubicBezTo>
                  <a:pt x="20079" y="20586"/>
                  <a:pt x="19742" y="19817"/>
                  <a:pt x="19328" y="19579"/>
                </a:cubicBezTo>
                <a:cubicBezTo>
                  <a:pt x="19389" y="20408"/>
                  <a:pt x="19570" y="21125"/>
                  <a:pt x="19823" y="21600"/>
                </a:cubicBezTo>
                <a:lnTo>
                  <a:pt x="19479" y="21600"/>
                </a:lnTo>
                <a:cubicBezTo>
                  <a:pt x="19273" y="21036"/>
                  <a:pt x="19134" y="20308"/>
                  <a:pt x="19091" y="19500"/>
                </a:cubicBezTo>
                <a:cubicBezTo>
                  <a:pt x="19091" y="19500"/>
                  <a:pt x="19091" y="19500"/>
                  <a:pt x="19090" y="19500"/>
                </a:cubicBezTo>
                <a:lnTo>
                  <a:pt x="19089" y="19468"/>
                </a:lnTo>
                <a:cubicBezTo>
                  <a:pt x="19080" y="19325"/>
                  <a:pt x="19076" y="19179"/>
                  <a:pt x="19076" y="19031"/>
                </a:cubicBezTo>
                <a:cubicBezTo>
                  <a:pt x="19074" y="19005"/>
                  <a:pt x="19074" y="18978"/>
                  <a:pt x="19074" y="18951"/>
                </a:cubicBezTo>
                <a:lnTo>
                  <a:pt x="19075" y="18897"/>
                </a:lnTo>
                <a:lnTo>
                  <a:pt x="19076" y="18897"/>
                </a:lnTo>
                <a:close/>
                <a:moveTo>
                  <a:pt x="19035" y="18895"/>
                </a:moveTo>
                <a:lnTo>
                  <a:pt x="19035" y="18897"/>
                </a:lnTo>
                <a:lnTo>
                  <a:pt x="19036" y="18897"/>
                </a:lnTo>
                <a:lnTo>
                  <a:pt x="19037" y="18951"/>
                </a:lnTo>
                <a:cubicBezTo>
                  <a:pt x="19037" y="18978"/>
                  <a:pt x="19037" y="19005"/>
                  <a:pt x="19035" y="19031"/>
                </a:cubicBezTo>
                <a:cubicBezTo>
                  <a:pt x="19035" y="19179"/>
                  <a:pt x="19031" y="19325"/>
                  <a:pt x="19022" y="19468"/>
                </a:cubicBezTo>
                <a:lnTo>
                  <a:pt x="19021" y="19500"/>
                </a:lnTo>
                <a:cubicBezTo>
                  <a:pt x="19020" y="19500"/>
                  <a:pt x="19020" y="19500"/>
                  <a:pt x="19020" y="19500"/>
                </a:cubicBezTo>
                <a:cubicBezTo>
                  <a:pt x="18977" y="20308"/>
                  <a:pt x="18837" y="21036"/>
                  <a:pt x="18632" y="21600"/>
                </a:cubicBezTo>
                <a:lnTo>
                  <a:pt x="18288" y="21600"/>
                </a:lnTo>
                <a:cubicBezTo>
                  <a:pt x="18541" y="21125"/>
                  <a:pt x="18722" y="20408"/>
                  <a:pt x="18783" y="19579"/>
                </a:cubicBezTo>
                <a:cubicBezTo>
                  <a:pt x="18369" y="19817"/>
                  <a:pt x="18031" y="20586"/>
                  <a:pt x="17884" y="21600"/>
                </a:cubicBezTo>
                <a:lnTo>
                  <a:pt x="17640" y="21600"/>
                </a:lnTo>
                <a:cubicBezTo>
                  <a:pt x="17805" y="20237"/>
                  <a:pt x="18254" y="19202"/>
                  <a:pt x="18807" y="18958"/>
                </a:cubicBezTo>
                <a:lnTo>
                  <a:pt x="18807" y="18953"/>
                </a:lnTo>
                <a:cubicBezTo>
                  <a:pt x="18817" y="18948"/>
                  <a:pt x="18826" y="18943"/>
                  <a:pt x="18836" y="18945"/>
                </a:cubicBezTo>
                <a:cubicBezTo>
                  <a:pt x="18891" y="18919"/>
                  <a:pt x="18948" y="18905"/>
                  <a:pt x="19005" y="18903"/>
                </a:cubicBezTo>
                <a:close/>
                <a:moveTo>
                  <a:pt x="16078" y="18895"/>
                </a:moveTo>
                <a:lnTo>
                  <a:pt x="16108" y="18903"/>
                </a:lnTo>
                <a:cubicBezTo>
                  <a:pt x="16165" y="18905"/>
                  <a:pt x="16222" y="18919"/>
                  <a:pt x="16277" y="18945"/>
                </a:cubicBezTo>
                <a:cubicBezTo>
                  <a:pt x="16287" y="18943"/>
                  <a:pt x="16296" y="18948"/>
                  <a:pt x="16306" y="18953"/>
                </a:cubicBezTo>
                <a:lnTo>
                  <a:pt x="16306" y="18958"/>
                </a:lnTo>
                <a:cubicBezTo>
                  <a:pt x="16859" y="19202"/>
                  <a:pt x="17308" y="20237"/>
                  <a:pt x="17473" y="21600"/>
                </a:cubicBezTo>
                <a:lnTo>
                  <a:pt x="17229" y="21600"/>
                </a:lnTo>
                <a:cubicBezTo>
                  <a:pt x="17082" y="20586"/>
                  <a:pt x="16744" y="19817"/>
                  <a:pt x="16330" y="19579"/>
                </a:cubicBezTo>
                <a:cubicBezTo>
                  <a:pt x="16391" y="20408"/>
                  <a:pt x="16572" y="21125"/>
                  <a:pt x="16825" y="21600"/>
                </a:cubicBezTo>
                <a:lnTo>
                  <a:pt x="16481" y="21600"/>
                </a:lnTo>
                <a:cubicBezTo>
                  <a:pt x="16276" y="21036"/>
                  <a:pt x="16136" y="20308"/>
                  <a:pt x="16093" y="19500"/>
                </a:cubicBezTo>
                <a:cubicBezTo>
                  <a:pt x="16093" y="19500"/>
                  <a:pt x="16093" y="19500"/>
                  <a:pt x="16092" y="19500"/>
                </a:cubicBezTo>
                <a:lnTo>
                  <a:pt x="16091" y="19468"/>
                </a:lnTo>
                <a:cubicBezTo>
                  <a:pt x="16082" y="19325"/>
                  <a:pt x="16078" y="19179"/>
                  <a:pt x="16078" y="19031"/>
                </a:cubicBezTo>
                <a:cubicBezTo>
                  <a:pt x="16076" y="19005"/>
                  <a:pt x="16076" y="18978"/>
                  <a:pt x="16076" y="18951"/>
                </a:cubicBezTo>
                <a:lnTo>
                  <a:pt x="16077" y="18897"/>
                </a:lnTo>
                <a:lnTo>
                  <a:pt x="16078" y="18897"/>
                </a:lnTo>
                <a:close/>
                <a:moveTo>
                  <a:pt x="16037" y="18895"/>
                </a:moveTo>
                <a:lnTo>
                  <a:pt x="16037" y="18897"/>
                </a:lnTo>
                <a:lnTo>
                  <a:pt x="16038" y="18897"/>
                </a:lnTo>
                <a:lnTo>
                  <a:pt x="16039" y="18951"/>
                </a:lnTo>
                <a:cubicBezTo>
                  <a:pt x="16039" y="18978"/>
                  <a:pt x="16039" y="19005"/>
                  <a:pt x="16037" y="19031"/>
                </a:cubicBezTo>
                <a:cubicBezTo>
                  <a:pt x="16037" y="19179"/>
                  <a:pt x="16033" y="19325"/>
                  <a:pt x="16024" y="19468"/>
                </a:cubicBezTo>
                <a:lnTo>
                  <a:pt x="16023" y="19500"/>
                </a:lnTo>
                <a:cubicBezTo>
                  <a:pt x="16022" y="19500"/>
                  <a:pt x="16022" y="19500"/>
                  <a:pt x="16022" y="19500"/>
                </a:cubicBezTo>
                <a:cubicBezTo>
                  <a:pt x="15979" y="20308"/>
                  <a:pt x="15839" y="21036"/>
                  <a:pt x="15634" y="21600"/>
                </a:cubicBezTo>
                <a:lnTo>
                  <a:pt x="15290" y="21600"/>
                </a:lnTo>
                <a:cubicBezTo>
                  <a:pt x="15543" y="21125"/>
                  <a:pt x="15724" y="20408"/>
                  <a:pt x="15785" y="19579"/>
                </a:cubicBezTo>
                <a:cubicBezTo>
                  <a:pt x="15371" y="19817"/>
                  <a:pt x="15034" y="20586"/>
                  <a:pt x="14886" y="21600"/>
                </a:cubicBezTo>
                <a:lnTo>
                  <a:pt x="14642" y="21600"/>
                </a:lnTo>
                <a:cubicBezTo>
                  <a:pt x="14808" y="20237"/>
                  <a:pt x="15256" y="19202"/>
                  <a:pt x="15809" y="18958"/>
                </a:cubicBezTo>
                <a:lnTo>
                  <a:pt x="15809" y="18953"/>
                </a:lnTo>
                <a:cubicBezTo>
                  <a:pt x="15819" y="18948"/>
                  <a:pt x="15828" y="18943"/>
                  <a:pt x="15838" y="18945"/>
                </a:cubicBezTo>
                <a:cubicBezTo>
                  <a:pt x="15893" y="18919"/>
                  <a:pt x="15950" y="18905"/>
                  <a:pt x="16007" y="18903"/>
                </a:cubicBezTo>
                <a:close/>
                <a:moveTo>
                  <a:pt x="13080" y="18895"/>
                </a:moveTo>
                <a:lnTo>
                  <a:pt x="13110" y="18903"/>
                </a:lnTo>
                <a:cubicBezTo>
                  <a:pt x="13167" y="18905"/>
                  <a:pt x="13224" y="18919"/>
                  <a:pt x="13279" y="18945"/>
                </a:cubicBezTo>
                <a:cubicBezTo>
                  <a:pt x="13289" y="18943"/>
                  <a:pt x="13298" y="18948"/>
                  <a:pt x="13308" y="18953"/>
                </a:cubicBezTo>
                <a:lnTo>
                  <a:pt x="13308" y="18958"/>
                </a:lnTo>
                <a:cubicBezTo>
                  <a:pt x="13861" y="19202"/>
                  <a:pt x="14310" y="20237"/>
                  <a:pt x="14475" y="21600"/>
                </a:cubicBezTo>
                <a:lnTo>
                  <a:pt x="14231" y="21600"/>
                </a:lnTo>
                <a:cubicBezTo>
                  <a:pt x="14084" y="20586"/>
                  <a:pt x="13746" y="19817"/>
                  <a:pt x="13332" y="19579"/>
                </a:cubicBezTo>
                <a:cubicBezTo>
                  <a:pt x="13393" y="20408"/>
                  <a:pt x="13574" y="21125"/>
                  <a:pt x="13828" y="21600"/>
                </a:cubicBezTo>
                <a:lnTo>
                  <a:pt x="13483" y="21600"/>
                </a:lnTo>
                <a:cubicBezTo>
                  <a:pt x="13278" y="21036"/>
                  <a:pt x="13138" y="20308"/>
                  <a:pt x="13095" y="19500"/>
                </a:cubicBezTo>
                <a:cubicBezTo>
                  <a:pt x="13095" y="19500"/>
                  <a:pt x="13095" y="19500"/>
                  <a:pt x="13094" y="19500"/>
                </a:cubicBezTo>
                <a:lnTo>
                  <a:pt x="13093" y="19468"/>
                </a:lnTo>
                <a:cubicBezTo>
                  <a:pt x="13084" y="19325"/>
                  <a:pt x="13080" y="19179"/>
                  <a:pt x="13080" y="19031"/>
                </a:cubicBezTo>
                <a:cubicBezTo>
                  <a:pt x="13078" y="19005"/>
                  <a:pt x="13078" y="18978"/>
                  <a:pt x="13078" y="18951"/>
                </a:cubicBezTo>
                <a:lnTo>
                  <a:pt x="13079" y="18897"/>
                </a:lnTo>
                <a:lnTo>
                  <a:pt x="13080" y="18897"/>
                </a:lnTo>
                <a:close/>
                <a:moveTo>
                  <a:pt x="13039" y="18895"/>
                </a:moveTo>
                <a:lnTo>
                  <a:pt x="13040" y="18897"/>
                </a:lnTo>
                <a:lnTo>
                  <a:pt x="13040" y="18897"/>
                </a:lnTo>
                <a:lnTo>
                  <a:pt x="13041" y="18951"/>
                </a:lnTo>
                <a:cubicBezTo>
                  <a:pt x="13041" y="18978"/>
                  <a:pt x="13041" y="19005"/>
                  <a:pt x="13039" y="19031"/>
                </a:cubicBezTo>
                <a:cubicBezTo>
                  <a:pt x="13039" y="19179"/>
                  <a:pt x="13035" y="19325"/>
                  <a:pt x="13026" y="19468"/>
                </a:cubicBezTo>
                <a:lnTo>
                  <a:pt x="13025" y="19500"/>
                </a:lnTo>
                <a:cubicBezTo>
                  <a:pt x="13025" y="19500"/>
                  <a:pt x="13024" y="19500"/>
                  <a:pt x="13024" y="19500"/>
                </a:cubicBezTo>
                <a:cubicBezTo>
                  <a:pt x="12981" y="20308"/>
                  <a:pt x="12842" y="21036"/>
                  <a:pt x="12636" y="21600"/>
                </a:cubicBezTo>
                <a:lnTo>
                  <a:pt x="12292" y="21600"/>
                </a:lnTo>
                <a:cubicBezTo>
                  <a:pt x="12545" y="21125"/>
                  <a:pt x="12726" y="20408"/>
                  <a:pt x="12787" y="19579"/>
                </a:cubicBezTo>
                <a:cubicBezTo>
                  <a:pt x="12373" y="19817"/>
                  <a:pt x="12036" y="20586"/>
                  <a:pt x="11888" y="21600"/>
                </a:cubicBezTo>
                <a:lnTo>
                  <a:pt x="11644" y="21600"/>
                </a:lnTo>
                <a:cubicBezTo>
                  <a:pt x="11810" y="20237"/>
                  <a:pt x="12258" y="19202"/>
                  <a:pt x="12811" y="18958"/>
                </a:cubicBezTo>
                <a:lnTo>
                  <a:pt x="12811" y="18953"/>
                </a:lnTo>
                <a:cubicBezTo>
                  <a:pt x="12821" y="18948"/>
                  <a:pt x="12830" y="18943"/>
                  <a:pt x="12840" y="18945"/>
                </a:cubicBezTo>
                <a:cubicBezTo>
                  <a:pt x="12895" y="18919"/>
                  <a:pt x="12952" y="18905"/>
                  <a:pt x="13009" y="18903"/>
                </a:cubicBezTo>
                <a:close/>
                <a:moveTo>
                  <a:pt x="10082" y="18895"/>
                </a:moveTo>
                <a:lnTo>
                  <a:pt x="10112" y="18903"/>
                </a:lnTo>
                <a:cubicBezTo>
                  <a:pt x="10170" y="18905"/>
                  <a:pt x="10226" y="18919"/>
                  <a:pt x="10281" y="18945"/>
                </a:cubicBezTo>
                <a:cubicBezTo>
                  <a:pt x="10291" y="18943"/>
                  <a:pt x="10301" y="18948"/>
                  <a:pt x="10310" y="18953"/>
                </a:cubicBezTo>
                <a:lnTo>
                  <a:pt x="10310" y="18958"/>
                </a:lnTo>
                <a:cubicBezTo>
                  <a:pt x="10863" y="19202"/>
                  <a:pt x="11312" y="20237"/>
                  <a:pt x="11477" y="21600"/>
                </a:cubicBezTo>
                <a:lnTo>
                  <a:pt x="11233" y="21600"/>
                </a:lnTo>
                <a:cubicBezTo>
                  <a:pt x="11086" y="20586"/>
                  <a:pt x="10748" y="19817"/>
                  <a:pt x="10334" y="19579"/>
                </a:cubicBezTo>
                <a:cubicBezTo>
                  <a:pt x="10395" y="20408"/>
                  <a:pt x="10576" y="21125"/>
                  <a:pt x="10830" y="21600"/>
                </a:cubicBezTo>
                <a:lnTo>
                  <a:pt x="10485" y="21600"/>
                </a:lnTo>
                <a:cubicBezTo>
                  <a:pt x="10280" y="21036"/>
                  <a:pt x="10141" y="20308"/>
                  <a:pt x="10097" y="19500"/>
                </a:cubicBezTo>
                <a:cubicBezTo>
                  <a:pt x="10097" y="19500"/>
                  <a:pt x="10097" y="19500"/>
                  <a:pt x="10097" y="19500"/>
                </a:cubicBezTo>
                <a:lnTo>
                  <a:pt x="10096" y="19468"/>
                </a:lnTo>
                <a:cubicBezTo>
                  <a:pt x="10087" y="19325"/>
                  <a:pt x="10082" y="19179"/>
                  <a:pt x="10082" y="19031"/>
                </a:cubicBezTo>
                <a:cubicBezTo>
                  <a:pt x="10080" y="19005"/>
                  <a:pt x="10080" y="18978"/>
                  <a:pt x="10080" y="18951"/>
                </a:cubicBezTo>
                <a:lnTo>
                  <a:pt x="10081" y="18897"/>
                </a:lnTo>
                <a:lnTo>
                  <a:pt x="10082" y="18897"/>
                </a:lnTo>
                <a:close/>
                <a:moveTo>
                  <a:pt x="10042" y="18895"/>
                </a:moveTo>
                <a:lnTo>
                  <a:pt x="10042" y="18897"/>
                </a:lnTo>
                <a:lnTo>
                  <a:pt x="10042" y="18897"/>
                </a:lnTo>
                <a:lnTo>
                  <a:pt x="10044" y="18951"/>
                </a:lnTo>
                <a:cubicBezTo>
                  <a:pt x="10044" y="18978"/>
                  <a:pt x="10043" y="19005"/>
                  <a:pt x="10041" y="19031"/>
                </a:cubicBezTo>
                <a:cubicBezTo>
                  <a:pt x="10041" y="19179"/>
                  <a:pt x="10037" y="19325"/>
                  <a:pt x="10028" y="19468"/>
                </a:cubicBezTo>
                <a:lnTo>
                  <a:pt x="10027" y="19500"/>
                </a:lnTo>
                <a:cubicBezTo>
                  <a:pt x="10027" y="19500"/>
                  <a:pt x="10026" y="19500"/>
                  <a:pt x="10026" y="19500"/>
                </a:cubicBezTo>
                <a:cubicBezTo>
                  <a:pt x="9983" y="20308"/>
                  <a:pt x="9844" y="21036"/>
                  <a:pt x="9638" y="21600"/>
                </a:cubicBezTo>
                <a:lnTo>
                  <a:pt x="9294" y="21600"/>
                </a:lnTo>
                <a:cubicBezTo>
                  <a:pt x="9547" y="21125"/>
                  <a:pt x="9728" y="20408"/>
                  <a:pt x="9790" y="19579"/>
                </a:cubicBezTo>
                <a:cubicBezTo>
                  <a:pt x="9375" y="19817"/>
                  <a:pt x="9038" y="20586"/>
                  <a:pt x="8890" y="21600"/>
                </a:cubicBezTo>
                <a:lnTo>
                  <a:pt x="8646" y="21600"/>
                </a:lnTo>
                <a:cubicBezTo>
                  <a:pt x="8812" y="20237"/>
                  <a:pt x="9260" y="19202"/>
                  <a:pt x="9813" y="18958"/>
                </a:cubicBezTo>
                <a:lnTo>
                  <a:pt x="9813" y="18953"/>
                </a:lnTo>
                <a:cubicBezTo>
                  <a:pt x="9823" y="18948"/>
                  <a:pt x="9832" y="18943"/>
                  <a:pt x="9842" y="18945"/>
                </a:cubicBezTo>
                <a:cubicBezTo>
                  <a:pt x="9897" y="18919"/>
                  <a:pt x="9954" y="18905"/>
                  <a:pt x="10011" y="18903"/>
                </a:cubicBezTo>
                <a:close/>
                <a:moveTo>
                  <a:pt x="7084" y="18895"/>
                </a:moveTo>
                <a:lnTo>
                  <a:pt x="7114" y="18903"/>
                </a:lnTo>
                <a:cubicBezTo>
                  <a:pt x="7172" y="18905"/>
                  <a:pt x="7228" y="18919"/>
                  <a:pt x="7283" y="18945"/>
                </a:cubicBezTo>
                <a:cubicBezTo>
                  <a:pt x="7293" y="18943"/>
                  <a:pt x="7303" y="18948"/>
                  <a:pt x="7312" y="18953"/>
                </a:cubicBezTo>
                <a:lnTo>
                  <a:pt x="7312" y="18958"/>
                </a:lnTo>
                <a:cubicBezTo>
                  <a:pt x="7865" y="19202"/>
                  <a:pt x="8314" y="20237"/>
                  <a:pt x="8479" y="21600"/>
                </a:cubicBezTo>
                <a:lnTo>
                  <a:pt x="8236" y="21600"/>
                </a:lnTo>
                <a:cubicBezTo>
                  <a:pt x="8088" y="20586"/>
                  <a:pt x="7751" y="19817"/>
                  <a:pt x="7336" y="19579"/>
                </a:cubicBezTo>
                <a:cubicBezTo>
                  <a:pt x="7397" y="20408"/>
                  <a:pt x="7578" y="21125"/>
                  <a:pt x="7832" y="21600"/>
                </a:cubicBezTo>
                <a:lnTo>
                  <a:pt x="7488" y="21600"/>
                </a:lnTo>
                <a:cubicBezTo>
                  <a:pt x="7282" y="21036"/>
                  <a:pt x="7143" y="20308"/>
                  <a:pt x="7099" y="19500"/>
                </a:cubicBezTo>
                <a:cubicBezTo>
                  <a:pt x="7099" y="19500"/>
                  <a:pt x="7099" y="19500"/>
                  <a:pt x="7099" y="19500"/>
                </a:cubicBezTo>
                <a:lnTo>
                  <a:pt x="7098" y="19468"/>
                </a:lnTo>
                <a:cubicBezTo>
                  <a:pt x="7089" y="19325"/>
                  <a:pt x="7084" y="19179"/>
                  <a:pt x="7084" y="19031"/>
                </a:cubicBezTo>
                <a:cubicBezTo>
                  <a:pt x="7082" y="19005"/>
                  <a:pt x="7082" y="18978"/>
                  <a:pt x="7082" y="18951"/>
                </a:cubicBezTo>
                <a:lnTo>
                  <a:pt x="7083" y="18897"/>
                </a:lnTo>
                <a:lnTo>
                  <a:pt x="7084" y="18897"/>
                </a:lnTo>
                <a:close/>
                <a:moveTo>
                  <a:pt x="7044" y="18895"/>
                </a:moveTo>
                <a:lnTo>
                  <a:pt x="7044" y="18897"/>
                </a:lnTo>
                <a:lnTo>
                  <a:pt x="7045" y="18897"/>
                </a:lnTo>
                <a:lnTo>
                  <a:pt x="7046" y="18951"/>
                </a:lnTo>
                <a:cubicBezTo>
                  <a:pt x="7046" y="18978"/>
                  <a:pt x="7046" y="19005"/>
                  <a:pt x="7043" y="19031"/>
                </a:cubicBezTo>
                <a:cubicBezTo>
                  <a:pt x="7043" y="19179"/>
                  <a:pt x="7039" y="19325"/>
                  <a:pt x="7030" y="19468"/>
                </a:cubicBezTo>
                <a:lnTo>
                  <a:pt x="7029" y="19500"/>
                </a:lnTo>
                <a:cubicBezTo>
                  <a:pt x="7029" y="19500"/>
                  <a:pt x="7028" y="19500"/>
                  <a:pt x="7028" y="19500"/>
                </a:cubicBezTo>
                <a:cubicBezTo>
                  <a:pt x="6985" y="20308"/>
                  <a:pt x="6846" y="21036"/>
                  <a:pt x="6640" y="21600"/>
                </a:cubicBezTo>
                <a:lnTo>
                  <a:pt x="6296" y="21600"/>
                </a:lnTo>
                <a:cubicBezTo>
                  <a:pt x="6549" y="21125"/>
                  <a:pt x="6731" y="20408"/>
                  <a:pt x="6792" y="19579"/>
                </a:cubicBezTo>
                <a:cubicBezTo>
                  <a:pt x="6377" y="19817"/>
                  <a:pt x="6040" y="20586"/>
                  <a:pt x="5892" y="21600"/>
                </a:cubicBezTo>
                <a:lnTo>
                  <a:pt x="5648" y="21600"/>
                </a:lnTo>
                <a:cubicBezTo>
                  <a:pt x="5814" y="20237"/>
                  <a:pt x="6262" y="19202"/>
                  <a:pt x="6815" y="18958"/>
                </a:cubicBezTo>
                <a:lnTo>
                  <a:pt x="6816" y="18953"/>
                </a:lnTo>
                <a:cubicBezTo>
                  <a:pt x="6825" y="18948"/>
                  <a:pt x="6834" y="18943"/>
                  <a:pt x="6844" y="18945"/>
                </a:cubicBezTo>
                <a:cubicBezTo>
                  <a:pt x="6900" y="18919"/>
                  <a:pt x="6956" y="18905"/>
                  <a:pt x="7013" y="18903"/>
                </a:cubicBezTo>
                <a:close/>
                <a:moveTo>
                  <a:pt x="4086" y="18895"/>
                </a:moveTo>
                <a:lnTo>
                  <a:pt x="4116" y="18903"/>
                </a:lnTo>
                <a:cubicBezTo>
                  <a:pt x="4174" y="18905"/>
                  <a:pt x="4230" y="18919"/>
                  <a:pt x="4285" y="18945"/>
                </a:cubicBezTo>
                <a:cubicBezTo>
                  <a:pt x="4295" y="18943"/>
                  <a:pt x="4305" y="18948"/>
                  <a:pt x="4314" y="18953"/>
                </a:cubicBezTo>
                <a:lnTo>
                  <a:pt x="4314" y="18958"/>
                </a:lnTo>
                <a:cubicBezTo>
                  <a:pt x="4867" y="19202"/>
                  <a:pt x="5316" y="20237"/>
                  <a:pt x="5481" y="21600"/>
                </a:cubicBezTo>
                <a:lnTo>
                  <a:pt x="5238" y="21600"/>
                </a:lnTo>
                <a:cubicBezTo>
                  <a:pt x="5090" y="20586"/>
                  <a:pt x="4753" y="19817"/>
                  <a:pt x="4338" y="19579"/>
                </a:cubicBezTo>
                <a:cubicBezTo>
                  <a:pt x="4399" y="20408"/>
                  <a:pt x="4580" y="21125"/>
                  <a:pt x="4834" y="21600"/>
                </a:cubicBezTo>
                <a:lnTo>
                  <a:pt x="4490" y="21600"/>
                </a:lnTo>
                <a:cubicBezTo>
                  <a:pt x="4284" y="21036"/>
                  <a:pt x="4145" y="20308"/>
                  <a:pt x="4102" y="19500"/>
                </a:cubicBezTo>
                <a:cubicBezTo>
                  <a:pt x="4101" y="19500"/>
                  <a:pt x="4101" y="19500"/>
                  <a:pt x="4101" y="19500"/>
                </a:cubicBezTo>
                <a:lnTo>
                  <a:pt x="4100" y="19468"/>
                </a:lnTo>
                <a:cubicBezTo>
                  <a:pt x="4091" y="19325"/>
                  <a:pt x="4086" y="19179"/>
                  <a:pt x="4087" y="19031"/>
                </a:cubicBezTo>
                <a:cubicBezTo>
                  <a:pt x="4084" y="19005"/>
                  <a:pt x="4084" y="18978"/>
                  <a:pt x="4084" y="18951"/>
                </a:cubicBezTo>
                <a:lnTo>
                  <a:pt x="4085" y="18897"/>
                </a:lnTo>
                <a:lnTo>
                  <a:pt x="4086" y="18897"/>
                </a:lnTo>
                <a:close/>
                <a:moveTo>
                  <a:pt x="4046" y="18895"/>
                </a:moveTo>
                <a:lnTo>
                  <a:pt x="4046" y="18897"/>
                </a:lnTo>
                <a:lnTo>
                  <a:pt x="4047" y="18897"/>
                </a:lnTo>
                <a:lnTo>
                  <a:pt x="4048" y="18951"/>
                </a:lnTo>
                <a:cubicBezTo>
                  <a:pt x="4048" y="18978"/>
                  <a:pt x="4048" y="19005"/>
                  <a:pt x="4045" y="19031"/>
                </a:cubicBezTo>
                <a:cubicBezTo>
                  <a:pt x="4045" y="19179"/>
                  <a:pt x="4041" y="19325"/>
                  <a:pt x="4032" y="19468"/>
                </a:cubicBezTo>
                <a:lnTo>
                  <a:pt x="4031" y="19500"/>
                </a:lnTo>
                <a:cubicBezTo>
                  <a:pt x="4031" y="19500"/>
                  <a:pt x="4031" y="19500"/>
                  <a:pt x="4030" y="19500"/>
                </a:cubicBezTo>
                <a:cubicBezTo>
                  <a:pt x="3987" y="20308"/>
                  <a:pt x="3848" y="21036"/>
                  <a:pt x="3642" y="21600"/>
                </a:cubicBezTo>
                <a:lnTo>
                  <a:pt x="3298" y="21600"/>
                </a:lnTo>
                <a:cubicBezTo>
                  <a:pt x="3552" y="21125"/>
                  <a:pt x="3733" y="20408"/>
                  <a:pt x="3794" y="19579"/>
                </a:cubicBezTo>
                <a:cubicBezTo>
                  <a:pt x="3379" y="19817"/>
                  <a:pt x="3042" y="20586"/>
                  <a:pt x="2894" y="21600"/>
                </a:cubicBezTo>
                <a:lnTo>
                  <a:pt x="2650" y="21600"/>
                </a:lnTo>
                <a:cubicBezTo>
                  <a:pt x="2816" y="20237"/>
                  <a:pt x="3265" y="19202"/>
                  <a:pt x="3817" y="18958"/>
                </a:cubicBezTo>
                <a:lnTo>
                  <a:pt x="3818" y="18953"/>
                </a:lnTo>
                <a:cubicBezTo>
                  <a:pt x="3827" y="18948"/>
                  <a:pt x="3836" y="18943"/>
                  <a:pt x="3846" y="18945"/>
                </a:cubicBezTo>
                <a:cubicBezTo>
                  <a:pt x="3902" y="18919"/>
                  <a:pt x="3958" y="18905"/>
                  <a:pt x="4015" y="18903"/>
                </a:cubicBezTo>
                <a:close/>
                <a:moveTo>
                  <a:pt x="1088" y="18895"/>
                </a:moveTo>
                <a:lnTo>
                  <a:pt x="1118" y="18903"/>
                </a:lnTo>
                <a:cubicBezTo>
                  <a:pt x="1176" y="18905"/>
                  <a:pt x="1232" y="18919"/>
                  <a:pt x="1288" y="18945"/>
                </a:cubicBezTo>
                <a:cubicBezTo>
                  <a:pt x="1297" y="18943"/>
                  <a:pt x="1307" y="18948"/>
                  <a:pt x="1316" y="18953"/>
                </a:cubicBezTo>
                <a:lnTo>
                  <a:pt x="1316" y="18958"/>
                </a:lnTo>
                <a:cubicBezTo>
                  <a:pt x="1869" y="19202"/>
                  <a:pt x="2318" y="20237"/>
                  <a:pt x="2483" y="21600"/>
                </a:cubicBezTo>
                <a:lnTo>
                  <a:pt x="2240" y="21600"/>
                </a:lnTo>
                <a:cubicBezTo>
                  <a:pt x="2092" y="20586"/>
                  <a:pt x="1755" y="19817"/>
                  <a:pt x="1340" y="19579"/>
                </a:cubicBezTo>
                <a:cubicBezTo>
                  <a:pt x="1401" y="20408"/>
                  <a:pt x="1582" y="21125"/>
                  <a:pt x="1836" y="21600"/>
                </a:cubicBezTo>
                <a:lnTo>
                  <a:pt x="1492" y="21600"/>
                </a:lnTo>
                <a:cubicBezTo>
                  <a:pt x="1286" y="21036"/>
                  <a:pt x="1147" y="20308"/>
                  <a:pt x="1104" y="19500"/>
                </a:cubicBezTo>
                <a:cubicBezTo>
                  <a:pt x="1103" y="19500"/>
                  <a:pt x="1103" y="19500"/>
                  <a:pt x="1103" y="19500"/>
                </a:cubicBezTo>
                <a:lnTo>
                  <a:pt x="1102" y="19468"/>
                </a:lnTo>
                <a:cubicBezTo>
                  <a:pt x="1093" y="19325"/>
                  <a:pt x="1089" y="19179"/>
                  <a:pt x="1089" y="19031"/>
                </a:cubicBezTo>
                <a:cubicBezTo>
                  <a:pt x="1086" y="19005"/>
                  <a:pt x="1086" y="18978"/>
                  <a:pt x="1086" y="18951"/>
                </a:cubicBezTo>
                <a:lnTo>
                  <a:pt x="1087" y="18897"/>
                </a:lnTo>
                <a:lnTo>
                  <a:pt x="1088" y="18897"/>
                </a:lnTo>
                <a:close/>
                <a:moveTo>
                  <a:pt x="1048" y="18895"/>
                </a:moveTo>
                <a:lnTo>
                  <a:pt x="1048" y="18897"/>
                </a:lnTo>
                <a:lnTo>
                  <a:pt x="1049" y="18897"/>
                </a:lnTo>
                <a:lnTo>
                  <a:pt x="1050" y="18951"/>
                </a:lnTo>
                <a:cubicBezTo>
                  <a:pt x="1050" y="18978"/>
                  <a:pt x="1050" y="19005"/>
                  <a:pt x="1047" y="19031"/>
                </a:cubicBezTo>
                <a:cubicBezTo>
                  <a:pt x="1047" y="19179"/>
                  <a:pt x="1043" y="19325"/>
                  <a:pt x="1034" y="19468"/>
                </a:cubicBezTo>
                <a:lnTo>
                  <a:pt x="1033" y="19500"/>
                </a:lnTo>
                <a:cubicBezTo>
                  <a:pt x="1033" y="19500"/>
                  <a:pt x="1033" y="19500"/>
                  <a:pt x="1032" y="19500"/>
                </a:cubicBezTo>
                <a:cubicBezTo>
                  <a:pt x="989" y="20310"/>
                  <a:pt x="849" y="21039"/>
                  <a:pt x="642" y="21600"/>
                </a:cubicBezTo>
                <a:lnTo>
                  <a:pt x="301" y="21600"/>
                </a:lnTo>
                <a:cubicBezTo>
                  <a:pt x="554" y="21125"/>
                  <a:pt x="735" y="20407"/>
                  <a:pt x="796" y="19579"/>
                </a:cubicBezTo>
                <a:cubicBezTo>
                  <a:pt x="459" y="19772"/>
                  <a:pt x="173" y="20317"/>
                  <a:pt x="0" y="21062"/>
                </a:cubicBezTo>
                <a:lnTo>
                  <a:pt x="0" y="20085"/>
                </a:lnTo>
                <a:cubicBezTo>
                  <a:pt x="215" y="19504"/>
                  <a:pt x="500" y="19099"/>
                  <a:pt x="820" y="18958"/>
                </a:cubicBezTo>
                <a:lnTo>
                  <a:pt x="820" y="18953"/>
                </a:lnTo>
                <a:cubicBezTo>
                  <a:pt x="829" y="18948"/>
                  <a:pt x="839" y="18943"/>
                  <a:pt x="848" y="18945"/>
                </a:cubicBezTo>
                <a:cubicBezTo>
                  <a:pt x="904" y="18919"/>
                  <a:pt x="960" y="18905"/>
                  <a:pt x="1018" y="18903"/>
                </a:cubicBezTo>
                <a:close/>
                <a:moveTo>
                  <a:pt x="20290" y="15614"/>
                </a:moveTo>
                <a:cubicBezTo>
                  <a:pt x="19803" y="15891"/>
                  <a:pt x="19422" y="16898"/>
                  <a:pt x="19328" y="18168"/>
                </a:cubicBezTo>
                <a:cubicBezTo>
                  <a:pt x="19815" y="17890"/>
                  <a:pt x="20196" y="16884"/>
                  <a:pt x="20290" y="15614"/>
                </a:cubicBezTo>
                <a:close/>
                <a:moveTo>
                  <a:pt x="17821" y="15614"/>
                </a:moveTo>
                <a:cubicBezTo>
                  <a:pt x="17915" y="16884"/>
                  <a:pt x="18296" y="17890"/>
                  <a:pt x="18783" y="18168"/>
                </a:cubicBezTo>
                <a:cubicBezTo>
                  <a:pt x="18689" y="16898"/>
                  <a:pt x="18308" y="15891"/>
                  <a:pt x="17821" y="15614"/>
                </a:cubicBezTo>
                <a:close/>
                <a:moveTo>
                  <a:pt x="17292" y="15614"/>
                </a:moveTo>
                <a:cubicBezTo>
                  <a:pt x="16805" y="15891"/>
                  <a:pt x="16424" y="16898"/>
                  <a:pt x="16330" y="18168"/>
                </a:cubicBezTo>
                <a:cubicBezTo>
                  <a:pt x="16817" y="17890"/>
                  <a:pt x="17198" y="16884"/>
                  <a:pt x="17292" y="15614"/>
                </a:cubicBezTo>
                <a:close/>
                <a:moveTo>
                  <a:pt x="14823" y="15614"/>
                </a:moveTo>
                <a:cubicBezTo>
                  <a:pt x="14917" y="16884"/>
                  <a:pt x="15298" y="17890"/>
                  <a:pt x="15785" y="18168"/>
                </a:cubicBezTo>
                <a:cubicBezTo>
                  <a:pt x="15691" y="16898"/>
                  <a:pt x="15310" y="15891"/>
                  <a:pt x="14823" y="15614"/>
                </a:cubicBezTo>
                <a:close/>
                <a:moveTo>
                  <a:pt x="14294" y="15614"/>
                </a:moveTo>
                <a:cubicBezTo>
                  <a:pt x="13807" y="15891"/>
                  <a:pt x="13426" y="16898"/>
                  <a:pt x="13332" y="18168"/>
                </a:cubicBezTo>
                <a:cubicBezTo>
                  <a:pt x="13819" y="17890"/>
                  <a:pt x="14200" y="16884"/>
                  <a:pt x="14294" y="15614"/>
                </a:cubicBezTo>
                <a:close/>
                <a:moveTo>
                  <a:pt x="11825" y="15614"/>
                </a:moveTo>
                <a:cubicBezTo>
                  <a:pt x="11919" y="16884"/>
                  <a:pt x="12300" y="17890"/>
                  <a:pt x="12787" y="18168"/>
                </a:cubicBezTo>
                <a:cubicBezTo>
                  <a:pt x="12693" y="16898"/>
                  <a:pt x="12312" y="15891"/>
                  <a:pt x="11825" y="15614"/>
                </a:cubicBezTo>
                <a:close/>
                <a:moveTo>
                  <a:pt x="11296" y="15614"/>
                </a:moveTo>
                <a:cubicBezTo>
                  <a:pt x="10809" y="15891"/>
                  <a:pt x="10428" y="16898"/>
                  <a:pt x="10334" y="18168"/>
                </a:cubicBezTo>
                <a:cubicBezTo>
                  <a:pt x="10821" y="17890"/>
                  <a:pt x="11202" y="16884"/>
                  <a:pt x="11296" y="15614"/>
                </a:cubicBezTo>
                <a:close/>
                <a:moveTo>
                  <a:pt x="8827" y="15614"/>
                </a:moveTo>
                <a:cubicBezTo>
                  <a:pt x="8921" y="16884"/>
                  <a:pt x="9302" y="17890"/>
                  <a:pt x="9790" y="18168"/>
                </a:cubicBezTo>
                <a:cubicBezTo>
                  <a:pt x="9695" y="16898"/>
                  <a:pt x="9315" y="15891"/>
                  <a:pt x="8827" y="15614"/>
                </a:cubicBezTo>
                <a:close/>
                <a:moveTo>
                  <a:pt x="8299" y="15614"/>
                </a:moveTo>
                <a:cubicBezTo>
                  <a:pt x="7811" y="15891"/>
                  <a:pt x="7430" y="16898"/>
                  <a:pt x="7336" y="18168"/>
                </a:cubicBezTo>
                <a:cubicBezTo>
                  <a:pt x="7824" y="17890"/>
                  <a:pt x="8204" y="16884"/>
                  <a:pt x="8299" y="15614"/>
                </a:cubicBezTo>
                <a:close/>
                <a:moveTo>
                  <a:pt x="5829" y="15614"/>
                </a:moveTo>
                <a:cubicBezTo>
                  <a:pt x="5923" y="16884"/>
                  <a:pt x="6304" y="17890"/>
                  <a:pt x="6792" y="18168"/>
                </a:cubicBezTo>
                <a:cubicBezTo>
                  <a:pt x="6697" y="16898"/>
                  <a:pt x="6317" y="15891"/>
                  <a:pt x="5829" y="15614"/>
                </a:cubicBezTo>
                <a:close/>
                <a:moveTo>
                  <a:pt x="5301" y="15614"/>
                </a:moveTo>
                <a:cubicBezTo>
                  <a:pt x="4813" y="15891"/>
                  <a:pt x="4432" y="16898"/>
                  <a:pt x="4338" y="18168"/>
                </a:cubicBezTo>
                <a:cubicBezTo>
                  <a:pt x="4826" y="17890"/>
                  <a:pt x="5206" y="16884"/>
                  <a:pt x="5301" y="15614"/>
                </a:cubicBezTo>
                <a:close/>
                <a:moveTo>
                  <a:pt x="2831" y="15614"/>
                </a:moveTo>
                <a:cubicBezTo>
                  <a:pt x="2926" y="16884"/>
                  <a:pt x="3306" y="17890"/>
                  <a:pt x="3794" y="18168"/>
                </a:cubicBezTo>
                <a:cubicBezTo>
                  <a:pt x="3699" y="16898"/>
                  <a:pt x="3319" y="15891"/>
                  <a:pt x="2831" y="15614"/>
                </a:cubicBezTo>
                <a:close/>
                <a:moveTo>
                  <a:pt x="2303" y="15614"/>
                </a:moveTo>
                <a:cubicBezTo>
                  <a:pt x="1815" y="15891"/>
                  <a:pt x="1435" y="16898"/>
                  <a:pt x="1340" y="18168"/>
                </a:cubicBezTo>
                <a:cubicBezTo>
                  <a:pt x="1828" y="17890"/>
                  <a:pt x="2208" y="16884"/>
                  <a:pt x="2303" y="15614"/>
                </a:cubicBezTo>
                <a:close/>
                <a:moveTo>
                  <a:pt x="0" y="15122"/>
                </a:moveTo>
                <a:cubicBezTo>
                  <a:pt x="543" y="15550"/>
                  <a:pt x="952" y="16762"/>
                  <a:pt x="1032" y="18246"/>
                </a:cubicBezTo>
                <a:cubicBezTo>
                  <a:pt x="1033" y="18246"/>
                  <a:pt x="1033" y="18246"/>
                  <a:pt x="1033" y="18246"/>
                </a:cubicBezTo>
                <a:lnTo>
                  <a:pt x="1034" y="18278"/>
                </a:lnTo>
                <a:cubicBezTo>
                  <a:pt x="1043" y="18419"/>
                  <a:pt x="1047" y="18564"/>
                  <a:pt x="1047" y="18711"/>
                </a:cubicBezTo>
                <a:cubicBezTo>
                  <a:pt x="1050" y="18737"/>
                  <a:pt x="1050" y="18764"/>
                  <a:pt x="1050" y="18791"/>
                </a:cubicBezTo>
                <a:cubicBezTo>
                  <a:pt x="1050" y="18809"/>
                  <a:pt x="1050" y="18827"/>
                  <a:pt x="1049" y="18844"/>
                </a:cubicBezTo>
                <a:lnTo>
                  <a:pt x="1048" y="18844"/>
                </a:lnTo>
                <a:lnTo>
                  <a:pt x="1048" y="18846"/>
                </a:lnTo>
                <a:lnTo>
                  <a:pt x="1018" y="18839"/>
                </a:lnTo>
                <a:cubicBezTo>
                  <a:pt x="960" y="18836"/>
                  <a:pt x="904" y="18822"/>
                  <a:pt x="848" y="18796"/>
                </a:cubicBezTo>
                <a:cubicBezTo>
                  <a:pt x="839" y="18798"/>
                  <a:pt x="829" y="18794"/>
                  <a:pt x="820" y="18789"/>
                </a:cubicBezTo>
                <a:lnTo>
                  <a:pt x="820" y="18784"/>
                </a:lnTo>
                <a:cubicBezTo>
                  <a:pt x="500" y="18644"/>
                  <a:pt x="215" y="18242"/>
                  <a:pt x="0" y="17666"/>
                </a:cubicBezTo>
                <a:lnTo>
                  <a:pt x="0" y="16696"/>
                </a:lnTo>
                <a:cubicBezTo>
                  <a:pt x="173" y="17436"/>
                  <a:pt x="459" y="17976"/>
                  <a:pt x="796" y="18168"/>
                </a:cubicBezTo>
                <a:cubicBezTo>
                  <a:pt x="713" y="17047"/>
                  <a:pt x="406" y="16131"/>
                  <a:pt x="0" y="15743"/>
                </a:cubicBezTo>
                <a:close/>
                <a:moveTo>
                  <a:pt x="20567" y="14935"/>
                </a:moveTo>
                <a:lnTo>
                  <a:pt x="20597" y="14942"/>
                </a:lnTo>
                <a:cubicBezTo>
                  <a:pt x="20654" y="14945"/>
                  <a:pt x="20711" y="14959"/>
                  <a:pt x="20766" y="14985"/>
                </a:cubicBezTo>
                <a:cubicBezTo>
                  <a:pt x="20776" y="14983"/>
                  <a:pt x="20785" y="14987"/>
                  <a:pt x="20795" y="14992"/>
                </a:cubicBezTo>
                <a:lnTo>
                  <a:pt x="20795" y="14998"/>
                </a:lnTo>
                <a:cubicBezTo>
                  <a:pt x="21108" y="15135"/>
                  <a:pt x="21387" y="15523"/>
                  <a:pt x="21600" y="16080"/>
                </a:cubicBezTo>
                <a:lnTo>
                  <a:pt x="21600" y="17025"/>
                </a:lnTo>
                <a:cubicBezTo>
                  <a:pt x="21426" y="16316"/>
                  <a:pt x="21146" y="15800"/>
                  <a:pt x="20819" y="15614"/>
                </a:cubicBezTo>
                <a:cubicBezTo>
                  <a:pt x="20901" y="16721"/>
                  <a:pt x="21201" y="17629"/>
                  <a:pt x="21600" y="18026"/>
                </a:cubicBezTo>
                <a:lnTo>
                  <a:pt x="21600" y="18650"/>
                </a:lnTo>
                <a:cubicBezTo>
                  <a:pt x="21064" y="18210"/>
                  <a:pt x="20661" y="17006"/>
                  <a:pt x="20582" y="15535"/>
                </a:cubicBezTo>
                <a:cubicBezTo>
                  <a:pt x="20582" y="15535"/>
                  <a:pt x="20582" y="15535"/>
                  <a:pt x="20581" y="15535"/>
                </a:cubicBezTo>
                <a:lnTo>
                  <a:pt x="20580" y="15504"/>
                </a:lnTo>
                <a:cubicBezTo>
                  <a:pt x="20571" y="15362"/>
                  <a:pt x="20567" y="15217"/>
                  <a:pt x="20567" y="15070"/>
                </a:cubicBezTo>
                <a:cubicBezTo>
                  <a:pt x="20565" y="15044"/>
                  <a:pt x="20565" y="15017"/>
                  <a:pt x="20565" y="14991"/>
                </a:cubicBezTo>
                <a:lnTo>
                  <a:pt x="20566" y="14937"/>
                </a:lnTo>
                <a:lnTo>
                  <a:pt x="20567" y="14937"/>
                </a:lnTo>
                <a:close/>
                <a:moveTo>
                  <a:pt x="20542" y="14935"/>
                </a:moveTo>
                <a:lnTo>
                  <a:pt x="20542" y="14937"/>
                </a:lnTo>
                <a:lnTo>
                  <a:pt x="20543" y="14937"/>
                </a:lnTo>
                <a:lnTo>
                  <a:pt x="20544" y="14991"/>
                </a:lnTo>
                <a:cubicBezTo>
                  <a:pt x="20544" y="15017"/>
                  <a:pt x="20544" y="15044"/>
                  <a:pt x="20542" y="15070"/>
                </a:cubicBezTo>
                <a:cubicBezTo>
                  <a:pt x="20542" y="15217"/>
                  <a:pt x="20537" y="15362"/>
                  <a:pt x="20528" y="15504"/>
                </a:cubicBezTo>
                <a:lnTo>
                  <a:pt x="20528" y="15535"/>
                </a:lnTo>
                <a:cubicBezTo>
                  <a:pt x="20527" y="15535"/>
                  <a:pt x="20527" y="15535"/>
                  <a:pt x="20527" y="15535"/>
                </a:cubicBezTo>
                <a:cubicBezTo>
                  <a:pt x="20438" y="17189"/>
                  <a:pt x="19940" y="18505"/>
                  <a:pt x="19304" y="18784"/>
                </a:cubicBezTo>
                <a:lnTo>
                  <a:pt x="19304" y="18789"/>
                </a:lnTo>
                <a:cubicBezTo>
                  <a:pt x="19294" y="18794"/>
                  <a:pt x="19285" y="18798"/>
                  <a:pt x="19275" y="18796"/>
                </a:cubicBezTo>
                <a:cubicBezTo>
                  <a:pt x="19220" y="18822"/>
                  <a:pt x="19163" y="18836"/>
                  <a:pt x="19106" y="18839"/>
                </a:cubicBezTo>
                <a:lnTo>
                  <a:pt x="19076" y="18846"/>
                </a:lnTo>
                <a:lnTo>
                  <a:pt x="19076" y="18844"/>
                </a:lnTo>
                <a:lnTo>
                  <a:pt x="19075" y="18844"/>
                </a:lnTo>
                <a:cubicBezTo>
                  <a:pt x="19074" y="18827"/>
                  <a:pt x="19074" y="18809"/>
                  <a:pt x="19074" y="18791"/>
                </a:cubicBezTo>
                <a:cubicBezTo>
                  <a:pt x="19074" y="18764"/>
                  <a:pt x="19074" y="18737"/>
                  <a:pt x="19076" y="18711"/>
                </a:cubicBezTo>
                <a:cubicBezTo>
                  <a:pt x="19076" y="18564"/>
                  <a:pt x="19080" y="18419"/>
                  <a:pt x="19089" y="18278"/>
                </a:cubicBezTo>
                <a:lnTo>
                  <a:pt x="19090" y="18246"/>
                </a:lnTo>
                <a:cubicBezTo>
                  <a:pt x="19091" y="18246"/>
                  <a:pt x="19091" y="18246"/>
                  <a:pt x="19091" y="18246"/>
                </a:cubicBezTo>
                <a:cubicBezTo>
                  <a:pt x="19180" y="16592"/>
                  <a:pt x="19678" y="15276"/>
                  <a:pt x="20314" y="14998"/>
                </a:cubicBezTo>
                <a:lnTo>
                  <a:pt x="20314" y="14992"/>
                </a:lnTo>
                <a:cubicBezTo>
                  <a:pt x="20323" y="14987"/>
                  <a:pt x="20333" y="14983"/>
                  <a:pt x="20343" y="14985"/>
                </a:cubicBezTo>
                <a:cubicBezTo>
                  <a:pt x="20398" y="14959"/>
                  <a:pt x="20455" y="14945"/>
                  <a:pt x="20512" y="14942"/>
                </a:cubicBezTo>
                <a:close/>
                <a:moveTo>
                  <a:pt x="17569" y="14935"/>
                </a:moveTo>
                <a:lnTo>
                  <a:pt x="17599" y="14942"/>
                </a:lnTo>
                <a:cubicBezTo>
                  <a:pt x="17656" y="14945"/>
                  <a:pt x="17713" y="14959"/>
                  <a:pt x="17768" y="14985"/>
                </a:cubicBezTo>
                <a:cubicBezTo>
                  <a:pt x="17778" y="14983"/>
                  <a:pt x="17787" y="14987"/>
                  <a:pt x="17797" y="14992"/>
                </a:cubicBezTo>
                <a:lnTo>
                  <a:pt x="17797" y="14998"/>
                </a:lnTo>
                <a:cubicBezTo>
                  <a:pt x="18433" y="15276"/>
                  <a:pt x="18931" y="16592"/>
                  <a:pt x="19020" y="18246"/>
                </a:cubicBezTo>
                <a:cubicBezTo>
                  <a:pt x="19020" y="18246"/>
                  <a:pt x="19020" y="18246"/>
                  <a:pt x="19021" y="18246"/>
                </a:cubicBezTo>
                <a:lnTo>
                  <a:pt x="19022" y="18278"/>
                </a:lnTo>
                <a:cubicBezTo>
                  <a:pt x="19031" y="18419"/>
                  <a:pt x="19035" y="18564"/>
                  <a:pt x="19035" y="18711"/>
                </a:cubicBezTo>
                <a:cubicBezTo>
                  <a:pt x="19037" y="18737"/>
                  <a:pt x="19037" y="18764"/>
                  <a:pt x="19037" y="18791"/>
                </a:cubicBezTo>
                <a:cubicBezTo>
                  <a:pt x="19037" y="18809"/>
                  <a:pt x="19037" y="18827"/>
                  <a:pt x="19036" y="18844"/>
                </a:cubicBezTo>
                <a:lnTo>
                  <a:pt x="19035" y="18844"/>
                </a:lnTo>
                <a:lnTo>
                  <a:pt x="19035" y="18846"/>
                </a:lnTo>
                <a:lnTo>
                  <a:pt x="19005" y="18839"/>
                </a:lnTo>
                <a:cubicBezTo>
                  <a:pt x="18948" y="18836"/>
                  <a:pt x="18891" y="18822"/>
                  <a:pt x="18836" y="18796"/>
                </a:cubicBezTo>
                <a:cubicBezTo>
                  <a:pt x="18826" y="18798"/>
                  <a:pt x="18817" y="18794"/>
                  <a:pt x="18807" y="18789"/>
                </a:cubicBezTo>
                <a:lnTo>
                  <a:pt x="18807" y="18784"/>
                </a:lnTo>
                <a:cubicBezTo>
                  <a:pt x="18171" y="18505"/>
                  <a:pt x="17673" y="17189"/>
                  <a:pt x="17584" y="15535"/>
                </a:cubicBezTo>
                <a:cubicBezTo>
                  <a:pt x="17584" y="15535"/>
                  <a:pt x="17584" y="15535"/>
                  <a:pt x="17583" y="15535"/>
                </a:cubicBezTo>
                <a:lnTo>
                  <a:pt x="17582" y="15504"/>
                </a:lnTo>
                <a:cubicBezTo>
                  <a:pt x="17573" y="15362"/>
                  <a:pt x="17569" y="15217"/>
                  <a:pt x="17569" y="15070"/>
                </a:cubicBezTo>
                <a:cubicBezTo>
                  <a:pt x="17567" y="15044"/>
                  <a:pt x="17567" y="15017"/>
                  <a:pt x="17567" y="14991"/>
                </a:cubicBezTo>
                <a:lnTo>
                  <a:pt x="17568" y="14937"/>
                </a:lnTo>
                <a:lnTo>
                  <a:pt x="17569" y="14937"/>
                </a:lnTo>
                <a:close/>
                <a:moveTo>
                  <a:pt x="17544" y="14935"/>
                </a:moveTo>
                <a:lnTo>
                  <a:pt x="17544" y="14937"/>
                </a:lnTo>
                <a:lnTo>
                  <a:pt x="17545" y="14937"/>
                </a:lnTo>
                <a:lnTo>
                  <a:pt x="17546" y="14991"/>
                </a:lnTo>
                <a:cubicBezTo>
                  <a:pt x="17546" y="15017"/>
                  <a:pt x="17546" y="15044"/>
                  <a:pt x="17544" y="15070"/>
                </a:cubicBezTo>
                <a:cubicBezTo>
                  <a:pt x="17544" y="15217"/>
                  <a:pt x="17540" y="15362"/>
                  <a:pt x="17531" y="15504"/>
                </a:cubicBezTo>
                <a:lnTo>
                  <a:pt x="17530" y="15535"/>
                </a:lnTo>
                <a:cubicBezTo>
                  <a:pt x="17529" y="15535"/>
                  <a:pt x="17529" y="15535"/>
                  <a:pt x="17529" y="15535"/>
                </a:cubicBezTo>
                <a:cubicBezTo>
                  <a:pt x="17440" y="17189"/>
                  <a:pt x="16942" y="18505"/>
                  <a:pt x="16306" y="18784"/>
                </a:cubicBezTo>
                <a:lnTo>
                  <a:pt x="16306" y="18789"/>
                </a:lnTo>
                <a:cubicBezTo>
                  <a:pt x="16296" y="18794"/>
                  <a:pt x="16287" y="18798"/>
                  <a:pt x="16277" y="18796"/>
                </a:cubicBezTo>
                <a:cubicBezTo>
                  <a:pt x="16222" y="18822"/>
                  <a:pt x="16165" y="18836"/>
                  <a:pt x="16108" y="18839"/>
                </a:cubicBezTo>
                <a:lnTo>
                  <a:pt x="16078" y="18846"/>
                </a:lnTo>
                <a:lnTo>
                  <a:pt x="16078" y="18844"/>
                </a:lnTo>
                <a:lnTo>
                  <a:pt x="16077" y="18844"/>
                </a:lnTo>
                <a:cubicBezTo>
                  <a:pt x="16076" y="18827"/>
                  <a:pt x="16076" y="18809"/>
                  <a:pt x="16076" y="18791"/>
                </a:cubicBezTo>
                <a:cubicBezTo>
                  <a:pt x="16076" y="18764"/>
                  <a:pt x="16076" y="18737"/>
                  <a:pt x="16078" y="18711"/>
                </a:cubicBezTo>
                <a:cubicBezTo>
                  <a:pt x="16078" y="18564"/>
                  <a:pt x="16082" y="18419"/>
                  <a:pt x="16091" y="18278"/>
                </a:cubicBezTo>
                <a:lnTo>
                  <a:pt x="16092" y="18246"/>
                </a:lnTo>
                <a:cubicBezTo>
                  <a:pt x="16093" y="18246"/>
                  <a:pt x="16093" y="18246"/>
                  <a:pt x="16093" y="18246"/>
                </a:cubicBezTo>
                <a:cubicBezTo>
                  <a:pt x="16182" y="16592"/>
                  <a:pt x="16680" y="15276"/>
                  <a:pt x="17316" y="14998"/>
                </a:cubicBezTo>
                <a:lnTo>
                  <a:pt x="17316" y="14992"/>
                </a:lnTo>
                <a:cubicBezTo>
                  <a:pt x="17326" y="14987"/>
                  <a:pt x="17335" y="14983"/>
                  <a:pt x="17345" y="14985"/>
                </a:cubicBezTo>
                <a:cubicBezTo>
                  <a:pt x="17400" y="14959"/>
                  <a:pt x="17457" y="14945"/>
                  <a:pt x="17514" y="14942"/>
                </a:cubicBezTo>
                <a:close/>
                <a:moveTo>
                  <a:pt x="14571" y="14935"/>
                </a:moveTo>
                <a:lnTo>
                  <a:pt x="14601" y="14942"/>
                </a:lnTo>
                <a:cubicBezTo>
                  <a:pt x="14658" y="14945"/>
                  <a:pt x="14715" y="14959"/>
                  <a:pt x="14770" y="14985"/>
                </a:cubicBezTo>
                <a:cubicBezTo>
                  <a:pt x="14780" y="14983"/>
                  <a:pt x="14790" y="14987"/>
                  <a:pt x="14799" y="14992"/>
                </a:cubicBezTo>
                <a:lnTo>
                  <a:pt x="14799" y="14998"/>
                </a:lnTo>
                <a:cubicBezTo>
                  <a:pt x="15435" y="15276"/>
                  <a:pt x="15933" y="16592"/>
                  <a:pt x="16022" y="18246"/>
                </a:cubicBezTo>
                <a:cubicBezTo>
                  <a:pt x="16022" y="18246"/>
                  <a:pt x="16022" y="18246"/>
                  <a:pt x="16023" y="18246"/>
                </a:cubicBezTo>
                <a:lnTo>
                  <a:pt x="16024" y="18278"/>
                </a:lnTo>
                <a:cubicBezTo>
                  <a:pt x="16033" y="18419"/>
                  <a:pt x="16037" y="18564"/>
                  <a:pt x="16037" y="18711"/>
                </a:cubicBezTo>
                <a:cubicBezTo>
                  <a:pt x="16039" y="18737"/>
                  <a:pt x="16039" y="18764"/>
                  <a:pt x="16039" y="18791"/>
                </a:cubicBezTo>
                <a:cubicBezTo>
                  <a:pt x="16039" y="18809"/>
                  <a:pt x="16039" y="18827"/>
                  <a:pt x="16038" y="18844"/>
                </a:cubicBezTo>
                <a:lnTo>
                  <a:pt x="16037" y="18844"/>
                </a:lnTo>
                <a:lnTo>
                  <a:pt x="16037" y="18846"/>
                </a:lnTo>
                <a:lnTo>
                  <a:pt x="16007" y="18839"/>
                </a:lnTo>
                <a:cubicBezTo>
                  <a:pt x="15950" y="18836"/>
                  <a:pt x="15893" y="18822"/>
                  <a:pt x="15838" y="18796"/>
                </a:cubicBezTo>
                <a:cubicBezTo>
                  <a:pt x="15828" y="18798"/>
                  <a:pt x="15819" y="18794"/>
                  <a:pt x="15809" y="18789"/>
                </a:cubicBezTo>
                <a:lnTo>
                  <a:pt x="15809" y="18784"/>
                </a:lnTo>
                <a:cubicBezTo>
                  <a:pt x="15173" y="18505"/>
                  <a:pt x="14675" y="17189"/>
                  <a:pt x="14586" y="15535"/>
                </a:cubicBezTo>
                <a:cubicBezTo>
                  <a:pt x="14586" y="15535"/>
                  <a:pt x="14586" y="15535"/>
                  <a:pt x="14585" y="15535"/>
                </a:cubicBezTo>
                <a:lnTo>
                  <a:pt x="14584" y="15504"/>
                </a:lnTo>
                <a:cubicBezTo>
                  <a:pt x="14576" y="15362"/>
                  <a:pt x="14571" y="15217"/>
                  <a:pt x="14571" y="15070"/>
                </a:cubicBezTo>
                <a:cubicBezTo>
                  <a:pt x="14569" y="15044"/>
                  <a:pt x="14569" y="15017"/>
                  <a:pt x="14569" y="14991"/>
                </a:cubicBezTo>
                <a:lnTo>
                  <a:pt x="14570" y="14937"/>
                </a:lnTo>
                <a:lnTo>
                  <a:pt x="14571" y="14937"/>
                </a:lnTo>
                <a:close/>
                <a:moveTo>
                  <a:pt x="14546" y="14935"/>
                </a:moveTo>
                <a:lnTo>
                  <a:pt x="14546" y="14937"/>
                </a:lnTo>
                <a:lnTo>
                  <a:pt x="14547" y="14937"/>
                </a:lnTo>
                <a:lnTo>
                  <a:pt x="14548" y="14991"/>
                </a:lnTo>
                <a:cubicBezTo>
                  <a:pt x="14548" y="15017"/>
                  <a:pt x="14548" y="15044"/>
                  <a:pt x="14546" y="15070"/>
                </a:cubicBezTo>
                <a:cubicBezTo>
                  <a:pt x="14546" y="15217"/>
                  <a:pt x="14542" y="15362"/>
                  <a:pt x="14533" y="15504"/>
                </a:cubicBezTo>
                <a:lnTo>
                  <a:pt x="14532" y="15535"/>
                </a:lnTo>
                <a:cubicBezTo>
                  <a:pt x="14531" y="15535"/>
                  <a:pt x="14531" y="15535"/>
                  <a:pt x="14531" y="15535"/>
                </a:cubicBezTo>
                <a:cubicBezTo>
                  <a:pt x="14442" y="17189"/>
                  <a:pt x="13944" y="18505"/>
                  <a:pt x="13308" y="18784"/>
                </a:cubicBezTo>
                <a:lnTo>
                  <a:pt x="13308" y="18789"/>
                </a:lnTo>
                <a:cubicBezTo>
                  <a:pt x="13298" y="18794"/>
                  <a:pt x="13289" y="18798"/>
                  <a:pt x="13279" y="18796"/>
                </a:cubicBezTo>
                <a:cubicBezTo>
                  <a:pt x="13224" y="18822"/>
                  <a:pt x="13167" y="18836"/>
                  <a:pt x="13110" y="18839"/>
                </a:cubicBezTo>
                <a:lnTo>
                  <a:pt x="13080" y="18846"/>
                </a:lnTo>
                <a:lnTo>
                  <a:pt x="13080" y="18844"/>
                </a:lnTo>
                <a:lnTo>
                  <a:pt x="13079" y="18844"/>
                </a:lnTo>
                <a:cubicBezTo>
                  <a:pt x="13078" y="18827"/>
                  <a:pt x="13078" y="18809"/>
                  <a:pt x="13078" y="18791"/>
                </a:cubicBezTo>
                <a:cubicBezTo>
                  <a:pt x="13078" y="18764"/>
                  <a:pt x="13078" y="18737"/>
                  <a:pt x="13080" y="18711"/>
                </a:cubicBezTo>
                <a:cubicBezTo>
                  <a:pt x="13080" y="18564"/>
                  <a:pt x="13084" y="18419"/>
                  <a:pt x="13093" y="18278"/>
                </a:cubicBezTo>
                <a:lnTo>
                  <a:pt x="13094" y="18246"/>
                </a:lnTo>
                <a:cubicBezTo>
                  <a:pt x="13095" y="18246"/>
                  <a:pt x="13095" y="18246"/>
                  <a:pt x="13095" y="18246"/>
                </a:cubicBezTo>
                <a:cubicBezTo>
                  <a:pt x="13184" y="16592"/>
                  <a:pt x="13682" y="15276"/>
                  <a:pt x="14318" y="14998"/>
                </a:cubicBezTo>
                <a:lnTo>
                  <a:pt x="14318" y="14992"/>
                </a:lnTo>
                <a:cubicBezTo>
                  <a:pt x="14328" y="14987"/>
                  <a:pt x="14337" y="14983"/>
                  <a:pt x="14347" y="14985"/>
                </a:cubicBezTo>
                <a:cubicBezTo>
                  <a:pt x="14402" y="14959"/>
                  <a:pt x="14459" y="14945"/>
                  <a:pt x="14516" y="14942"/>
                </a:cubicBezTo>
                <a:close/>
                <a:moveTo>
                  <a:pt x="11573" y="14935"/>
                </a:moveTo>
                <a:lnTo>
                  <a:pt x="11603" y="14942"/>
                </a:lnTo>
                <a:cubicBezTo>
                  <a:pt x="11661" y="14945"/>
                  <a:pt x="11717" y="14959"/>
                  <a:pt x="11772" y="14985"/>
                </a:cubicBezTo>
                <a:cubicBezTo>
                  <a:pt x="11782" y="14983"/>
                  <a:pt x="11792" y="14987"/>
                  <a:pt x="11801" y="14992"/>
                </a:cubicBezTo>
                <a:lnTo>
                  <a:pt x="11801" y="14998"/>
                </a:lnTo>
                <a:cubicBezTo>
                  <a:pt x="12437" y="15276"/>
                  <a:pt x="12935" y="16592"/>
                  <a:pt x="13024" y="18246"/>
                </a:cubicBezTo>
                <a:cubicBezTo>
                  <a:pt x="13024" y="18246"/>
                  <a:pt x="13025" y="18246"/>
                  <a:pt x="13025" y="18246"/>
                </a:cubicBezTo>
                <a:lnTo>
                  <a:pt x="13026" y="18278"/>
                </a:lnTo>
                <a:cubicBezTo>
                  <a:pt x="13035" y="18419"/>
                  <a:pt x="13039" y="18564"/>
                  <a:pt x="13039" y="18711"/>
                </a:cubicBezTo>
                <a:cubicBezTo>
                  <a:pt x="13041" y="18737"/>
                  <a:pt x="13041" y="18764"/>
                  <a:pt x="13041" y="18791"/>
                </a:cubicBezTo>
                <a:cubicBezTo>
                  <a:pt x="13041" y="18809"/>
                  <a:pt x="13041" y="18827"/>
                  <a:pt x="13040" y="18844"/>
                </a:cubicBezTo>
                <a:lnTo>
                  <a:pt x="13040" y="18844"/>
                </a:lnTo>
                <a:lnTo>
                  <a:pt x="13039" y="18846"/>
                </a:lnTo>
                <a:lnTo>
                  <a:pt x="13009" y="18839"/>
                </a:lnTo>
                <a:cubicBezTo>
                  <a:pt x="12952" y="18836"/>
                  <a:pt x="12895" y="18822"/>
                  <a:pt x="12840" y="18796"/>
                </a:cubicBezTo>
                <a:cubicBezTo>
                  <a:pt x="12830" y="18798"/>
                  <a:pt x="12821" y="18794"/>
                  <a:pt x="12811" y="18789"/>
                </a:cubicBezTo>
                <a:lnTo>
                  <a:pt x="12811" y="18784"/>
                </a:lnTo>
                <a:cubicBezTo>
                  <a:pt x="12175" y="18505"/>
                  <a:pt x="11677" y="17189"/>
                  <a:pt x="11588" y="15535"/>
                </a:cubicBezTo>
                <a:cubicBezTo>
                  <a:pt x="11588" y="15535"/>
                  <a:pt x="11588" y="15535"/>
                  <a:pt x="11588" y="15535"/>
                </a:cubicBezTo>
                <a:lnTo>
                  <a:pt x="11587" y="15504"/>
                </a:lnTo>
                <a:cubicBezTo>
                  <a:pt x="11578" y="15362"/>
                  <a:pt x="11573" y="15217"/>
                  <a:pt x="11573" y="15070"/>
                </a:cubicBezTo>
                <a:cubicBezTo>
                  <a:pt x="11571" y="15044"/>
                  <a:pt x="11571" y="15017"/>
                  <a:pt x="11571" y="14991"/>
                </a:cubicBezTo>
                <a:lnTo>
                  <a:pt x="11572" y="14937"/>
                </a:lnTo>
                <a:lnTo>
                  <a:pt x="11573" y="14937"/>
                </a:lnTo>
                <a:close/>
                <a:moveTo>
                  <a:pt x="11548" y="14935"/>
                </a:moveTo>
                <a:lnTo>
                  <a:pt x="11549" y="14937"/>
                </a:lnTo>
                <a:lnTo>
                  <a:pt x="11549" y="14937"/>
                </a:lnTo>
                <a:lnTo>
                  <a:pt x="11550" y="14991"/>
                </a:lnTo>
                <a:cubicBezTo>
                  <a:pt x="11550" y="15017"/>
                  <a:pt x="11550" y="15044"/>
                  <a:pt x="11548" y="15070"/>
                </a:cubicBezTo>
                <a:cubicBezTo>
                  <a:pt x="11548" y="15217"/>
                  <a:pt x="11544" y="15362"/>
                  <a:pt x="11535" y="15504"/>
                </a:cubicBezTo>
                <a:lnTo>
                  <a:pt x="11534" y="15535"/>
                </a:lnTo>
                <a:cubicBezTo>
                  <a:pt x="11534" y="15535"/>
                  <a:pt x="11533" y="15535"/>
                  <a:pt x="11533" y="15535"/>
                </a:cubicBezTo>
                <a:cubicBezTo>
                  <a:pt x="11444" y="17189"/>
                  <a:pt x="10946" y="18505"/>
                  <a:pt x="10310" y="18784"/>
                </a:cubicBezTo>
                <a:lnTo>
                  <a:pt x="10310" y="18789"/>
                </a:lnTo>
                <a:cubicBezTo>
                  <a:pt x="10301" y="18794"/>
                  <a:pt x="10291" y="18798"/>
                  <a:pt x="10281" y="18796"/>
                </a:cubicBezTo>
                <a:cubicBezTo>
                  <a:pt x="10226" y="18822"/>
                  <a:pt x="10170" y="18836"/>
                  <a:pt x="10112" y="18839"/>
                </a:cubicBezTo>
                <a:lnTo>
                  <a:pt x="10082" y="18846"/>
                </a:lnTo>
                <a:lnTo>
                  <a:pt x="10082" y="18844"/>
                </a:lnTo>
                <a:lnTo>
                  <a:pt x="10081" y="18844"/>
                </a:lnTo>
                <a:cubicBezTo>
                  <a:pt x="10080" y="18827"/>
                  <a:pt x="10080" y="18809"/>
                  <a:pt x="10080" y="18791"/>
                </a:cubicBezTo>
                <a:cubicBezTo>
                  <a:pt x="10080" y="18764"/>
                  <a:pt x="10080" y="18737"/>
                  <a:pt x="10082" y="18711"/>
                </a:cubicBezTo>
                <a:cubicBezTo>
                  <a:pt x="10082" y="18564"/>
                  <a:pt x="10087" y="18419"/>
                  <a:pt x="10096" y="18278"/>
                </a:cubicBezTo>
                <a:lnTo>
                  <a:pt x="10096" y="18246"/>
                </a:lnTo>
                <a:cubicBezTo>
                  <a:pt x="10097" y="18246"/>
                  <a:pt x="10097" y="18246"/>
                  <a:pt x="10097" y="18246"/>
                </a:cubicBezTo>
                <a:cubicBezTo>
                  <a:pt x="10186" y="16592"/>
                  <a:pt x="10684" y="15276"/>
                  <a:pt x="11320" y="14998"/>
                </a:cubicBezTo>
                <a:lnTo>
                  <a:pt x="11320" y="14992"/>
                </a:lnTo>
                <a:cubicBezTo>
                  <a:pt x="11330" y="14987"/>
                  <a:pt x="11339" y="14983"/>
                  <a:pt x="11349" y="14985"/>
                </a:cubicBezTo>
                <a:cubicBezTo>
                  <a:pt x="11404" y="14959"/>
                  <a:pt x="11461" y="14945"/>
                  <a:pt x="11518" y="14942"/>
                </a:cubicBezTo>
                <a:close/>
                <a:moveTo>
                  <a:pt x="8575" y="14935"/>
                </a:moveTo>
                <a:lnTo>
                  <a:pt x="8605" y="14942"/>
                </a:lnTo>
                <a:cubicBezTo>
                  <a:pt x="8663" y="14945"/>
                  <a:pt x="8719" y="14959"/>
                  <a:pt x="8774" y="14985"/>
                </a:cubicBezTo>
                <a:cubicBezTo>
                  <a:pt x="8784" y="14983"/>
                  <a:pt x="8794" y="14987"/>
                  <a:pt x="8803" y="14992"/>
                </a:cubicBezTo>
                <a:lnTo>
                  <a:pt x="8803" y="14998"/>
                </a:lnTo>
                <a:cubicBezTo>
                  <a:pt x="9439" y="15276"/>
                  <a:pt x="9937" y="16592"/>
                  <a:pt x="10026" y="18246"/>
                </a:cubicBezTo>
                <a:cubicBezTo>
                  <a:pt x="10026" y="18246"/>
                  <a:pt x="10027" y="18246"/>
                  <a:pt x="10027" y="18246"/>
                </a:cubicBezTo>
                <a:lnTo>
                  <a:pt x="10028" y="18278"/>
                </a:lnTo>
                <a:cubicBezTo>
                  <a:pt x="10037" y="18419"/>
                  <a:pt x="10041" y="18564"/>
                  <a:pt x="10041" y="18711"/>
                </a:cubicBezTo>
                <a:cubicBezTo>
                  <a:pt x="10043" y="18737"/>
                  <a:pt x="10044" y="18764"/>
                  <a:pt x="10044" y="18791"/>
                </a:cubicBezTo>
                <a:cubicBezTo>
                  <a:pt x="10044" y="18809"/>
                  <a:pt x="10043" y="18827"/>
                  <a:pt x="10042" y="18844"/>
                </a:cubicBezTo>
                <a:lnTo>
                  <a:pt x="10042" y="18844"/>
                </a:lnTo>
                <a:lnTo>
                  <a:pt x="10042" y="18846"/>
                </a:lnTo>
                <a:lnTo>
                  <a:pt x="10011" y="18839"/>
                </a:lnTo>
                <a:cubicBezTo>
                  <a:pt x="9954" y="18836"/>
                  <a:pt x="9897" y="18822"/>
                  <a:pt x="9842" y="18796"/>
                </a:cubicBezTo>
                <a:cubicBezTo>
                  <a:pt x="9832" y="18798"/>
                  <a:pt x="9823" y="18794"/>
                  <a:pt x="9813" y="18789"/>
                </a:cubicBezTo>
                <a:lnTo>
                  <a:pt x="9813" y="18784"/>
                </a:lnTo>
                <a:cubicBezTo>
                  <a:pt x="9177" y="18505"/>
                  <a:pt x="8680" y="17189"/>
                  <a:pt x="8591" y="15535"/>
                </a:cubicBezTo>
                <a:cubicBezTo>
                  <a:pt x="8590" y="15535"/>
                  <a:pt x="8590" y="15535"/>
                  <a:pt x="8590" y="15535"/>
                </a:cubicBezTo>
                <a:lnTo>
                  <a:pt x="8589" y="15504"/>
                </a:lnTo>
                <a:cubicBezTo>
                  <a:pt x="8580" y="15362"/>
                  <a:pt x="8575" y="15217"/>
                  <a:pt x="8575" y="15070"/>
                </a:cubicBezTo>
                <a:cubicBezTo>
                  <a:pt x="8573" y="15044"/>
                  <a:pt x="8573" y="15017"/>
                  <a:pt x="8573" y="14991"/>
                </a:cubicBezTo>
                <a:lnTo>
                  <a:pt x="8574" y="14937"/>
                </a:lnTo>
                <a:lnTo>
                  <a:pt x="8575" y="14937"/>
                </a:lnTo>
                <a:close/>
                <a:moveTo>
                  <a:pt x="8551" y="14935"/>
                </a:moveTo>
                <a:lnTo>
                  <a:pt x="8551" y="14937"/>
                </a:lnTo>
                <a:lnTo>
                  <a:pt x="8551" y="14937"/>
                </a:lnTo>
                <a:lnTo>
                  <a:pt x="8553" y="14991"/>
                </a:lnTo>
                <a:cubicBezTo>
                  <a:pt x="8553" y="15017"/>
                  <a:pt x="8552" y="15044"/>
                  <a:pt x="8550" y="15070"/>
                </a:cubicBezTo>
                <a:cubicBezTo>
                  <a:pt x="8550" y="15217"/>
                  <a:pt x="8546" y="15362"/>
                  <a:pt x="8537" y="15504"/>
                </a:cubicBezTo>
                <a:lnTo>
                  <a:pt x="8536" y="15535"/>
                </a:lnTo>
                <a:cubicBezTo>
                  <a:pt x="8536" y="15535"/>
                  <a:pt x="8535" y="15535"/>
                  <a:pt x="8535" y="15535"/>
                </a:cubicBezTo>
                <a:cubicBezTo>
                  <a:pt x="8446" y="17189"/>
                  <a:pt x="7948" y="18505"/>
                  <a:pt x="7312" y="18784"/>
                </a:cubicBezTo>
                <a:lnTo>
                  <a:pt x="7312" y="18789"/>
                </a:lnTo>
                <a:cubicBezTo>
                  <a:pt x="7303" y="18794"/>
                  <a:pt x="7293" y="18798"/>
                  <a:pt x="7283" y="18796"/>
                </a:cubicBezTo>
                <a:cubicBezTo>
                  <a:pt x="7228" y="18822"/>
                  <a:pt x="7172" y="18836"/>
                  <a:pt x="7114" y="18839"/>
                </a:cubicBezTo>
                <a:lnTo>
                  <a:pt x="7084" y="18846"/>
                </a:lnTo>
                <a:lnTo>
                  <a:pt x="7084" y="18844"/>
                </a:lnTo>
                <a:lnTo>
                  <a:pt x="7083" y="18844"/>
                </a:lnTo>
                <a:cubicBezTo>
                  <a:pt x="7082" y="18827"/>
                  <a:pt x="7082" y="18809"/>
                  <a:pt x="7082" y="18791"/>
                </a:cubicBezTo>
                <a:cubicBezTo>
                  <a:pt x="7082" y="18764"/>
                  <a:pt x="7082" y="18737"/>
                  <a:pt x="7084" y="18711"/>
                </a:cubicBezTo>
                <a:cubicBezTo>
                  <a:pt x="7084" y="18564"/>
                  <a:pt x="7089" y="18419"/>
                  <a:pt x="7098" y="18278"/>
                </a:cubicBezTo>
                <a:lnTo>
                  <a:pt x="7099" y="18246"/>
                </a:lnTo>
                <a:cubicBezTo>
                  <a:pt x="7099" y="18246"/>
                  <a:pt x="7099" y="18246"/>
                  <a:pt x="7099" y="18246"/>
                </a:cubicBezTo>
                <a:cubicBezTo>
                  <a:pt x="7189" y="16592"/>
                  <a:pt x="7686" y="15276"/>
                  <a:pt x="8322" y="14998"/>
                </a:cubicBezTo>
                <a:lnTo>
                  <a:pt x="8322" y="14992"/>
                </a:lnTo>
                <a:cubicBezTo>
                  <a:pt x="8332" y="14987"/>
                  <a:pt x="8341" y="14983"/>
                  <a:pt x="8351" y="14985"/>
                </a:cubicBezTo>
                <a:cubicBezTo>
                  <a:pt x="8406" y="14959"/>
                  <a:pt x="8463" y="14945"/>
                  <a:pt x="8520" y="14942"/>
                </a:cubicBezTo>
                <a:close/>
                <a:moveTo>
                  <a:pt x="5577" y="14935"/>
                </a:moveTo>
                <a:lnTo>
                  <a:pt x="5607" y="14942"/>
                </a:lnTo>
                <a:cubicBezTo>
                  <a:pt x="5665" y="14945"/>
                  <a:pt x="5721" y="14959"/>
                  <a:pt x="5776" y="14985"/>
                </a:cubicBezTo>
                <a:cubicBezTo>
                  <a:pt x="5786" y="14983"/>
                  <a:pt x="5796" y="14987"/>
                  <a:pt x="5805" y="14992"/>
                </a:cubicBezTo>
                <a:lnTo>
                  <a:pt x="5805" y="14998"/>
                </a:lnTo>
                <a:cubicBezTo>
                  <a:pt x="6441" y="15276"/>
                  <a:pt x="6939" y="16592"/>
                  <a:pt x="7028" y="18246"/>
                </a:cubicBezTo>
                <a:cubicBezTo>
                  <a:pt x="7028" y="18246"/>
                  <a:pt x="7029" y="18246"/>
                  <a:pt x="7029" y="18246"/>
                </a:cubicBezTo>
                <a:lnTo>
                  <a:pt x="7030" y="18278"/>
                </a:lnTo>
                <a:cubicBezTo>
                  <a:pt x="7039" y="18419"/>
                  <a:pt x="7043" y="18564"/>
                  <a:pt x="7043" y="18711"/>
                </a:cubicBezTo>
                <a:cubicBezTo>
                  <a:pt x="7046" y="18737"/>
                  <a:pt x="7046" y="18764"/>
                  <a:pt x="7046" y="18791"/>
                </a:cubicBezTo>
                <a:cubicBezTo>
                  <a:pt x="7046" y="18809"/>
                  <a:pt x="7046" y="18827"/>
                  <a:pt x="7045" y="18844"/>
                </a:cubicBezTo>
                <a:lnTo>
                  <a:pt x="7044" y="18844"/>
                </a:lnTo>
                <a:lnTo>
                  <a:pt x="7044" y="18846"/>
                </a:lnTo>
                <a:lnTo>
                  <a:pt x="7013" y="18839"/>
                </a:lnTo>
                <a:cubicBezTo>
                  <a:pt x="6956" y="18836"/>
                  <a:pt x="6899" y="18822"/>
                  <a:pt x="6844" y="18796"/>
                </a:cubicBezTo>
                <a:cubicBezTo>
                  <a:pt x="6834" y="18798"/>
                  <a:pt x="6825" y="18794"/>
                  <a:pt x="6816" y="18789"/>
                </a:cubicBezTo>
                <a:lnTo>
                  <a:pt x="6815" y="18784"/>
                </a:lnTo>
                <a:cubicBezTo>
                  <a:pt x="6180" y="18505"/>
                  <a:pt x="5682" y="17189"/>
                  <a:pt x="5593" y="15535"/>
                </a:cubicBezTo>
                <a:cubicBezTo>
                  <a:pt x="5592" y="15535"/>
                  <a:pt x="5592" y="15535"/>
                  <a:pt x="5592" y="15535"/>
                </a:cubicBezTo>
                <a:lnTo>
                  <a:pt x="5591" y="15504"/>
                </a:lnTo>
                <a:cubicBezTo>
                  <a:pt x="5582" y="15362"/>
                  <a:pt x="5577" y="15217"/>
                  <a:pt x="5578" y="15070"/>
                </a:cubicBezTo>
                <a:cubicBezTo>
                  <a:pt x="5575" y="15044"/>
                  <a:pt x="5575" y="15017"/>
                  <a:pt x="5575" y="14991"/>
                </a:cubicBezTo>
                <a:lnTo>
                  <a:pt x="5576" y="14937"/>
                </a:lnTo>
                <a:lnTo>
                  <a:pt x="5577" y="14937"/>
                </a:lnTo>
                <a:close/>
                <a:moveTo>
                  <a:pt x="5553" y="14935"/>
                </a:moveTo>
                <a:lnTo>
                  <a:pt x="5553" y="14937"/>
                </a:lnTo>
                <a:lnTo>
                  <a:pt x="5554" y="14937"/>
                </a:lnTo>
                <a:lnTo>
                  <a:pt x="5555" y="14991"/>
                </a:lnTo>
                <a:cubicBezTo>
                  <a:pt x="5555" y="15017"/>
                  <a:pt x="5555" y="15044"/>
                  <a:pt x="5552" y="15070"/>
                </a:cubicBezTo>
                <a:cubicBezTo>
                  <a:pt x="5552" y="15217"/>
                  <a:pt x="5548" y="15362"/>
                  <a:pt x="5539" y="15504"/>
                </a:cubicBezTo>
                <a:lnTo>
                  <a:pt x="5538" y="15535"/>
                </a:lnTo>
                <a:cubicBezTo>
                  <a:pt x="5538" y="15535"/>
                  <a:pt x="5537" y="15535"/>
                  <a:pt x="5537" y="15535"/>
                </a:cubicBezTo>
                <a:cubicBezTo>
                  <a:pt x="5448" y="17189"/>
                  <a:pt x="4950" y="18505"/>
                  <a:pt x="4314" y="18784"/>
                </a:cubicBezTo>
                <a:lnTo>
                  <a:pt x="4314" y="18789"/>
                </a:lnTo>
                <a:cubicBezTo>
                  <a:pt x="4305" y="18794"/>
                  <a:pt x="4295" y="18798"/>
                  <a:pt x="4285" y="18796"/>
                </a:cubicBezTo>
                <a:cubicBezTo>
                  <a:pt x="4230" y="18822"/>
                  <a:pt x="4174" y="18836"/>
                  <a:pt x="4116" y="18839"/>
                </a:cubicBezTo>
                <a:lnTo>
                  <a:pt x="4086" y="18846"/>
                </a:lnTo>
                <a:lnTo>
                  <a:pt x="4086" y="18844"/>
                </a:lnTo>
                <a:lnTo>
                  <a:pt x="4085" y="18844"/>
                </a:lnTo>
                <a:cubicBezTo>
                  <a:pt x="4084" y="18827"/>
                  <a:pt x="4084" y="18809"/>
                  <a:pt x="4084" y="18791"/>
                </a:cubicBezTo>
                <a:cubicBezTo>
                  <a:pt x="4084" y="18764"/>
                  <a:pt x="4084" y="18737"/>
                  <a:pt x="4087" y="18711"/>
                </a:cubicBezTo>
                <a:cubicBezTo>
                  <a:pt x="4086" y="18564"/>
                  <a:pt x="4091" y="18419"/>
                  <a:pt x="4100" y="18278"/>
                </a:cubicBezTo>
                <a:lnTo>
                  <a:pt x="4101" y="18246"/>
                </a:lnTo>
                <a:cubicBezTo>
                  <a:pt x="4101" y="18246"/>
                  <a:pt x="4101" y="18246"/>
                  <a:pt x="4102" y="18246"/>
                </a:cubicBezTo>
                <a:cubicBezTo>
                  <a:pt x="4191" y="16592"/>
                  <a:pt x="4689" y="15276"/>
                  <a:pt x="5324" y="14998"/>
                </a:cubicBezTo>
                <a:lnTo>
                  <a:pt x="5325" y="14992"/>
                </a:lnTo>
                <a:cubicBezTo>
                  <a:pt x="5334" y="14987"/>
                  <a:pt x="5343" y="14983"/>
                  <a:pt x="5353" y="14985"/>
                </a:cubicBezTo>
                <a:cubicBezTo>
                  <a:pt x="5408" y="14959"/>
                  <a:pt x="5465" y="14945"/>
                  <a:pt x="5522" y="14942"/>
                </a:cubicBezTo>
                <a:close/>
                <a:moveTo>
                  <a:pt x="2579" y="14935"/>
                </a:moveTo>
                <a:lnTo>
                  <a:pt x="2609" y="14942"/>
                </a:lnTo>
                <a:cubicBezTo>
                  <a:pt x="2667" y="14945"/>
                  <a:pt x="2723" y="14959"/>
                  <a:pt x="2779" y="14985"/>
                </a:cubicBezTo>
                <a:cubicBezTo>
                  <a:pt x="2788" y="14983"/>
                  <a:pt x="2798" y="14987"/>
                  <a:pt x="2807" y="14992"/>
                </a:cubicBezTo>
                <a:lnTo>
                  <a:pt x="2807" y="14998"/>
                </a:lnTo>
                <a:cubicBezTo>
                  <a:pt x="3443" y="15276"/>
                  <a:pt x="3941" y="16592"/>
                  <a:pt x="4030" y="18246"/>
                </a:cubicBezTo>
                <a:cubicBezTo>
                  <a:pt x="4031" y="18246"/>
                  <a:pt x="4031" y="18246"/>
                  <a:pt x="4031" y="18246"/>
                </a:cubicBezTo>
                <a:lnTo>
                  <a:pt x="4032" y="18278"/>
                </a:lnTo>
                <a:cubicBezTo>
                  <a:pt x="4041" y="18419"/>
                  <a:pt x="4045" y="18564"/>
                  <a:pt x="4045" y="18711"/>
                </a:cubicBezTo>
                <a:cubicBezTo>
                  <a:pt x="4048" y="18737"/>
                  <a:pt x="4048" y="18764"/>
                  <a:pt x="4048" y="18791"/>
                </a:cubicBezTo>
                <a:cubicBezTo>
                  <a:pt x="4048" y="18809"/>
                  <a:pt x="4048" y="18827"/>
                  <a:pt x="4047" y="18844"/>
                </a:cubicBezTo>
                <a:lnTo>
                  <a:pt x="4046" y="18844"/>
                </a:lnTo>
                <a:lnTo>
                  <a:pt x="4046" y="18846"/>
                </a:lnTo>
                <a:lnTo>
                  <a:pt x="4015" y="18839"/>
                </a:lnTo>
                <a:cubicBezTo>
                  <a:pt x="3958" y="18836"/>
                  <a:pt x="3902" y="18822"/>
                  <a:pt x="3846" y="18796"/>
                </a:cubicBezTo>
                <a:cubicBezTo>
                  <a:pt x="3836" y="18798"/>
                  <a:pt x="3827" y="18794"/>
                  <a:pt x="3818" y="18789"/>
                </a:cubicBezTo>
                <a:lnTo>
                  <a:pt x="3817" y="18784"/>
                </a:lnTo>
                <a:cubicBezTo>
                  <a:pt x="3182" y="18505"/>
                  <a:pt x="2684" y="17189"/>
                  <a:pt x="2595" y="15535"/>
                </a:cubicBezTo>
                <a:cubicBezTo>
                  <a:pt x="2594" y="15535"/>
                  <a:pt x="2594" y="15535"/>
                  <a:pt x="2594" y="15535"/>
                </a:cubicBezTo>
                <a:lnTo>
                  <a:pt x="2593" y="15504"/>
                </a:lnTo>
                <a:cubicBezTo>
                  <a:pt x="2584" y="15362"/>
                  <a:pt x="2580" y="15217"/>
                  <a:pt x="2580" y="15070"/>
                </a:cubicBezTo>
                <a:cubicBezTo>
                  <a:pt x="2577" y="15044"/>
                  <a:pt x="2577" y="15017"/>
                  <a:pt x="2577" y="14991"/>
                </a:cubicBezTo>
                <a:lnTo>
                  <a:pt x="2578" y="14937"/>
                </a:lnTo>
                <a:lnTo>
                  <a:pt x="2579" y="14937"/>
                </a:lnTo>
                <a:close/>
                <a:moveTo>
                  <a:pt x="2555" y="14935"/>
                </a:moveTo>
                <a:lnTo>
                  <a:pt x="2555" y="14937"/>
                </a:lnTo>
                <a:lnTo>
                  <a:pt x="2556" y="14937"/>
                </a:lnTo>
                <a:lnTo>
                  <a:pt x="2557" y="14991"/>
                </a:lnTo>
                <a:cubicBezTo>
                  <a:pt x="2557" y="15017"/>
                  <a:pt x="2557" y="15044"/>
                  <a:pt x="2554" y="15070"/>
                </a:cubicBezTo>
                <a:cubicBezTo>
                  <a:pt x="2554" y="15217"/>
                  <a:pt x="2550" y="15362"/>
                  <a:pt x="2541" y="15504"/>
                </a:cubicBezTo>
                <a:lnTo>
                  <a:pt x="2540" y="15535"/>
                </a:lnTo>
                <a:cubicBezTo>
                  <a:pt x="2540" y="15535"/>
                  <a:pt x="2540" y="15535"/>
                  <a:pt x="2539" y="15535"/>
                </a:cubicBezTo>
                <a:cubicBezTo>
                  <a:pt x="2450" y="17189"/>
                  <a:pt x="1952" y="18505"/>
                  <a:pt x="1316" y="18784"/>
                </a:cubicBezTo>
                <a:lnTo>
                  <a:pt x="1316" y="18789"/>
                </a:lnTo>
                <a:cubicBezTo>
                  <a:pt x="1307" y="18794"/>
                  <a:pt x="1297" y="18798"/>
                  <a:pt x="1288" y="18796"/>
                </a:cubicBezTo>
                <a:cubicBezTo>
                  <a:pt x="1232" y="18822"/>
                  <a:pt x="1176" y="18836"/>
                  <a:pt x="1118" y="18839"/>
                </a:cubicBezTo>
                <a:lnTo>
                  <a:pt x="1088" y="18846"/>
                </a:lnTo>
                <a:lnTo>
                  <a:pt x="1088" y="18844"/>
                </a:lnTo>
                <a:lnTo>
                  <a:pt x="1087" y="18844"/>
                </a:lnTo>
                <a:cubicBezTo>
                  <a:pt x="1086" y="18827"/>
                  <a:pt x="1086" y="18809"/>
                  <a:pt x="1086" y="18791"/>
                </a:cubicBezTo>
                <a:cubicBezTo>
                  <a:pt x="1086" y="18764"/>
                  <a:pt x="1086" y="18737"/>
                  <a:pt x="1089" y="18711"/>
                </a:cubicBezTo>
                <a:cubicBezTo>
                  <a:pt x="1089" y="18564"/>
                  <a:pt x="1093" y="18419"/>
                  <a:pt x="1102" y="18278"/>
                </a:cubicBezTo>
                <a:lnTo>
                  <a:pt x="1103" y="18246"/>
                </a:lnTo>
                <a:cubicBezTo>
                  <a:pt x="1103" y="18246"/>
                  <a:pt x="1103" y="18246"/>
                  <a:pt x="1104" y="18246"/>
                </a:cubicBezTo>
                <a:cubicBezTo>
                  <a:pt x="1193" y="16592"/>
                  <a:pt x="1691" y="15276"/>
                  <a:pt x="2326" y="14998"/>
                </a:cubicBezTo>
                <a:lnTo>
                  <a:pt x="2327" y="14992"/>
                </a:lnTo>
                <a:cubicBezTo>
                  <a:pt x="2336" y="14987"/>
                  <a:pt x="2345" y="14983"/>
                  <a:pt x="2355" y="14985"/>
                </a:cubicBezTo>
                <a:cubicBezTo>
                  <a:pt x="2411" y="14959"/>
                  <a:pt x="2467" y="14945"/>
                  <a:pt x="2524" y="14942"/>
                </a:cubicBezTo>
                <a:close/>
                <a:moveTo>
                  <a:pt x="19328" y="11563"/>
                </a:moveTo>
                <a:cubicBezTo>
                  <a:pt x="19422" y="12843"/>
                  <a:pt x="19803" y="13857"/>
                  <a:pt x="20290" y="14137"/>
                </a:cubicBezTo>
                <a:cubicBezTo>
                  <a:pt x="20196" y="12857"/>
                  <a:pt x="19815" y="11842"/>
                  <a:pt x="19328" y="11563"/>
                </a:cubicBezTo>
                <a:close/>
                <a:moveTo>
                  <a:pt x="18783" y="11563"/>
                </a:moveTo>
                <a:cubicBezTo>
                  <a:pt x="18296" y="11842"/>
                  <a:pt x="17915" y="12857"/>
                  <a:pt x="17821" y="14137"/>
                </a:cubicBezTo>
                <a:cubicBezTo>
                  <a:pt x="18308" y="13857"/>
                  <a:pt x="18689" y="12843"/>
                  <a:pt x="18783" y="11563"/>
                </a:cubicBezTo>
                <a:close/>
                <a:moveTo>
                  <a:pt x="16330" y="11563"/>
                </a:moveTo>
                <a:cubicBezTo>
                  <a:pt x="16424" y="12843"/>
                  <a:pt x="16805" y="13857"/>
                  <a:pt x="17292" y="14137"/>
                </a:cubicBezTo>
                <a:cubicBezTo>
                  <a:pt x="17198" y="12857"/>
                  <a:pt x="16817" y="11842"/>
                  <a:pt x="16330" y="11563"/>
                </a:cubicBezTo>
                <a:close/>
                <a:moveTo>
                  <a:pt x="15785" y="11563"/>
                </a:moveTo>
                <a:cubicBezTo>
                  <a:pt x="15298" y="11842"/>
                  <a:pt x="14917" y="12857"/>
                  <a:pt x="14823" y="14137"/>
                </a:cubicBezTo>
                <a:cubicBezTo>
                  <a:pt x="15310" y="13857"/>
                  <a:pt x="15691" y="12843"/>
                  <a:pt x="15785" y="11563"/>
                </a:cubicBezTo>
                <a:close/>
                <a:moveTo>
                  <a:pt x="13332" y="11563"/>
                </a:moveTo>
                <a:cubicBezTo>
                  <a:pt x="13426" y="12843"/>
                  <a:pt x="13807" y="13857"/>
                  <a:pt x="14294" y="14137"/>
                </a:cubicBezTo>
                <a:cubicBezTo>
                  <a:pt x="14200" y="12857"/>
                  <a:pt x="13819" y="11842"/>
                  <a:pt x="13332" y="11563"/>
                </a:cubicBezTo>
                <a:close/>
                <a:moveTo>
                  <a:pt x="12787" y="11563"/>
                </a:moveTo>
                <a:cubicBezTo>
                  <a:pt x="12300" y="11842"/>
                  <a:pt x="11919" y="12857"/>
                  <a:pt x="11825" y="14137"/>
                </a:cubicBezTo>
                <a:cubicBezTo>
                  <a:pt x="12312" y="13857"/>
                  <a:pt x="12693" y="12843"/>
                  <a:pt x="12787" y="11563"/>
                </a:cubicBezTo>
                <a:close/>
                <a:moveTo>
                  <a:pt x="10334" y="11563"/>
                </a:moveTo>
                <a:cubicBezTo>
                  <a:pt x="10428" y="12843"/>
                  <a:pt x="10809" y="13857"/>
                  <a:pt x="11296" y="14137"/>
                </a:cubicBezTo>
                <a:cubicBezTo>
                  <a:pt x="11202" y="12857"/>
                  <a:pt x="10821" y="11842"/>
                  <a:pt x="10334" y="11563"/>
                </a:cubicBezTo>
                <a:close/>
                <a:moveTo>
                  <a:pt x="9790" y="11563"/>
                </a:moveTo>
                <a:cubicBezTo>
                  <a:pt x="9302" y="11842"/>
                  <a:pt x="8921" y="12857"/>
                  <a:pt x="8827" y="14137"/>
                </a:cubicBezTo>
                <a:cubicBezTo>
                  <a:pt x="9315" y="13857"/>
                  <a:pt x="9695" y="12843"/>
                  <a:pt x="9790" y="11563"/>
                </a:cubicBezTo>
                <a:close/>
                <a:moveTo>
                  <a:pt x="7336" y="11563"/>
                </a:moveTo>
                <a:cubicBezTo>
                  <a:pt x="7430" y="12843"/>
                  <a:pt x="7811" y="13857"/>
                  <a:pt x="8299" y="14137"/>
                </a:cubicBezTo>
                <a:cubicBezTo>
                  <a:pt x="8204" y="12857"/>
                  <a:pt x="7824" y="11842"/>
                  <a:pt x="7336" y="11563"/>
                </a:cubicBezTo>
                <a:close/>
                <a:moveTo>
                  <a:pt x="6792" y="11563"/>
                </a:moveTo>
                <a:cubicBezTo>
                  <a:pt x="6304" y="11842"/>
                  <a:pt x="5923" y="12857"/>
                  <a:pt x="5829" y="14137"/>
                </a:cubicBezTo>
                <a:cubicBezTo>
                  <a:pt x="6317" y="13857"/>
                  <a:pt x="6697" y="12843"/>
                  <a:pt x="6792" y="11563"/>
                </a:cubicBezTo>
                <a:close/>
                <a:moveTo>
                  <a:pt x="4338" y="11563"/>
                </a:moveTo>
                <a:cubicBezTo>
                  <a:pt x="4432" y="12843"/>
                  <a:pt x="4813" y="13857"/>
                  <a:pt x="5301" y="14137"/>
                </a:cubicBezTo>
                <a:cubicBezTo>
                  <a:pt x="5206" y="12857"/>
                  <a:pt x="4826" y="11842"/>
                  <a:pt x="4338" y="11563"/>
                </a:cubicBezTo>
                <a:close/>
                <a:moveTo>
                  <a:pt x="3794" y="11563"/>
                </a:moveTo>
                <a:cubicBezTo>
                  <a:pt x="3306" y="11842"/>
                  <a:pt x="2926" y="12857"/>
                  <a:pt x="2831" y="14137"/>
                </a:cubicBezTo>
                <a:cubicBezTo>
                  <a:pt x="3319" y="13857"/>
                  <a:pt x="3699" y="12843"/>
                  <a:pt x="3794" y="11563"/>
                </a:cubicBezTo>
                <a:close/>
                <a:moveTo>
                  <a:pt x="1340" y="11563"/>
                </a:moveTo>
                <a:cubicBezTo>
                  <a:pt x="1435" y="12843"/>
                  <a:pt x="1815" y="13857"/>
                  <a:pt x="2303" y="14137"/>
                </a:cubicBezTo>
                <a:cubicBezTo>
                  <a:pt x="2208" y="12857"/>
                  <a:pt x="1828" y="11842"/>
                  <a:pt x="1340" y="11563"/>
                </a:cubicBezTo>
                <a:close/>
                <a:moveTo>
                  <a:pt x="21600" y="11077"/>
                </a:moveTo>
                <a:lnTo>
                  <a:pt x="21600" y="11705"/>
                </a:lnTo>
                <a:cubicBezTo>
                  <a:pt x="21201" y="12106"/>
                  <a:pt x="20901" y="13020"/>
                  <a:pt x="20819" y="14137"/>
                </a:cubicBezTo>
                <a:cubicBezTo>
                  <a:pt x="21146" y="13949"/>
                  <a:pt x="21426" y="13428"/>
                  <a:pt x="21600" y="12714"/>
                </a:cubicBezTo>
                <a:lnTo>
                  <a:pt x="21600" y="13666"/>
                </a:lnTo>
                <a:cubicBezTo>
                  <a:pt x="21387" y="14229"/>
                  <a:pt x="21108" y="14620"/>
                  <a:pt x="20795" y="14758"/>
                </a:cubicBezTo>
                <a:lnTo>
                  <a:pt x="20795" y="14763"/>
                </a:lnTo>
                <a:cubicBezTo>
                  <a:pt x="20785" y="14768"/>
                  <a:pt x="20776" y="14772"/>
                  <a:pt x="20766" y="14770"/>
                </a:cubicBezTo>
                <a:cubicBezTo>
                  <a:pt x="20711" y="14797"/>
                  <a:pt x="20654" y="14811"/>
                  <a:pt x="20597" y="14813"/>
                </a:cubicBezTo>
                <a:lnTo>
                  <a:pt x="20567" y="14821"/>
                </a:lnTo>
                <a:lnTo>
                  <a:pt x="20567" y="14819"/>
                </a:lnTo>
                <a:lnTo>
                  <a:pt x="20566" y="14819"/>
                </a:lnTo>
                <a:cubicBezTo>
                  <a:pt x="20565" y="14801"/>
                  <a:pt x="20565" y="14783"/>
                  <a:pt x="20565" y="14765"/>
                </a:cubicBezTo>
                <a:cubicBezTo>
                  <a:pt x="20565" y="14738"/>
                  <a:pt x="20565" y="14711"/>
                  <a:pt x="20567" y="14685"/>
                </a:cubicBezTo>
                <a:cubicBezTo>
                  <a:pt x="20567" y="14536"/>
                  <a:pt x="20571" y="14391"/>
                  <a:pt x="20580" y="14248"/>
                </a:cubicBezTo>
                <a:lnTo>
                  <a:pt x="20581" y="14216"/>
                </a:lnTo>
                <a:cubicBezTo>
                  <a:pt x="20582" y="14216"/>
                  <a:pt x="20582" y="14216"/>
                  <a:pt x="20582" y="14216"/>
                </a:cubicBezTo>
                <a:cubicBezTo>
                  <a:pt x="20661" y="12733"/>
                  <a:pt x="21064" y="11520"/>
                  <a:pt x="21600" y="11077"/>
                </a:cubicBezTo>
                <a:close/>
                <a:moveTo>
                  <a:pt x="19076" y="10878"/>
                </a:moveTo>
                <a:lnTo>
                  <a:pt x="19106" y="10886"/>
                </a:lnTo>
                <a:cubicBezTo>
                  <a:pt x="19163" y="10889"/>
                  <a:pt x="19220" y="10903"/>
                  <a:pt x="19275" y="10929"/>
                </a:cubicBezTo>
                <a:cubicBezTo>
                  <a:pt x="19285" y="10927"/>
                  <a:pt x="19294" y="10931"/>
                  <a:pt x="19304" y="10936"/>
                </a:cubicBezTo>
                <a:lnTo>
                  <a:pt x="19304" y="10942"/>
                </a:lnTo>
                <a:cubicBezTo>
                  <a:pt x="19940" y="11222"/>
                  <a:pt x="20438" y="12549"/>
                  <a:pt x="20527" y="14216"/>
                </a:cubicBezTo>
                <a:cubicBezTo>
                  <a:pt x="20527" y="14216"/>
                  <a:pt x="20527" y="14216"/>
                  <a:pt x="20528" y="14216"/>
                </a:cubicBezTo>
                <a:lnTo>
                  <a:pt x="20529" y="14248"/>
                </a:lnTo>
                <a:cubicBezTo>
                  <a:pt x="20537" y="14391"/>
                  <a:pt x="20542" y="14536"/>
                  <a:pt x="20542" y="14685"/>
                </a:cubicBezTo>
                <a:cubicBezTo>
                  <a:pt x="20544" y="14711"/>
                  <a:pt x="20544" y="14738"/>
                  <a:pt x="20544" y="14765"/>
                </a:cubicBezTo>
                <a:cubicBezTo>
                  <a:pt x="20544" y="14783"/>
                  <a:pt x="20544" y="14801"/>
                  <a:pt x="20543" y="14819"/>
                </a:cubicBezTo>
                <a:lnTo>
                  <a:pt x="20542" y="14819"/>
                </a:lnTo>
                <a:lnTo>
                  <a:pt x="20542" y="14821"/>
                </a:lnTo>
                <a:lnTo>
                  <a:pt x="20512" y="14813"/>
                </a:lnTo>
                <a:cubicBezTo>
                  <a:pt x="20454" y="14811"/>
                  <a:pt x="20398" y="14797"/>
                  <a:pt x="20343" y="14770"/>
                </a:cubicBezTo>
                <a:cubicBezTo>
                  <a:pt x="20333" y="14772"/>
                  <a:pt x="20323" y="14768"/>
                  <a:pt x="20314" y="14763"/>
                </a:cubicBezTo>
                <a:lnTo>
                  <a:pt x="20314" y="14758"/>
                </a:lnTo>
                <a:cubicBezTo>
                  <a:pt x="19678" y="14477"/>
                  <a:pt x="19180" y="13151"/>
                  <a:pt x="19091" y="11484"/>
                </a:cubicBezTo>
                <a:cubicBezTo>
                  <a:pt x="19091" y="11483"/>
                  <a:pt x="19091" y="11483"/>
                  <a:pt x="19090" y="11483"/>
                </a:cubicBezTo>
                <a:lnTo>
                  <a:pt x="19089" y="11452"/>
                </a:lnTo>
                <a:cubicBezTo>
                  <a:pt x="19080" y="11309"/>
                  <a:pt x="19076" y="11163"/>
                  <a:pt x="19076" y="11015"/>
                </a:cubicBezTo>
                <a:cubicBezTo>
                  <a:pt x="19074" y="10988"/>
                  <a:pt x="19074" y="10961"/>
                  <a:pt x="19074" y="10935"/>
                </a:cubicBezTo>
                <a:lnTo>
                  <a:pt x="19075" y="10881"/>
                </a:lnTo>
                <a:lnTo>
                  <a:pt x="19076" y="10881"/>
                </a:lnTo>
                <a:close/>
                <a:moveTo>
                  <a:pt x="19035" y="10878"/>
                </a:moveTo>
                <a:lnTo>
                  <a:pt x="19035" y="10881"/>
                </a:lnTo>
                <a:lnTo>
                  <a:pt x="19036" y="10881"/>
                </a:lnTo>
                <a:lnTo>
                  <a:pt x="19037" y="10935"/>
                </a:lnTo>
                <a:cubicBezTo>
                  <a:pt x="19037" y="10961"/>
                  <a:pt x="19037" y="10988"/>
                  <a:pt x="19035" y="11015"/>
                </a:cubicBezTo>
                <a:cubicBezTo>
                  <a:pt x="19035" y="11163"/>
                  <a:pt x="19031" y="11309"/>
                  <a:pt x="19022" y="11452"/>
                </a:cubicBezTo>
                <a:lnTo>
                  <a:pt x="19021" y="11483"/>
                </a:lnTo>
                <a:cubicBezTo>
                  <a:pt x="19020" y="11483"/>
                  <a:pt x="19020" y="11483"/>
                  <a:pt x="19020" y="11484"/>
                </a:cubicBezTo>
                <a:cubicBezTo>
                  <a:pt x="18931" y="13151"/>
                  <a:pt x="18433" y="14477"/>
                  <a:pt x="17797" y="14758"/>
                </a:cubicBezTo>
                <a:lnTo>
                  <a:pt x="17797" y="14763"/>
                </a:lnTo>
                <a:cubicBezTo>
                  <a:pt x="17787" y="14768"/>
                  <a:pt x="17778" y="14772"/>
                  <a:pt x="17768" y="14770"/>
                </a:cubicBezTo>
                <a:cubicBezTo>
                  <a:pt x="17713" y="14797"/>
                  <a:pt x="17656" y="14811"/>
                  <a:pt x="17599" y="14813"/>
                </a:cubicBezTo>
                <a:lnTo>
                  <a:pt x="17569" y="14821"/>
                </a:lnTo>
                <a:lnTo>
                  <a:pt x="17569" y="14819"/>
                </a:lnTo>
                <a:lnTo>
                  <a:pt x="17568" y="14819"/>
                </a:lnTo>
                <a:cubicBezTo>
                  <a:pt x="17567" y="14801"/>
                  <a:pt x="17567" y="14783"/>
                  <a:pt x="17567" y="14765"/>
                </a:cubicBezTo>
                <a:cubicBezTo>
                  <a:pt x="17567" y="14738"/>
                  <a:pt x="17567" y="14711"/>
                  <a:pt x="17569" y="14685"/>
                </a:cubicBezTo>
                <a:cubicBezTo>
                  <a:pt x="17569" y="14536"/>
                  <a:pt x="17573" y="14391"/>
                  <a:pt x="17582" y="14248"/>
                </a:cubicBezTo>
                <a:lnTo>
                  <a:pt x="17583" y="14216"/>
                </a:lnTo>
                <a:cubicBezTo>
                  <a:pt x="17584" y="14216"/>
                  <a:pt x="17584" y="14216"/>
                  <a:pt x="17584" y="14216"/>
                </a:cubicBezTo>
                <a:cubicBezTo>
                  <a:pt x="17673" y="12549"/>
                  <a:pt x="18171" y="11222"/>
                  <a:pt x="18807" y="10942"/>
                </a:cubicBezTo>
                <a:lnTo>
                  <a:pt x="18807" y="10936"/>
                </a:lnTo>
                <a:cubicBezTo>
                  <a:pt x="18817" y="10931"/>
                  <a:pt x="18826" y="10927"/>
                  <a:pt x="18836" y="10929"/>
                </a:cubicBezTo>
                <a:cubicBezTo>
                  <a:pt x="18891" y="10903"/>
                  <a:pt x="18948" y="10889"/>
                  <a:pt x="19005" y="10886"/>
                </a:cubicBezTo>
                <a:close/>
                <a:moveTo>
                  <a:pt x="16078" y="10878"/>
                </a:moveTo>
                <a:lnTo>
                  <a:pt x="16108" y="10886"/>
                </a:lnTo>
                <a:cubicBezTo>
                  <a:pt x="16165" y="10889"/>
                  <a:pt x="16222" y="10903"/>
                  <a:pt x="16277" y="10929"/>
                </a:cubicBezTo>
                <a:cubicBezTo>
                  <a:pt x="16287" y="10927"/>
                  <a:pt x="16296" y="10931"/>
                  <a:pt x="16306" y="10936"/>
                </a:cubicBezTo>
                <a:lnTo>
                  <a:pt x="16306" y="10942"/>
                </a:lnTo>
                <a:cubicBezTo>
                  <a:pt x="16942" y="11222"/>
                  <a:pt x="17440" y="12549"/>
                  <a:pt x="17529" y="14216"/>
                </a:cubicBezTo>
                <a:cubicBezTo>
                  <a:pt x="17529" y="14216"/>
                  <a:pt x="17529" y="14216"/>
                  <a:pt x="17530" y="14216"/>
                </a:cubicBezTo>
                <a:lnTo>
                  <a:pt x="17531" y="14248"/>
                </a:lnTo>
                <a:cubicBezTo>
                  <a:pt x="17540" y="14391"/>
                  <a:pt x="17544" y="14536"/>
                  <a:pt x="17544" y="14685"/>
                </a:cubicBezTo>
                <a:cubicBezTo>
                  <a:pt x="17546" y="14711"/>
                  <a:pt x="17546" y="14738"/>
                  <a:pt x="17546" y="14765"/>
                </a:cubicBezTo>
                <a:cubicBezTo>
                  <a:pt x="17546" y="14783"/>
                  <a:pt x="17546" y="14801"/>
                  <a:pt x="17545" y="14819"/>
                </a:cubicBezTo>
                <a:lnTo>
                  <a:pt x="17544" y="14819"/>
                </a:lnTo>
                <a:lnTo>
                  <a:pt x="17544" y="14821"/>
                </a:lnTo>
                <a:lnTo>
                  <a:pt x="17514" y="14813"/>
                </a:lnTo>
                <a:cubicBezTo>
                  <a:pt x="17457" y="14811"/>
                  <a:pt x="17400" y="14797"/>
                  <a:pt x="17345" y="14770"/>
                </a:cubicBezTo>
                <a:cubicBezTo>
                  <a:pt x="17335" y="14772"/>
                  <a:pt x="17326" y="14768"/>
                  <a:pt x="17316" y="14763"/>
                </a:cubicBezTo>
                <a:lnTo>
                  <a:pt x="17316" y="14758"/>
                </a:lnTo>
                <a:cubicBezTo>
                  <a:pt x="16680" y="14477"/>
                  <a:pt x="16182" y="13151"/>
                  <a:pt x="16093" y="11484"/>
                </a:cubicBezTo>
                <a:cubicBezTo>
                  <a:pt x="16093" y="11483"/>
                  <a:pt x="16093" y="11483"/>
                  <a:pt x="16092" y="11483"/>
                </a:cubicBezTo>
                <a:lnTo>
                  <a:pt x="16091" y="11452"/>
                </a:lnTo>
                <a:cubicBezTo>
                  <a:pt x="16082" y="11309"/>
                  <a:pt x="16078" y="11163"/>
                  <a:pt x="16078" y="11015"/>
                </a:cubicBezTo>
                <a:cubicBezTo>
                  <a:pt x="16076" y="10988"/>
                  <a:pt x="16076" y="10961"/>
                  <a:pt x="16076" y="10935"/>
                </a:cubicBezTo>
                <a:lnTo>
                  <a:pt x="16077" y="10881"/>
                </a:lnTo>
                <a:lnTo>
                  <a:pt x="16078" y="10881"/>
                </a:lnTo>
                <a:close/>
                <a:moveTo>
                  <a:pt x="16037" y="10878"/>
                </a:moveTo>
                <a:lnTo>
                  <a:pt x="16037" y="10881"/>
                </a:lnTo>
                <a:lnTo>
                  <a:pt x="16038" y="10881"/>
                </a:lnTo>
                <a:lnTo>
                  <a:pt x="16039" y="10935"/>
                </a:lnTo>
                <a:cubicBezTo>
                  <a:pt x="16039" y="10961"/>
                  <a:pt x="16039" y="10988"/>
                  <a:pt x="16037" y="11015"/>
                </a:cubicBezTo>
                <a:cubicBezTo>
                  <a:pt x="16037" y="11163"/>
                  <a:pt x="16033" y="11309"/>
                  <a:pt x="16024" y="11452"/>
                </a:cubicBezTo>
                <a:lnTo>
                  <a:pt x="16023" y="11483"/>
                </a:lnTo>
                <a:cubicBezTo>
                  <a:pt x="16022" y="11483"/>
                  <a:pt x="16022" y="11483"/>
                  <a:pt x="16022" y="11484"/>
                </a:cubicBezTo>
                <a:cubicBezTo>
                  <a:pt x="15933" y="13151"/>
                  <a:pt x="15435" y="14477"/>
                  <a:pt x="14799" y="14758"/>
                </a:cubicBezTo>
                <a:lnTo>
                  <a:pt x="14799" y="14763"/>
                </a:lnTo>
                <a:cubicBezTo>
                  <a:pt x="14789" y="14768"/>
                  <a:pt x="14780" y="14772"/>
                  <a:pt x="14770" y="14770"/>
                </a:cubicBezTo>
                <a:cubicBezTo>
                  <a:pt x="14715" y="14797"/>
                  <a:pt x="14658" y="14811"/>
                  <a:pt x="14601" y="14813"/>
                </a:cubicBezTo>
                <a:lnTo>
                  <a:pt x="14571" y="14821"/>
                </a:lnTo>
                <a:lnTo>
                  <a:pt x="14571" y="14819"/>
                </a:lnTo>
                <a:lnTo>
                  <a:pt x="14570" y="14819"/>
                </a:lnTo>
                <a:cubicBezTo>
                  <a:pt x="14569" y="14801"/>
                  <a:pt x="14569" y="14783"/>
                  <a:pt x="14569" y="14765"/>
                </a:cubicBezTo>
                <a:cubicBezTo>
                  <a:pt x="14569" y="14738"/>
                  <a:pt x="14569" y="14711"/>
                  <a:pt x="14571" y="14685"/>
                </a:cubicBezTo>
                <a:cubicBezTo>
                  <a:pt x="14571" y="14536"/>
                  <a:pt x="14576" y="14391"/>
                  <a:pt x="14584" y="14248"/>
                </a:cubicBezTo>
                <a:lnTo>
                  <a:pt x="14585" y="14216"/>
                </a:lnTo>
                <a:cubicBezTo>
                  <a:pt x="14586" y="14216"/>
                  <a:pt x="14586" y="14216"/>
                  <a:pt x="14586" y="14216"/>
                </a:cubicBezTo>
                <a:cubicBezTo>
                  <a:pt x="14675" y="12549"/>
                  <a:pt x="15173" y="11222"/>
                  <a:pt x="15809" y="10942"/>
                </a:cubicBezTo>
                <a:lnTo>
                  <a:pt x="15809" y="10936"/>
                </a:lnTo>
                <a:cubicBezTo>
                  <a:pt x="15819" y="10931"/>
                  <a:pt x="15828" y="10927"/>
                  <a:pt x="15838" y="10929"/>
                </a:cubicBezTo>
                <a:cubicBezTo>
                  <a:pt x="15893" y="10903"/>
                  <a:pt x="15950" y="10889"/>
                  <a:pt x="16007" y="10886"/>
                </a:cubicBezTo>
                <a:close/>
                <a:moveTo>
                  <a:pt x="13080" y="10878"/>
                </a:moveTo>
                <a:lnTo>
                  <a:pt x="13110" y="10886"/>
                </a:lnTo>
                <a:cubicBezTo>
                  <a:pt x="13167" y="10889"/>
                  <a:pt x="13224" y="10903"/>
                  <a:pt x="13279" y="10929"/>
                </a:cubicBezTo>
                <a:cubicBezTo>
                  <a:pt x="13289" y="10927"/>
                  <a:pt x="13298" y="10931"/>
                  <a:pt x="13308" y="10936"/>
                </a:cubicBezTo>
                <a:lnTo>
                  <a:pt x="13308" y="10942"/>
                </a:lnTo>
                <a:cubicBezTo>
                  <a:pt x="13944" y="11222"/>
                  <a:pt x="14442" y="12549"/>
                  <a:pt x="14531" y="14216"/>
                </a:cubicBezTo>
                <a:cubicBezTo>
                  <a:pt x="14531" y="14216"/>
                  <a:pt x="14531" y="14216"/>
                  <a:pt x="14532" y="14216"/>
                </a:cubicBezTo>
                <a:lnTo>
                  <a:pt x="14533" y="14248"/>
                </a:lnTo>
                <a:cubicBezTo>
                  <a:pt x="14542" y="14391"/>
                  <a:pt x="14546" y="14536"/>
                  <a:pt x="14546" y="14685"/>
                </a:cubicBezTo>
                <a:cubicBezTo>
                  <a:pt x="14548" y="14711"/>
                  <a:pt x="14548" y="14738"/>
                  <a:pt x="14548" y="14765"/>
                </a:cubicBezTo>
                <a:cubicBezTo>
                  <a:pt x="14548" y="14783"/>
                  <a:pt x="14548" y="14801"/>
                  <a:pt x="14547" y="14819"/>
                </a:cubicBezTo>
                <a:lnTo>
                  <a:pt x="14546" y="14819"/>
                </a:lnTo>
                <a:lnTo>
                  <a:pt x="14546" y="14821"/>
                </a:lnTo>
                <a:lnTo>
                  <a:pt x="14516" y="14813"/>
                </a:lnTo>
                <a:cubicBezTo>
                  <a:pt x="14459" y="14811"/>
                  <a:pt x="14402" y="14797"/>
                  <a:pt x="14347" y="14770"/>
                </a:cubicBezTo>
                <a:cubicBezTo>
                  <a:pt x="14337" y="14772"/>
                  <a:pt x="14328" y="14768"/>
                  <a:pt x="14318" y="14763"/>
                </a:cubicBezTo>
                <a:lnTo>
                  <a:pt x="14318" y="14758"/>
                </a:lnTo>
                <a:cubicBezTo>
                  <a:pt x="13682" y="14477"/>
                  <a:pt x="13184" y="13151"/>
                  <a:pt x="13095" y="11484"/>
                </a:cubicBezTo>
                <a:cubicBezTo>
                  <a:pt x="13095" y="11483"/>
                  <a:pt x="13095" y="11483"/>
                  <a:pt x="13094" y="11483"/>
                </a:cubicBezTo>
                <a:lnTo>
                  <a:pt x="13093" y="11452"/>
                </a:lnTo>
                <a:cubicBezTo>
                  <a:pt x="13084" y="11309"/>
                  <a:pt x="13080" y="11163"/>
                  <a:pt x="13080" y="11015"/>
                </a:cubicBezTo>
                <a:cubicBezTo>
                  <a:pt x="13078" y="10988"/>
                  <a:pt x="13078" y="10961"/>
                  <a:pt x="13078" y="10935"/>
                </a:cubicBezTo>
                <a:lnTo>
                  <a:pt x="13079" y="10881"/>
                </a:lnTo>
                <a:lnTo>
                  <a:pt x="13080" y="10881"/>
                </a:lnTo>
                <a:close/>
                <a:moveTo>
                  <a:pt x="13039" y="10878"/>
                </a:moveTo>
                <a:lnTo>
                  <a:pt x="13040" y="10881"/>
                </a:lnTo>
                <a:lnTo>
                  <a:pt x="13040" y="10881"/>
                </a:lnTo>
                <a:lnTo>
                  <a:pt x="13041" y="10935"/>
                </a:lnTo>
                <a:cubicBezTo>
                  <a:pt x="13041" y="10961"/>
                  <a:pt x="13041" y="10988"/>
                  <a:pt x="13039" y="11015"/>
                </a:cubicBezTo>
                <a:cubicBezTo>
                  <a:pt x="13039" y="11163"/>
                  <a:pt x="13035" y="11309"/>
                  <a:pt x="13026" y="11452"/>
                </a:cubicBezTo>
                <a:lnTo>
                  <a:pt x="13025" y="11483"/>
                </a:lnTo>
                <a:cubicBezTo>
                  <a:pt x="13025" y="11483"/>
                  <a:pt x="13024" y="11483"/>
                  <a:pt x="13024" y="11484"/>
                </a:cubicBezTo>
                <a:cubicBezTo>
                  <a:pt x="12935" y="13151"/>
                  <a:pt x="12437" y="14477"/>
                  <a:pt x="11801" y="14758"/>
                </a:cubicBezTo>
                <a:lnTo>
                  <a:pt x="11801" y="14763"/>
                </a:lnTo>
                <a:cubicBezTo>
                  <a:pt x="11792" y="14768"/>
                  <a:pt x="11782" y="14772"/>
                  <a:pt x="11772" y="14770"/>
                </a:cubicBezTo>
                <a:cubicBezTo>
                  <a:pt x="11717" y="14797"/>
                  <a:pt x="11661" y="14811"/>
                  <a:pt x="11603" y="14813"/>
                </a:cubicBezTo>
                <a:lnTo>
                  <a:pt x="11573" y="14821"/>
                </a:lnTo>
                <a:lnTo>
                  <a:pt x="11573" y="14819"/>
                </a:lnTo>
                <a:lnTo>
                  <a:pt x="11572" y="14819"/>
                </a:lnTo>
                <a:cubicBezTo>
                  <a:pt x="11571" y="14801"/>
                  <a:pt x="11571" y="14783"/>
                  <a:pt x="11571" y="14765"/>
                </a:cubicBezTo>
                <a:cubicBezTo>
                  <a:pt x="11571" y="14738"/>
                  <a:pt x="11571" y="14711"/>
                  <a:pt x="11573" y="14685"/>
                </a:cubicBezTo>
                <a:cubicBezTo>
                  <a:pt x="11573" y="14536"/>
                  <a:pt x="11578" y="14391"/>
                  <a:pt x="11587" y="14248"/>
                </a:cubicBezTo>
                <a:lnTo>
                  <a:pt x="11588" y="14216"/>
                </a:lnTo>
                <a:cubicBezTo>
                  <a:pt x="11588" y="14216"/>
                  <a:pt x="11588" y="14216"/>
                  <a:pt x="11588" y="14216"/>
                </a:cubicBezTo>
                <a:cubicBezTo>
                  <a:pt x="11677" y="12549"/>
                  <a:pt x="12175" y="11222"/>
                  <a:pt x="12811" y="10942"/>
                </a:cubicBezTo>
                <a:lnTo>
                  <a:pt x="12811" y="10936"/>
                </a:lnTo>
                <a:cubicBezTo>
                  <a:pt x="12821" y="10931"/>
                  <a:pt x="12830" y="10927"/>
                  <a:pt x="12840" y="10929"/>
                </a:cubicBezTo>
                <a:cubicBezTo>
                  <a:pt x="12895" y="10903"/>
                  <a:pt x="12952" y="10889"/>
                  <a:pt x="13009" y="10886"/>
                </a:cubicBezTo>
                <a:close/>
                <a:moveTo>
                  <a:pt x="10082" y="10878"/>
                </a:moveTo>
                <a:lnTo>
                  <a:pt x="10112" y="10886"/>
                </a:lnTo>
                <a:cubicBezTo>
                  <a:pt x="10170" y="10889"/>
                  <a:pt x="10226" y="10903"/>
                  <a:pt x="10281" y="10929"/>
                </a:cubicBezTo>
                <a:cubicBezTo>
                  <a:pt x="10291" y="10927"/>
                  <a:pt x="10301" y="10931"/>
                  <a:pt x="10310" y="10936"/>
                </a:cubicBezTo>
                <a:lnTo>
                  <a:pt x="10310" y="10942"/>
                </a:lnTo>
                <a:cubicBezTo>
                  <a:pt x="10946" y="11222"/>
                  <a:pt x="11444" y="12549"/>
                  <a:pt x="11533" y="14216"/>
                </a:cubicBezTo>
                <a:cubicBezTo>
                  <a:pt x="11533" y="14216"/>
                  <a:pt x="11534" y="14216"/>
                  <a:pt x="11534" y="14216"/>
                </a:cubicBezTo>
                <a:lnTo>
                  <a:pt x="11535" y="14248"/>
                </a:lnTo>
                <a:cubicBezTo>
                  <a:pt x="11544" y="14391"/>
                  <a:pt x="11548" y="14536"/>
                  <a:pt x="11548" y="14685"/>
                </a:cubicBezTo>
                <a:cubicBezTo>
                  <a:pt x="11550" y="14711"/>
                  <a:pt x="11550" y="14738"/>
                  <a:pt x="11550" y="14765"/>
                </a:cubicBezTo>
                <a:cubicBezTo>
                  <a:pt x="11550" y="14783"/>
                  <a:pt x="11550" y="14801"/>
                  <a:pt x="11549" y="14819"/>
                </a:cubicBezTo>
                <a:lnTo>
                  <a:pt x="11549" y="14819"/>
                </a:lnTo>
                <a:lnTo>
                  <a:pt x="11548" y="14821"/>
                </a:lnTo>
                <a:lnTo>
                  <a:pt x="11518" y="14813"/>
                </a:lnTo>
                <a:cubicBezTo>
                  <a:pt x="11461" y="14811"/>
                  <a:pt x="11404" y="14797"/>
                  <a:pt x="11349" y="14770"/>
                </a:cubicBezTo>
                <a:cubicBezTo>
                  <a:pt x="11339" y="14772"/>
                  <a:pt x="11330" y="14768"/>
                  <a:pt x="11320" y="14763"/>
                </a:cubicBezTo>
                <a:lnTo>
                  <a:pt x="11320" y="14758"/>
                </a:lnTo>
                <a:cubicBezTo>
                  <a:pt x="10684" y="14477"/>
                  <a:pt x="10186" y="13151"/>
                  <a:pt x="10097" y="11484"/>
                </a:cubicBezTo>
                <a:cubicBezTo>
                  <a:pt x="10097" y="11483"/>
                  <a:pt x="10097" y="11483"/>
                  <a:pt x="10097" y="11483"/>
                </a:cubicBezTo>
                <a:lnTo>
                  <a:pt x="10096" y="11452"/>
                </a:lnTo>
                <a:cubicBezTo>
                  <a:pt x="10087" y="11309"/>
                  <a:pt x="10082" y="11163"/>
                  <a:pt x="10082" y="11015"/>
                </a:cubicBezTo>
                <a:cubicBezTo>
                  <a:pt x="10080" y="10988"/>
                  <a:pt x="10080" y="10961"/>
                  <a:pt x="10080" y="10935"/>
                </a:cubicBezTo>
                <a:lnTo>
                  <a:pt x="10081" y="10881"/>
                </a:lnTo>
                <a:lnTo>
                  <a:pt x="10082" y="10881"/>
                </a:lnTo>
                <a:close/>
                <a:moveTo>
                  <a:pt x="10042" y="10878"/>
                </a:moveTo>
                <a:lnTo>
                  <a:pt x="10042" y="10881"/>
                </a:lnTo>
                <a:lnTo>
                  <a:pt x="10042" y="10881"/>
                </a:lnTo>
                <a:lnTo>
                  <a:pt x="10044" y="10935"/>
                </a:lnTo>
                <a:cubicBezTo>
                  <a:pt x="10044" y="10961"/>
                  <a:pt x="10043" y="10988"/>
                  <a:pt x="10041" y="11015"/>
                </a:cubicBezTo>
                <a:cubicBezTo>
                  <a:pt x="10041" y="11163"/>
                  <a:pt x="10037" y="11309"/>
                  <a:pt x="10028" y="11452"/>
                </a:cubicBezTo>
                <a:lnTo>
                  <a:pt x="10027" y="11483"/>
                </a:lnTo>
                <a:cubicBezTo>
                  <a:pt x="10027" y="11483"/>
                  <a:pt x="10026" y="11483"/>
                  <a:pt x="10026" y="11484"/>
                </a:cubicBezTo>
                <a:cubicBezTo>
                  <a:pt x="9937" y="13151"/>
                  <a:pt x="9439" y="14477"/>
                  <a:pt x="8803" y="14758"/>
                </a:cubicBezTo>
                <a:lnTo>
                  <a:pt x="8803" y="14763"/>
                </a:lnTo>
                <a:cubicBezTo>
                  <a:pt x="8794" y="14768"/>
                  <a:pt x="8784" y="14772"/>
                  <a:pt x="8774" y="14770"/>
                </a:cubicBezTo>
                <a:cubicBezTo>
                  <a:pt x="8719" y="14797"/>
                  <a:pt x="8663" y="14811"/>
                  <a:pt x="8605" y="14813"/>
                </a:cubicBezTo>
                <a:lnTo>
                  <a:pt x="8575" y="14821"/>
                </a:lnTo>
                <a:lnTo>
                  <a:pt x="8575" y="14819"/>
                </a:lnTo>
                <a:lnTo>
                  <a:pt x="8574" y="14819"/>
                </a:lnTo>
                <a:cubicBezTo>
                  <a:pt x="8573" y="14801"/>
                  <a:pt x="8573" y="14783"/>
                  <a:pt x="8573" y="14765"/>
                </a:cubicBezTo>
                <a:cubicBezTo>
                  <a:pt x="8573" y="14738"/>
                  <a:pt x="8573" y="14711"/>
                  <a:pt x="8575" y="14685"/>
                </a:cubicBezTo>
                <a:cubicBezTo>
                  <a:pt x="8575" y="14536"/>
                  <a:pt x="8580" y="14391"/>
                  <a:pt x="8589" y="14248"/>
                </a:cubicBezTo>
                <a:lnTo>
                  <a:pt x="8590" y="14216"/>
                </a:lnTo>
                <a:cubicBezTo>
                  <a:pt x="8590" y="14216"/>
                  <a:pt x="8590" y="14216"/>
                  <a:pt x="8590" y="14216"/>
                </a:cubicBezTo>
                <a:cubicBezTo>
                  <a:pt x="8680" y="12549"/>
                  <a:pt x="9177" y="11222"/>
                  <a:pt x="9813" y="10942"/>
                </a:cubicBezTo>
                <a:lnTo>
                  <a:pt x="9813" y="10936"/>
                </a:lnTo>
                <a:cubicBezTo>
                  <a:pt x="9823" y="10931"/>
                  <a:pt x="9832" y="10927"/>
                  <a:pt x="9842" y="10929"/>
                </a:cubicBezTo>
                <a:cubicBezTo>
                  <a:pt x="9897" y="10903"/>
                  <a:pt x="9954" y="10889"/>
                  <a:pt x="10011" y="10886"/>
                </a:cubicBezTo>
                <a:close/>
                <a:moveTo>
                  <a:pt x="7084" y="10878"/>
                </a:moveTo>
                <a:lnTo>
                  <a:pt x="7114" y="10886"/>
                </a:lnTo>
                <a:cubicBezTo>
                  <a:pt x="7172" y="10889"/>
                  <a:pt x="7228" y="10903"/>
                  <a:pt x="7283" y="10929"/>
                </a:cubicBezTo>
                <a:cubicBezTo>
                  <a:pt x="7293" y="10927"/>
                  <a:pt x="7303" y="10931"/>
                  <a:pt x="7312" y="10936"/>
                </a:cubicBezTo>
                <a:lnTo>
                  <a:pt x="7312" y="10942"/>
                </a:lnTo>
                <a:cubicBezTo>
                  <a:pt x="7948" y="11222"/>
                  <a:pt x="8446" y="12549"/>
                  <a:pt x="8535" y="14216"/>
                </a:cubicBezTo>
                <a:cubicBezTo>
                  <a:pt x="8535" y="14216"/>
                  <a:pt x="8536" y="14216"/>
                  <a:pt x="8536" y="14216"/>
                </a:cubicBezTo>
                <a:lnTo>
                  <a:pt x="8537" y="14248"/>
                </a:lnTo>
                <a:cubicBezTo>
                  <a:pt x="8546" y="14391"/>
                  <a:pt x="8550" y="14536"/>
                  <a:pt x="8550" y="14685"/>
                </a:cubicBezTo>
                <a:cubicBezTo>
                  <a:pt x="8552" y="14711"/>
                  <a:pt x="8553" y="14738"/>
                  <a:pt x="8553" y="14765"/>
                </a:cubicBezTo>
                <a:cubicBezTo>
                  <a:pt x="8553" y="14783"/>
                  <a:pt x="8552" y="14801"/>
                  <a:pt x="8551" y="14819"/>
                </a:cubicBezTo>
                <a:lnTo>
                  <a:pt x="8551" y="14819"/>
                </a:lnTo>
                <a:lnTo>
                  <a:pt x="8551" y="14821"/>
                </a:lnTo>
                <a:lnTo>
                  <a:pt x="8520" y="14813"/>
                </a:lnTo>
                <a:cubicBezTo>
                  <a:pt x="8463" y="14811"/>
                  <a:pt x="8406" y="14797"/>
                  <a:pt x="8351" y="14770"/>
                </a:cubicBezTo>
                <a:cubicBezTo>
                  <a:pt x="8341" y="14772"/>
                  <a:pt x="8332" y="14768"/>
                  <a:pt x="8322" y="14763"/>
                </a:cubicBezTo>
                <a:lnTo>
                  <a:pt x="8322" y="14758"/>
                </a:lnTo>
                <a:cubicBezTo>
                  <a:pt x="7686" y="14477"/>
                  <a:pt x="7189" y="13151"/>
                  <a:pt x="7099" y="11484"/>
                </a:cubicBezTo>
                <a:cubicBezTo>
                  <a:pt x="7099" y="11483"/>
                  <a:pt x="7099" y="11483"/>
                  <a:pt x="7099" y="11483"/>
                </a:cubicBezTo>
                <a:lnTo>
                  <a:pt x="7098" y="11452"/>
                </a:lnTo>
                <a:cubicBezTo>
                  <a:pt x="7089" y="11309"/>
                  <a:pt x="7084" y="11163"/>
                  <a:pt x="7084" y="11015"/>
                </a:cubicBezTo>
                <a:cubicBezTo>
                  <a:pt x="7082" y="10988"/>
                  <a:pt x="7082" y="10961"/>
                  <a:pt x="7082" y="10935"/>
                </a:cubicBezTo>
                <a:lnTo>
                  <a:pt x="7083" y="10881"/>
                </a:lnTo>
                <a:lnTo>
                  <a:pt x="7084" y="10881"/>
                </a:lnTo>
                <a:close/>
                <a:moveTo>
                  <a:pt x="7044" y="10878"/>
                </a:moveTo>
                <a:lnTo>
                  <a:pt x="7044" y="10881"/>
                </a:lnTo>
                <a:lnTo>
                  <a:pt x="7045" y="10881"/>
                </a:lnTo>
                <a:lnTo>
                  <a:pt x="7046" y="10935"/>
                </a:lnTo>
                <a:cubicBezTo>
                  <a:pt x="7046" y="10961"/>
                  <a:pt x="7046" y="10988"/>
                  <a:pt x="7043" y="11015"/>
                </a:cubicBezTo>
                <a:cubicBezTo>
                  <a:pt x="7043" y="11163"/>
                  <a:pt x="7039" y="11309"/>
                  <a:pt x="7030" y="11452"/>
                </a:cubicBezTo>
                <a:lnTo>
                  <a:pt x="7029" y="11483"/>
                </a:lnTo>
                <a:cubicBezTo>
                  <a:pt x="7029" y="11483"/>
                  <a:pt x="7028" y="11483"/>
                  <a:pt x="7028" y="11484"/>
                </a:cubicBezTo>
                <a:cubicBezTo>
                  <a:pt x="6939" y="13151"/>
                  <a:pt x="6441" y="14477"/>
                  <a:pt x="5805" y="14758"/>
                </a:cubicBezTo>
                <a:lnTo>
                  <a:pt x="5805" y="14763"/>
                </a:lnTo>
                <a:cubicBezTo>
                  <a:pt x="5796" y="14768"/>
                  <a:pt x="5786" y="14772"/>
                  <a:pt x="5776" y="14770"/>
                </a:cubicBezTo>
                <a:cubicBezTo>
                  <a:pt x="5721" y="14797"/>
                  <a:pt x="5665" y="14811"/>
                  <a:pt x="5607" y="14813"/>
                </a:cubicBezTo>
                <a:lnTo>
                  <a:pt x="5577" y="14821"/>
                </a:lnTo>
                <a:lnTo>
                  <a:pt x="5577" y="14819"/>
                </a:lnTo>
                <a:lnTo>
                  <a:pt x="5576" y="14819"/>
                </a:lnTo>
                <a:cubicBezTo>
                  <a:pt x="5575" y="14801"/>
                  <a:pt x="5575" y="14783"/>
                  <a:pt x="5575" y="14765"/>
                </a:cubicBezTo>
                <a:cubicBezTo>
                  <a:pt x="5575" y="14738"/>
                  <a:pt x="5575" y="14711"/>
                  <a:pt x="5578" y="14685"/>
                </a:cubicBezTo>
                <a:cubicBezTo>
                  <a:pt x="5577" y="14536"/>
                  <a:pt x="5582" y="14391"/>
                  <a:pt x="5591" y="14248"/>
                </a:cubicBezTo>
                <a:lnTo>
                  <a:pt x="5592" y="14216"/>
                </a:lnTo>
                <a:cubicBezTo>
                  <a:pt x="5592" y="14216"/>
                  <a:pt x="5592" y="14216"/>
                  <a:pt x="5593" y="14216"/>
                </a:cubicBezTo>
                <a:cubicBezTo>
                  <a:pt x="5682" y="12549"/>
                  <a:pt x="6180" y="11222"/>
                  <a:pt x="6815" y="10942"/>
                </a:cubicBezTo>
                <a:lnTo>
                  <a:pt x="6816" y="10936"/>
                </a:lnTo>
                <a:cubicBezTo>
                  <a:pt x="6825" y="10931"/>
                  <a:pt x="6834" y="10927"/>
                  <a:pt x="6844" y="10929"/>
                </a:cubicBezTo>
                <a:cubicBezTo>
                  <a:pt x="6900" y="10903"/>
                  <a:pt x="6956" y="10889"/>
                  <a:pt x="7013" y="10886"/>
                </a:cubicBezTo>
                <a:close/>
                <a:moveTo>
                  <a:pt x="4086" y="10878"/>
                </a:moveTo>
                <a:lnTo>
                  <a:pt x="4116" y="10886"/>
                </a:lnTo>
                <a:cubicBezTo>
                  <a:pt x="4174" y="10889"/>
                  <a:pt x="4230" y="10903"/>
                  <a:pt x="4285" y="10929"/>
                </a:cubicBezTo>
                <a:cubicBezTo>
                  <a:pt x="4295" y="10927"/>
                  <a:pt x="4305" y="10931"/>
                  <a:pt x="4314" y="10936"/>
                </a:cubicBezTo>
                <a:lnTo>
                  <a:pt x="4314" y="10942"/>
                </a:lnTo>
                <a:cubicBezTo>
                  <a:pt x="4950" y="11222"/>
                  <a:pt x="5448" y="12549"/>
                  <a:pt x="5537" y="14216"/>
                </a:cubicBezTo>
                <a:cubicBezTo>
                  <a:pt x="5537" y="14216"/>
                  <a:pt x="5538" y="14216"/>
                  <a:pt x="5538" y="14216"/>
                </a:cubicBezTo>
                <a:lnTo>
                  <a:pt x="5539" y="14248"/>
                </a:lnTo>
                <a:cubicBezTo>
                  <a:pt x="5548" y="14391"/>
                  <a:pt x="5552" y="14536"/>
                  <a:pt x="5552" y="14685"/>
                </a:cubicBezTo>
                <a:cubicBezTo>
                  <a:pt x="5555" y="14711"/>
                  <a:pt x="5555" y="14738"/>
                  <a:pt x="5555" y="14765"/>
                </a:cubicBezTo>
                <a:cubicBezTo>
                  <a:pt x="5555" y="14783"/>
                  <a:pt x="5555" y="14801"/>
                  <a:pt x="5554" y="14819"/>
                </a:cubicBezTo>
                <a:lnTo>
                  <a:pt x="5553" y="14819"/>
                </a:lnTo>
                <a:lnTo>
                  <a:pt x="5553" y="14821"/>
                </a:lnTo>
                <a:lnTo>
                  <a:pt x="5522" y="14813"/>
                </a:lnTo>
                <a:cubicBezTo>
                  <a:pt x="5465" y="14811"/>
                  <a:pt x="5408" y="14797"/>
                  <a:pt x="5353" y="14770"/>
                </a:cubicBezTo>
                <a:cubicBezTo>
                  <a:pt x="5343" y="14772"/>
                  <a:pt x="5334" y="14768"/>
                  <a:pt x="5325" y="14763"/>
                </a:cubicBezTo>
                <a:lnTo>
                  <a:pt x="5324" y="14758"/>
                </a:lnTo>
                <a:cubicBezTo>
                  <a:pt x="4689" y="14477"/>
                  <a:pt x="4191" y="13151"/>
                  <a:pt x="4102" y="11484"/>
                </a:cubicBezTo>
                <a:cubicBezTo>
                  <a:pt x="4101" y="11483"/>
                  <a:pt x="4101" y="11483"/>
                  <a:pt x="4101" y="11483"/>
                </a:cubicBezTo>
                <a:lnTo>
                  <a:pt x="4100" y="11452"/>
                </a:lnTo>
                <a:cubicBezTo>
                  <a:pt x="4091" y="11309"/>
                  <a:pt x="4086" y="11163"/>
                  <a:pt x="4087" y="11015"/>
                </a:cubicBezTo>
                <a:cubicBezTo>
                  <a:pt x="4084" y="10988"/>
                  <a:pt x="4084" y="10961"/>
                  <a:pt x="4084" y="10935"/>
                </a:cubicBezTo>
                <a:lnTo>
                  <a:pt x="4085" y="10881"/>
                </a:lnTo>
                <a:lnTo>
                  <a:pt x="4086" y="10881"/>
                </a:lnTo>
                <a:close/>
                <a:moveTo>
                  <a:pt x="4046" y="10878"/>
                </a:moveTo>
                <a:lnTo>
                  <a:pt x="4046" y="10881"/>
                </a:lnTo>
                <a:lnTo>
                  <a:pt x="4047" y="10881"/>
                </a:lnTo>
                <a:lnTo>
                  <a:pt x="4048" y="10935"/>
                </a:lnTo>
                <a:cubicBezTo>
                  <a:pt x="4048" y="10961"/>
                  <a:pt x="4048" y="10988"/>
                  <a:pt x="4045" y="11015"/>
                </a:cubicBezTo>
                <a:cubicBezTo>
                  <a:pt x="4045" y="11163"/>
                  <a:pt x="4041" y="11309"/>
                  <a:pt x="4032" y="11452"/>
                </a:cubicBezTo>
                <a:lnTo>
                  <a:pt x="4031" y="11483"/>
                </a:lnTo>
                <a:cubicBezTo>
                  <a:pt x="4031" y="11483"/>
                  <a:pt x="4031" y="11483"/>
                  <a:pt x="4030" y="11484"/>
                </a:cubicBezTo>
                <a:cubicBezTo>
                  <a:pt x="3941" y="13151"/>
                  <a:pt x="3443" y="14477"/>
                  <a:pt x="2807" y="14758"/>
                </a:cubicBezTo>
                <a:lnTo>
                  <a:pt x="2807" y="14763"/>
                </a:lnTo>
                <a:cubicBezTo>
                  <a:pt x="2798" y="14768"/>
                  <a:pt x="2788" y="14772"/>
                  <a:pt x="2779" y="14770"/>
                </a:cubicBezTo>
                <a:cubicBezTo>
                  <a:pt x="2723" y="14797"/>
                  <a:pt x="2667" y="14811"/>
                  <a:pt x="2609" y="14813"/>
                </a:cubicBezTo>
                <a:lnTo>
                  <a:pt x="2579" y="14821"/>
                </a:lnTo>
                <a:lnTo>
                  <a:pt x="2579" y="14819"/>
                </a:lnTo>
                <a:lnTo>
                  <a:pt x="2578" y="14819"/>
                </a:lnTo>
                <a:cubicBezTo>
                  <a:pt x="2577" y="14801"/>
                  <a:pt x="2577" y="14783"/>
                  <a:pt x="2577" y="14765"/>
                </a:cubicBezTo>
                <a:cubicBezTo>
                  <a:pt x="2577" y="14738"/>
                  <a:pt x="2577" y="14711"/>
                  <a:pt x="2580" y="14685"/>
                </a:cubicBezTo>
                <a:cubicBezTo>
                  <a:pt x="2580" y="14536"/>
                  <a:pt x="2584" y="14391"/>
                  <a:pt x="2593" y="14248"/>
                </a:cubicBezTo>
                <a:lnTo>
                  <a:pt x="2594" y="14216"/>
                </a:lnTo>
                <a:cubicBezTo>
                  <a:pt x="2594" y="14216"/>
                  <a:pt x="2594" y="14216"/>
                  <a:pt x="2595" y="14216"/>
                </a:cubicBezTo>
                <a:cubicBezTo>
                  <a:pt x="2684" y="12549"/>
                  <a:pt x="3182" y="11222"/>
                  <a:pt x="3817" y="10942"/>
                </a:cubicBezTo>
                <a:lnTo>
                  <a:pt x="3818" y="10936"/>
                </a:lnTo>
                <a:cubicBezTo>
                  <a:pt x="3827" y="10931"/>
                  <a:pt x="3836" y="10927"/>
                  <a:pt x="3846" y="10929"/>
                </a:cubicBezTo>
                <a:cubicBezTo>
                  <a:pt x="3902" y="10903"/>
                  <a:pt x="3958" y="10889"/>
                  <a:pt x="4015" y="10886"/>
                </a:cubicBezTo>
                <a:close/>
                <a:moveTo>
                  <a:pt x="1088" y="10878"/>
                </a:moveTo>
                <a:lnTo>
                  <a:pt x="1118" y="10886"/>
                </a:lnTo>
                <a:cubicBezTo>
                  <a:pt x="1176" y="10889"/>
                  <a:pt x="1232" y="10903"/>
                  <a:pt x="1288" y="10929"/>
                </a:cubicBezTo>
                <a:cubicBezTo>
                  <a:pt x="1297" y="10927"/>
                  <a:pt x="1307" y="10931"/>
                  <a:pt x="1316" y="10936"/>
                </a:cubicBezTo>
                <a:lnTo>
                  <a:pt x="1316" y="10942"/>
                </a:lnTo>
                <a:cubicBezTo>
                  <a:pt x="1952" y="11222"/>
                  <a:pt x="2450" y="12549"/>
                  <a:pt x="2539" y="14216"/>
                </a:cubicBezTo>
                <a:cubicBezTo>
                  <a:pt x="2540" y="14216"/>
                  <a:pt x="2540" y="14216"/>
                  <a:pt x="2540" y="14216"/>
                </a:cubicBezTo>
                <a:lnTo>
                  <a:pt x="2541" y="14248"/>
                </a:lnTo>
                <a:cubicBezTo>
                  <a:pt x="2550" y="14391"/>
                  <a:pt x="2554" y="14536"/>
                  <a:pt x="2554" y="14685"/>
                </a:cubicBezTo>
                <a:cubicBezTo>
                  <a:pt x="2557" y="14711"/>
                  <a:pt x="2557" y="14738"/>
                  <a:pt x="2557" y="14765"/>
                </a:cubicBezTo>
                <a:cubicBezTo>
                  <a:pt x="2557" y="14783"/>
                  <a:pt x="2557" y="14801"/>
                  <a:pt x="2556" y="14819"/>
                </a:cubicBezTo>
                <a:lnTo>
                  <a:pt x="2555" y="14819"/>
                </a:lnTo>
                <a:lnTo>
                  <a:pt x="2555" y="14821"/>
                </a:lnTo>
                <a:lnTo>
                  <a:pt x="2524" y="14813"/>
                </a:lnTo>
                <a:cubicBezTo>
                  <a:pt x="2467" y="14811"/>
                  <a:pt x="2411" y="14797"/>
                  <a:pt x="2355" y="14770"/>
                </a:cubicBezTo>
                <a:cubicBezTo>
                  <a:pt x="2345" y="14772"/>
                  <a:pt x="2336" y="14768"/>
                  <a:pt x="2327" y="14763"/>
                </a:cubicBezTo>
                <a:lnTo>
                  <a:pt x="2326" y="14758"/>
                </a:lnTo>
                <a:cubicBezTo>
                  <a:pt x="1691" y="14477"/>
                  <a:pt x="1193" y="13151"/>
                  <a:pt x="1104" y="11484"/>
                </a:cubicBezTo>
                <a:cubicBezTo>
                  <a:pt x="1103" y="11483"/>
                  <a:pt x="1103" y="11483"/>
                  <a:pt x="1103" y="11483"/>
                </a:cubicBezTo>
                <a:lnTo>
                  <a:pt x="1102" y="11452"/>
                </a:lnTo>
                <a:cubicBezTo>
                  <a:pt x="1093" y="11309"/>
                  <a:pt x="1089" y="11163"/>
                  <a:pt x="1089" y="11015"/>
                </a:cubicBezTo>
                <a:cubicBezTo>
                  <a:pt x="1086" y="10988"/>
                  <a:pt x="1086" y="10961"/>
                  <a:pt x="1086" y="10935"/>
                </a:cubicBezTo>
                <a:lnTo>
                  <a:pt x="1087" y="10881"/>
                </a:lnTo>
                <a:lnTo>
                  <a:pt x="1088" y="10881"/>
                </a:lnTo>
                <a:close/>
                <a:moveTo>
                  <a:pt x="1048" y="10878"/>
                </a:moveTo>
                <a:lnTo>
                  <a:pt x="1048" y="10881"/>
                </a:lnTo>
                <a:lnTo>
                  <a:pt x="1049" y="10881"/>
                </a:lnTo>
                <a:lnTo>
                  <a:pt x="1050" y="10935"/>
                </a:lnTo>
                <a:cubicBezTo>
                  <a:pt x="1050" y="10961"/>
                  <a:pt x="1050" y="10988"/>
                  <a:pt x="1047" y="11015"/>
                </a:cubicBezTo>
                <a:cubicBezTo>
                  <a:pt x="1047" y="11163"/>
                  <a:pt x="1043" y="11309"/>
                  <a:pt x="1034" y="11452"/>
                </a:cubicBezTo>
                <a:lnTo>
                  <a:pt x="1033" y="11483"/>
                </a:lnTo>
                <a:cubicBezTo>
                  <a:pt x="1033" y="11483"/>
                  <a:pt x="1033" y="11483"/>
                  <a:pt x="1032" y="11484"/>
                </a:cubicBezTo>
                <a:cubicBezTo>
                  <a:pt x="952" y="12979"/>
                  <a:pt x="543" y="14201"/>
                  <a:pt x="0" y="14632"/>
                </a:cubicBezTo>
                <a:lnTo>
                  <a:pt x="0" y="14007"/>
                </a:lnTo>
                <a:cubicBezTo>
                  <a:pt x="406" y="13615"/>
                  <a:pt x="713" y="12692"/>
                  <a:pt x="796" y="11563"/>
                </a:cubicBezTo>
                <a:cubicBezTo>
                  <a:pt x="459" y="11756"/>
                  <a:pt x="173" y="12300"/>
                  <a:pt x="0" y="13046"/>
                </a:cubicBezTo>
                <a:lnTo>
                  <a:pt x="0" y="12069"/>
                </a:lnTo>
                <a:cubicBezTo>
                  <a:pt x="215" y="11488"/>
                  <a:pt x="500" y="11083"/>
                  <a:pt x="820" y="10942"/>
                </a:cubicBezTo>
                <a:lnTo>
                  <a:pt x="820" y="10936"/>
                </a:lnTo>
                <a:cubicBezTo>
                  <a:pt x="829" y="10931"/>
                  <a:pt x="839" y="10927"/>
                  <a:pt x="848" y="10929"/>
                </a:cubicBezTo>
                <a:cubicBezTo>
                  <a:pt x="904" y="10903"/>
                  <a:pt x="960" y="10889"/>
                  <a:pt x="1018" y="10886"/>
                </a:cubicBezTo>
                <a:close/>
                <a:moveTo>
                  <a:pt x="20290" y="7597"/>
                </a:moveTo>
                <a:cubicBezTo>
                  <a:pt x="19803" y="7874"/>
                  <a:pt x="19422" y="8881"/>
                  <a:pt x="19328" y="10151"/>
                </a:cubicBezTo>
                <a:cubicBezTo>
                  <a:pt x="19815" y="9874"/>
                  <a:pt x="20196" y="8867"/>
                  <a:pt x="20290" y="7597"/>
                </a:cubicBezTo>
                <a:close/>
                <a:moveTo>
                  <a:pt x="17821" y="7597"/>
                </a:moveTo>
                <a:cubicBezTo>
                  <a:pt x="17915" y="8867"/>
                  <a:pt x="18296" y="9874"/>
                  <a:pt x="18783" y="10151"/>
                </a:cubicBezTo>
                <a:cubicBezTo>
                  <a:pt x="18689" y="8881"/>
                  <a:pt x="18308" y="7874"/>
                  <a:pt x="17821" y="7597"/>
                </a:cubicBezTo>
                <a:close/>
                <a:moveTo>
                  <a:pt x="17292" y="7597"/>
                </a:moveTo>
                <a:cubicBezTo>
                  <a:pt x="16805" y="7874"/>
                  <a:pt x="16424" y="8881"/>
                  <a:pt x="16330" y="10151"/>
                </a:cubicBezTo>
                <a:cubicBezTo>
                  <a:pt x="16817" y="9874"/>
                  <a:pt x="17198" y="8867"/>
                  <a:pt x="17292" y="7597"/>
                </a:cubicBezTo>
                <a:close/>
                <a:moveTo>
                  <a:pt x="14823" y="7597"/>
                </a:moveTo>
                <a:cubicBezTo>
                  <a:pt x="14917" y="8867"/>
                  <a:pt x="15298" y="9874"/>
                  <a:pt x="15785" y="10151"/>
                </a:cubicBezTo>
                <a:cubicBezTo>
                  <a:pt x="15691" y="8881"/>
                  <a:pt x="15310" y="7874"/>
                  <a:pt x="14823" y="7597"/>
                </a:cubicBezTo>
                <a:close/>
                <a:moveTo>
                  <a:pt x="14294" y="7597"/>
                </a:moveTo>
                <a:cubicBezTo>
                  <a:pt x="13807" y="7874"/>
                  <a:pt x="13426" y="8881"/>
                  <a:pt x="13332" y="10151"/>
                </a:cubicBezTo>
                <a:cubicBezTo>
                  <a:pt x="13819" y="9874"/>
                  <a:pt x="14200" y="8867"/>
                  <a:pt x="14294" y="7597"/>
                </a:cubicBezTo>
                <a:close/>
                <a:moveTo>
                  <a:pt x="11825" y="7597"/>
                </a:moveTo>
                <a:cubicBezTo>
                  <a:pt x="11919" y="8867"/>
                  <a:pt x="12300" y="9874"/>
                  <a:pt x="12787" y="10151"/>
                </a:cubicBezTo>
                <a:cubicBezTo>
                  <a:pt x="12693" y="8881"/>
                  <a:pt x="12312" y="7874"/>
                  <a:pt x="11825" y="7597"/>
                </a:cubicBezTo>
                <a:close/>
                <a:moveTo>
                  <a:pt x="11296" y="7597"/>
                </a:moveTo>
                <a:cubicBezTo>
                  <a:pt x="10809" y="7874"/>
                  <a:pt x="10428" y="8881"/>
                  <a:pt x="10334" y="10151"/>
                </a:cubicBezTo>
                <a:cubicBezTo>
                  <a:pt x="10821" y="9874"/>
                  <a:pt x="11202" y="8867"/>
                  <a:pt x="11296" y="7597"/>
                </a:cubicBezTo>
                <a:close/>
                <a:moveTo>
                  <a:pt x="8827" y="7597"/>
                </a:moveTo>
                <a:cubicBezTo>
                  <a:pt x="8921" y="8867"/>
                  <a:pt x="9302" y="9874"/>
                  <a:pt x="9790" y="10151"/>
                </a:cubicBezTo>
                <a:cubicBezTo>
                  <a:pt x="9695" y="8881"/>
                  <a:pt x="9315" y="7874"/>
                  <a:pt x="8827" y="7597"/>
                </a:cubicBezTo>
                <a:close/>
                <a:moveTo>
                  <a:pt x="8299" y="7597"/>
                </a:moveTo>
                <a:cubicBezTo>
                  <a:pt x="7811" y="7874"/>
                  <a:pt x="7430" y="8881"/>
                  <a:pt x="7336" y="10151"/>
                </a:cubicBezTo>
                <a:cubicBezTo>
                  <a:pt x="7824" y="9874"/>
                  <a:pt x="8204" y="8867"/>
                  <a:pt x="8299" y="7597"/>
                </a:cubicBezTo>
                <a:close/>
                <a:moveTo>
                  <a:pt x="5829" y="7597"/>
                </a:moveTo>
                <a:cubicBezTo>
                  <a:pt x="5923" y="8867"/>
                  <a:pt x="6304" y="9874"/>
                  <a:pt x="6792" y="10151"/>
                </a:cubicBezTo>
                <a:cubicBezTo>
                  <a:pt x="6697" y="8881"/>
                  <a:pt x="6317" y="7874"/>
                  <a:pt x="5829" y="7597"/>
                </a:cubicBezTo>
                <a:close/>
                <a:moveTo>
                  <a:pt x="5301" y="7597"/>
                </a:moveTo>
                <a:cubicBezTo>
                  <a:pt x="4813" y="7874"/>
                  <a:pt x="4432" y="8881"/>
                  <a:pt x="4338" y="10151"/>
                </a:cubicBezTo>
                <a:cubicBezTo>
                  <a:pt x="4826" y="9874"/>
                  <a:pt x="5206" y="8867"/>
                  <a:pt x="5301" y="7597"/>
                </a:cubicBezTo>
                <a:close/>
                <a:moveTo>
                  <a:pt x="2831" y="7597"/>
                </a:moveTo>
                <a:cubicBezTo>
                  <a:pt x="2926" y="8867"/>
                  <a:pt x="3306" y="9874"/>
                  <a:pt x="3794" y="10151"/>
                </a:cubicBezTo>
                <a:cubicBezTo>
                  <a:pt x="3699" y="8881"/>
                  <a:pt x="3319" y="7874"/>
                  <a:pt x="2831" y="7597"/>
                </a:cubicBezTo>
                <a:close/>
                <a:moveTo>
                  <a:pt x="2303" y="7597"/>
                </a:moveTo>
                <a:cubicBezTo>
                  <a:pt x="1815" y="7874"/>
                  <a:pt x="1435" y="8881"/>
                  <a:pt x="1340" y="10151"/>
                </a:cubicBezTo>
                <a:cubicBezTo>
                  <a:pt x="1828" y="9874"/>
                  <a:pt x="2208" y="8867"/>
                  <a:pt x="2303" y="7597"/>
                </a:cubicBezTo>
                <a:close/>
                <a:moveTo>
                  <a:pt x="0" y="7106"/>
                </a:moveTo>
                <a:cubicBezTo>
                  <a:pt x="543" y="7533"/>
                  <a:pt x="952" y="8745"/>
                  <a:pt x="1032" y="10230"/>
                </a:cubicBezTo>
                <a:cubicBezTo>
                  <a:pt x="1033" y="10230"/>
                  <a:pt x="1033" y="10230"/>
                  <a:pt x="1033" y="10230"/>
                </a:cubicBezTo>
                <a:lnTo>
                  <a:pt x="1034" y="10261"/>
                </a:lnTo>
                <a:cubicBezTo>
                  <a:pt x="1043" y="10403"/>
                  <a:pt x="1047" y="10548"/>
                  <a:pt x="1047" y="10695"/>
                </a:cubicBezTo>
                <a:cubicBezTo>
                  <a:pt x="1050" y="10721"/>
                  <a:pt x="1050" y="10748"/>
                  <a:pt x="1050" y="10774"/>
                </a:cubicBezTo>
                <a:cubicBezTo>
                  <a:pt x="1050" y="10792"/>
                  <a:pt x="1050" y="10810"/>
                  <a:pt x="1049" y="10828"/>
                </a:cubicBezTo>
                <a:lnTo>
                  <a:pt x="1048" y="10828"/>
                </a:lnTo>
                <a:lnTo>
                  <a:pt x="1048" y="10830"/>
                </a:lnTo>
                <a:lnTo>
                  <a:pt x="1018" y="10822"/>
                </a:lnTo>
                <a:cubicBezTo>
                  <a:pt x="960" y="10820"/>
                  <a:pt x="904" y="10806"/>
                  <a:pt x="848" y="10780"/>
                </a:cubicBezTo>
                <a:cubicBezTo>
                  <a:pt x="839" y="10782"/>
                  <a:pt x="829" y="10777"/>
                  <a:pt x="820" y="10773"/>
                </a:cubicBezTo>
                <a:lnTo>
                  <a:pt x="820" y="10767"/>
                </a:lnTo>
                <a:cubicBezTo>
                  <a:pt x="500" y="10627"/>
                  <a:pt x="215" y="10225"/>
                  <a:pt x="0" y="9649"/>
                </a:cubicBezTo>
                <a:lnTo>
                  <a:pt x="0" y="8680"/>
                </a:lnTo>
                <a:cubicBezTo>
                  <a:pt x="173" y="9419"/>
                  <a:pt x="459" y="9959"/>
                  <a:pt x="796" y="10151"/>
                </a:cubicBezTo>
                <a:cubicBezTo>
                  <a:pt x="713" y="9030"/>
                  <a:pt x="406" y="8114"/>
                  <a:pt x="0" y="7726"/>
                </a:cubicBezTo>
                <a:close/>
                <a:moveTo>
                  <a:pt x="20567" y="6918"/>
                </a:moveTo>
                <a:lnTo>
                  <a:pt x="20597" y="6926"/>
                </a:lnTo>
                <a:cubicBezTo>
                  <a:pt x="20654" y="6928"/>
                  <a:pt x="20711" y="6942"/>
                  <a:pt x="20766" y="6968"/>
                </a:cubicBezTo>
                <a:cubicBezTo>
                  <a:pt x="20776" y="6967"/>
                  <a:pt x="20785" y="6971"/>
                  <a:pt x="20795" y="6976"/>
                </a:cubicBezTo>
                <a:lnTo>
                  <a:pt x="20795" y="6981"/>
                </a:lnTo>
                <a:cubicBezTo>
                  <a:pt x="21108" y="7118"/>
                  <a:pt x="21387" y="7506"/>
                  <a:pt x="21600" y="8064"/>
                </a:cubicBezTo>
                <a:lnTo>
                  <a:pt x="21600" y="9009"/>
                </a:lnTo>
                <a:cubicBezTo>
                  <a:pt x="21426" y="8300"/>
                  <a:pt x="21146" y="7784"/>
                  <a:pt x="20819" y="7597"/>
                </a:cubicBezTo>
                <a:cubicBezTo>
                  <a:pt x="20901" y="8705"/>
                  <a:pt x="21201" y="9612"/>
                  <a:pt x="21600" y="10009"/>
                </a:cubicBezTo>
                <a:lnTo>
                  <a:pt x="21600" y="10633"/>
                </a:lnTo>
                <a:cubicBezTo>
                  <a:pt x="21064" y="10194"/>
                  <a:pt x="20661" y="8990"/>
                  <a:pt x="20582" y="7519"/>
                </a:cubicBezTo>
                <a:cubicBezTo>
                  <a:pt x="20582" y="7519"/>
                  <a:pt x="20582" y="7519"/>
                  <a:pt x="20581" y="7519"/>
                </a:cubicBezTo>
                <a:lnTo>
                  <a:pt x="20580" y="7487"/>
                </a:lnTo>
                <a:cubicBezTo>
                  <a:pt x="20571" y="7345"/>
                  <a:pt x="20567" y="7201"/>
                  <a:pt x="20567" y="7054"/>
                </a:cubicBezTo>
                <a:cubicBezTo>
                  <a:pt x="20565" y="7027"/>
                  <a:pt x="20565" y="7001"/>
                  <a:pt x="20565" y="6974"/>
                </a:cubicBezTo>
                <a:lnTo>
                  <a:pt x="20566" y="6921"/>
                </a:lnTo>
                <a:lnTo>
                  <a:pt x="20567" y="6921"/>
                </a:lnTo>
                <a:close/>
                <a:moveTo>
                  <a:pt x="20542" y="6918"/>
                </a:moveTo>
                <a:lnTo>
                  <a:pt x="20542" y="6921"/>
                </a:lnTo>
                <a:lnTo>
                  <a:pt x="20543" y="6921"/>
                </a:lnTo>
                <a:lnTo>
                  <a:pt x="20544" y="6974"/>
                </a:lnTo>
                <a:cubicBezTo>
                  <a:pt x="20544" y="7001"/>
                  <a:pt x="20544" y="7027"/>
                  <a:pt x="20542" y="7054"/>
                </a:cubicBezTo>
                <a:cubicBezTo>
                  <a:pt x="20542" y="7201"/>
                  <a:pt x="20537" y="7345"/>
                  <a:pt x="20528" y="7487"/>
                </a:cubicBezTo>
                <a:lnTo>
                  <a:pt x="20528" y="7519"/>
                </a:lnTo>
                <a:cubicBezTo>
                  <a:pt x="20527" y="7519"/>
                  <a:pt x="20527" y="7519"/>
                  <a:pt x="20527" y="7519"/>
                </a:cubicBezTo>
                <a:cubicBezTo>
                  <a:pt x="20438" y="9173"/>
                  <a:pt x="19940" y="10489"/>
                  <a:pt x="19304" y="10767"/>
                </a:cubicBezTo>
                <a:lnTo>
                  <a:pt x="19304" y="10773"/>
                </a:lnTo>
                <a:cubicBezTo>
                  <a:pt x="19294" y="10777"/>
                  <a:pt x="19285" y="10782"/>
                  <a:pt x="19275" y="10780"/>
                </a:cubicBezTo>
                <a:cubicBezTo>
                  <a:pt x="19220" y="10806"/>
                  <a:pt x="19163" y="10820"/>
                  <a:pt x="19106" y="10822"/>
                </a:cubicBezTo>
                <a:lnTo>
                  <a:pt x="19076" y="10830"/>
                </a:lnTo>
                <a:lnTo>
                  <a:pt x="19076" y="10828"/>
                </a:lnTo>
                <a:lnTo>
                  <a:pt x="19075" y="10828"/>
                </a:lnTo>
                <a:cubicBezTo>
                  <a:pt x="19074" y="10810"/>
                  <a:pt x="19074" y="10792"/>
                  <a:pt x="19074" y="10774"/>
                </a:cubicBezTo>
                <a:cubicBezTo>
                  <a:pt x="19074" y="10748"/>
                  <a:pt x="19074" y="10721"/>
                  <a:pt x="19076" y="10695"/>
                </a:cubicBezTo>
                <a:cubicBezTo>
                  <a:pt x="19076" y="10548"/>
                  <a:pt x="19080" y="10403"/>
                  <a:pt x="19089" y="10261"/>
                </a:cubicBezTo>
                <a:lnTo>
                  <a:pt x="19090" y="10230"/>
                </a:lnTo>
                <a:cubicBezTo>
                  <a:pt x="19091" y="10230"/>
                  <a:pt x="19091" y="10230"/>
                  <a:pt x="19091" y="10230"/>
                </a:cubicBezTo>
                <a:cubicBezTo>
                  <a:pt x="19180" y="8576"/>
                  <a:pt x="19678" y="7260"/>
                  <a:pt x="20314" y="6981"/>
                </a:cubicBezTo>
                <a:lnTo>
                  <a:pt x="20314" y="6976"/>
                </a:lnTo>
                <a:cubicBezTo>
                  <a:pt x="20323" y="6971"/>
                  <a:pt x="20333" y="6967"/>
                  <a:pt x="20343" y="6968"/>
                </a:cubicBezTo>
                <a:cubicBezTo>
                  <a:pt x="20398" y="6942"/>
                  <a:pt x="20455" y="6928"/>
                  <a:pt x="20512" y="6926"/>
                </a:cubicBezTo>
                <a:close/>
                <a:moveTo>
                  <a:pt x="17569" y="6918"/>
                </a:moveTo>
                <a:lnTo>
                  <a:pt x="17599" y="6926"/>
                </a:lnTo>
                <a:cubicBezTo>
                  <a:pt x="17656" y="6928"/>
                  <a:pt x="17713" y="6942"/>
                  <a:pt x="17768" y="6968"/>
                </a:cubicBezTo>
                <a:cubicBezTo>
                  <a:pt x="17778" y="6967"/>
                  <a:pt x="17787" y="6971"/>
                  <a:pt x="17797" y="6976"/>
                </a:cubicBezTo>
                <a:lnTo>
                  <a:pt x="17797" y="6981"/>
                </a:lnTo>
                <a:cubicBezTo>
                  <a:pt x="18433" y="7260"/>
                  <a:pt x="18931" y="8576"/>
                  <a:pt x="19020" y="10230"/>
                </a:cubicBezTo>
                <a:cubicBezTo>
                  <a:pt x="19020" y="10230"/>
                  <a:pt x="19020" y="10230"/>
                  <a:pt x="19021" y="10230"/>
                </a:cubicBezTo>
                <a:lnTo>
                  <a:pt x="19022" y="10261"/>
                </a:lnTo>
                <a:cubicBezTo>
                  <a:pt x="19031" y="10403"/>
                  <a:pt x="19035" y="10548"/>
                  <a:pt x="19035" y="10695"/>
                </a:cubicBezTo>
                <a:cubicBezTo>
                  <a:pt x="19037" y="10721"/>
                  <a:pt x="19037" y="10748"/>
                  <a:pt x="19037" y="10774"/>
                </a:cubicBezTo>
                <a:cubicBezTo>
                  <a:pt x="19037" y="10792"/>
                  <a:pt x="19037" y="10810"/>
                  <a:pt x="19036" y="10828"/>
                </a:cubicBezTo>
                <a:lnTo>
                  <a:pt x="19035" y="10828"/>
                </a:lnTo>
                <a:lnTo>
                  <a:pt x="19035" y="10830"/>
                </a:lnTo>
                <a:lnTo>
                  <a:pt x="19005" y="10822"/>
                </a:lnTo>
                <a:cubicBezTo>
                  <a:pt x="18948" y="10820"/>
                  <a:pt x="18891" y="10806"/>
                  <a:pt x="18836" y="10780"/>
                </a:cubicBezTo>
                <a:cubicBezTo>
                  <a:pt x="18826" y="10782"/>
                  <a:pt x="18817" y="10777"/>
                  <a:pt x="18807" y="10773"/>
                </a:cubicBezTo>
                <a:lnTo>
                  <a:pt x="18807" y="10767"/>
                </a:lnTo>
                <a:cubicBezTo>
                  <a:pt x="18171" y="10489"/>
                  <a:pt x="17673" y="9173"/>
                  <a:pt x="17584" y="7519"/>
                </a:cubicBezTo>
                <a:cubicBezTo>
                  <a:pt x="17584" y="7519"/>
                  <a:pt x="17584" y="7519"/>
                  <a:pt x="17583" y="7519"/>
                </a:cubicBezTo>
                <a:lnTo>
                  <a:pt x="17582" y="7487"/>
                </a:lnTo>
                <a:cubicBezTo>
                  <a:pt x="17573" y="7345"/>
                  <a:pt x="17569" y="7201"/>
                  <a:pt x="17569" y="7054"/>
                </a:cubicBezTo>
                <a:cubicBezTo>
                  <a:pt x="17567" y="7027"/>
                  <a:pt x="17567" y="7001"/>
                  <a:pt x="17567" y="6974"/>
                </a:cubicBezTo>
                <a:lnTo>
                  <a:pt x="17568" y="6921"/>
                </a:lnTo>
                <a:lnTo>
                  <a:pt x="17569" y="6921"/>
                </a:lnTo>
                <a:close/>
                <a:moveTo>
                  <a:pt x="17544" y="6918"/>
                </a:moveTo>
                <a:lnTo>
                  <a:pt x="17544" y="6921"/>
                </a:lnTo>
                <a:lnTo>
                  <a:pt x="17545" y="6921"/>
                </a:lnTo>
                <a:lnTo>
                  <a:pt x="17546" y="6974"/>
                </a:lnTo>
                <a:cubicBezTo>
                  <a:pt x="17546" y="7001"/>
                  <a:pt x="17546" y="7027"/>
                  <a:pt x="17544" y="7054"/>
                </a:cubicBezTo>
                <a:cubicBezTo>
                  <a:pt x="17544" y="7201"/>
                  <a:pt x="17540" y="7345"/>
                  <a:pt x="17531" y="7487"/>
                </a:cubicBezTo>
                <a:lnTo>
                  <a:pt x="17530" y="7519"/>
                </a:lnTo>
                <a:cubicBezTo>
                  <a:pt x="17529" y="7519"/>
                  <a:pt x="17529" y="7519"/>
                  <a:pt x="17529" y="7519"/>
                </a:cubicBezTo>
                <a:cubicBezTo>
                  <a:pt x="17440" y="9173"/>
                  <a:pt x="16942" y="10489"/>
                  <a:pt x="16306" y="10767"/>
                </a:cubicBezTo>
                <a:lnTo>
                  <a:pt x="16306" y="10773"/>
                </a:lnTo>
                <a:cubicBezTo>
                  <a:pt x="16296" y="10777"/>
                  <a:pt x="16287" y="10782"/>
                  <a:pt x="16277" y="10780"/>
                </a:cubicBezTo>
                <a:cubicBezTo>
                  <a:pt x="16222" y="10806"/>
                  <a:pt x="16165" y="10820"/>
                  <a:pt x="16108" y="10822"/>
                </a:cubicBezTo>
                <a:lnTo>
                  <a:pt x="16078" y="10830"/>
                </a:lnTo>
                <a:lnTo>
                  <a:pt x="16078" y="10828"/>
                </a:lnTo>
                <a:lnTo>
                  <a:pt x="16077" y="10828"/>
                </a:lnTo>
                <a:cubicBezTo>
                  <a:pt x="16076" y="10810"/>
                  <a:pt x="16076" y="10792"/>
                  <a:pt x="16076" y="10774"/>
                </a:cubicBezTo>
                <a:cubicBezTo>
                  <a:pt x="16076" y="10748"/>
                  <a:pt x="16076" y="10721"/>
                  <a:pt x="16078" y="10695"/>
                </a:cubicBezTo>
                <a:cubicBezTo>
                  <a:pt x="16078" y="10548"/>
                  <a:pt x="16082" y="10403"/>
                  <a:pt x="16091" y="10261"/>
                </a:cubicBezTo>
                <a:lnTo>
                  <a:pt x="16092" y="10230"/>
                </a:lnTo>
                <a:cubicBezTo>
                  <a:pt x="16093" y="10230"/>
                  <a:pt x="16093" y="10230"/>
                  <a:pt x="16093" y="10230"/>
                </a:cubicBezTo>
                <a:cubicBezTo>
                  <a:pt x="16182" y="8576"/>
                  <a:pt x="16680" y="7260"/>
                  <a:pt x="17316" y="6981"/>
                </a:cubicBezTo>
                <a:lnTo>
                  <a:pt x="17316" y="6976"/>
                </a:lnTo>
                <a:cubicBezTo>
                  <a:pt x="17326" y="6971"/>
                  <a:pt x="17335" y="6967"/>
                  <a:pt x="17345" y="6968"/>
                </a:cubicBezTo>
                <a:cubicBezTo>
                  <a:pt x="17400" y="6942"/>
                  <a:pt x="17457" y="6928"/>
                  <a:pt x="17514" y="6926"/>
                </a:cubicBezTo>
                <a:close/>
                <a:moveTo>
                  <a:pt x="14571" y="6918"/>
                </a:moveTo>
                <a:lnTo>
                  <a:pt x="14601" y="6926"/>
                </a:lnTo>
                <a:cubicBezTo>
                  <a:pt x="14658" y="6928"/>
                  <a:pt x="14715" y="6942"/>
                  <a:pt x="14770" y="6968"/>
                </a:cubicBezTo>
                <a:cubicBezTo>
                  <a:pt x="14780" y="6967"/>
                  <a:pt x="14790" y="6971"/>
                  <a:pt x="14799" y="6976"/>
                </a:cubicBezTo>
                <a:lnTo>
                  <a:pt x="14799" y="6981"/>
                </a:lnTo>
                <a:cubicBezTo>
                  <a:pt x="15435" y="7260"/>
                  <a:pt x="15933" y="8576"/>
                  <a:pt x="16022" y="10230"/>
                </a:cubicBezTo>
                <a:cubicBezTo>
                  <a:pt x="16022" y="10230"/>
                  <a:pt x="16022" y="10230"/>
                  <a:pt x="16023" y="10230"/>
                </a:cubicBezTo>
                <a:lnTo>
                  <a:pt x="16024" y="10261"/>
                </a:lnTo>
                <a:cubicBezTo>
                  <a:pt x="16033" y="10403"/>
                  <a:pt x="16037" y="10548"/>
                  <a:pt x="16037" y="10695"/>
                </a:cubicBezTo>
                <a:cubicBezTo>
                  <a:pt x="16039" y="10721"/>
                  <a:pt x="16039" y="10748"/>
                  <a:pt x="16039" y="10774"/>
                </a:cubicBezTo>
                <a:cubicBezTo>
                  <a:pt x="16039" y="10792"/>
                  <a:pt x="16039" y="10810"/>
                  <a:pt x="16038" y="10828"/>
                </a:cubicBezTo>
                <a:lnTo>
                  <a:pt x="16037" y="10828"/>
                </a:lnTo>
                <a:lnTo>
                  <a:pt x="16037" y="10830"/>
                </a:lnTo>
                <a:lnTo>
                  <a:pt x="16007" y="10822"/>
                </a:lnTo>
                <a:cubicBezTo>
                  <a:pt x="15950" y="10820"/>
                  <a:pt x="15893" y="10806"/>
                  <a:pt x="15838" y="10780"/>
                </a:cubicBezTo>
                <a:cubicBezTo>
                  <a:pt x="15828" y="10782"/>
                  <a:pt x="15819" y="10777"/>
                  <a:pt x="15809" y="10773"/>
                </a:cubicBezTo>
                <a:lnTo>
                  <a:pt x="15809" y="10767"/>
                </a:lnTo>
                <a:cubicBezTo>
                  <a:pt x="15173" y="10489"/>
                  <a:pt x="14675" y="9173"/>
                  <a:pt x="14586" y="7519"/>
                </a:cubicBezTo>
                <a:cubicBezTo>
                  <a:pt x="14586" y="7519"/>
                  <a:pt x="14586" y="7519"/>
                  <a:pt x="14585" y="7519"/>
                </a:cubicBezTo>
                <a:lnTo>
                  <a:pt x="14584" y="7487"/>
                </a:lnTo>
                <a:cubicBezTo>
                  <a:pt x="14576" y="7345"/>
                  <a:pt x="14571" y="7201"/>
                  <a:pt x="14571" y="7054"/>
                </a:cubicBezTo>
                <a:cubicBezTo>
                  <a:pt x="14569" y="7027"/>
                  <a:pt x="14569" y="7001"/>
                  <a:pt x="14569" y="6974"/>
                </a:cubicBezTo>
                <a:lnTo>
                  <a:pt x="14570" y="6921"/>
                </a:lnTo>
                <a:lnTo>
                  <a:pt x="14571" y="6921"/>
                </a:lnTo>
                <a:close/>
                <a:moveTo>
                  <a:pt x="14546" y="6918"/>
                </a:moveTo>
                <a:lnTo>
                  <a:pt x="14546" y="6921"/>
                </a:lnTo>
                <a:lnTo>
                  <a:pt x="14547" y="6921"/>
                </a:lnTo>
                <a:lnTo>
                  <a:pt x="14548" y="6974"/>
                </a:lnTo>
                <a:cubicBezTo>
                  <a:pt x="14548" y="7001"/>
                  <a:pt x="14548" y="7027"/>
                  <a:pt x="14546" y="7054"/>
                </a:cubicBezTo>
                <a:cubicBezTo>
                  <a:pt x="14546" y="7201"/>
                  <a:pt x="14542" y="7345"/>
                  <a:pt x="14533" y="7487"/>
                </a:cubicBezTo>
                <a:lnTo>
                  <a:pt x="14532" y="7519"/>
                </a:lnTo>
                <a:cubicBezTo>
                  <a:pt x="14531" y="7519"/>
                  <a:pt x="14531" y="7519"/>
                  <a:pt x="14531" y="7519"/>
                </a:cubicBezTo>
                <a:cubicBezTo>
                  <a:pt x="14442" y="9173"/>
                  <a:pt x="13944" y="10489"/>
                  <a:pt x="13308" y="10767"/>
                </a:cubicBezTo>
                <a:lnTo>
                  <a:pt x="13308" y="10773"/>
                </a:lnTo>
                <a:cubicBezTo>
                  <a:pt x="13298" y="10777"/>
                  <a:pt x="13289" y="10782"/>
                  <a:pt x="13279" y="10780"/>
                </a:cubicBezTo>
                <a:cubicBezTo>
                  <a:pt x="13224" y="10806"/>
                  <a:pt x="13167" y="10820"/>
                  <a:pt x="13110" y="10822"/>
                </a:cubicBezTo>
                <a:lnTo>
                  <a:pt x="13080" y="10830"/>
                </a:lnTo>
                <a:lnTo>
                  <a:pt x="13080" y="10828"/>
                </a:lnTo>
                <a:lnTo>
                  <a:pt x="13079" y="10828"/>
                </a:lnTo>
                <a:cubicBezTo>
                  <a:pt x="13078" y="10810"/>
                  <a:pt x="13078" y="10792"/>
                  <a:pt x="13078" y="10774"/>
                </a:cubicBezTo>
                <a:cubicBezTo>
                  <a:pt x="13078" y="10748"/>
                  <a:pt x="13078" y="10721"/>
                  <a:pt x="13080" y="10695"/>
                </a:cubicBezTo>
                <a:cubicBezTo>
                  <a:pt x="13080" y="10548"/>
                  <a:pt x="13084" y="10403"/>
                  <a:pt x="13093" y="10261"/>
                </a:cubicBezTo>
                <a:lnTo>
                  <a:pt x="13094" y="10230"/>
                </a:lnTo>
                <a:cubicBezTo>
                  <a:pt x="13095" y="10230"/>
                  <a:pt x="13095" y="10230"/>
                  <a:pt x="13095" y="10230"/>
                </a:cubicBezTo>
                <a:cubicBezTo>
                  <a:pt x="13184" y="8576"/>
                  <a:pt x="13682" y="7260"/>
                  <a:pt x="14318" y="6981"/>
                </a:cubicBezTo>
                <a:lnTo>
                  <a:pt x="14318" y="6976"/>
                </a:lnTo>
                <a:cubicBezTo>
                  <a:pt x="14328" y="6971"/>
                  <a:pt x="14337" y="6967"/>
                  <a:pt x="14347" y="6968"/>
                </a:cubicBezTo>
                <a:cubicBezTo>
                  <a:pt x="14402" y="6942"/>
                  <a:pt x="14459" y="6928"/>
                  <a:pt x="14516" y="6926"/>
                </a:cubicBezTo>
                <a:close/>
                <a:moveTo>
                  <a:pt x="11573" y="6918"/>
                </a:moveTo>
                <a:lnTo>
                  <a:pt x="11603" y="6926"/>
                </a:lnTo>
                <a:cubicBezTo>
                  <a:pt x="11661" y="6928"/>
                  <a:pt x="11717" y="6942"/>
                  <a:pt x="11772" y="6968"/>
                </a:cubicBezTo>
                <a:cubicBezTo>
                  <a:pt x="11782" y="6967"/>
                  <a:pt x="11792" y="6971"/>
                  <a:pt x="11801" y="6976"/>
                </a:cubicBezTo>
                <a:lnTo>
                  <a:pt x="11801" y="6981"/>
                </a:lnTo>
                <a:cubicBezTo>
                  <a:pt x="12437" y="7260"/>
                  <a:pt x="12935" y="8576"/>
                  <a:pt x="13024" y="10230"/>
                </a:cubicBezTo>
                <a:cubicBezTo>
                  <a:pt x="13024" y="10230"/>
                  <a:pt x="13025" y="10230"/>
                  <a:pt x="13025" y="10230"/>
                </a:cubicBezTo>
                <a:lnTo>
                  <a:pt x="13026" y="10261"/>
                </a:lnTo>
                <a:cubicBezTo>
                  <a:pt x="13035" y="10403"/>
                  <a:pt x="13039" y="10548"/>
                  <a:pt x="13039" y="10695"/>
                </a:cubicBezTo>
                <a:cubicBezTo>
                  <a:pt x="13041" y="10721"/>
                  <a:pt x="13041" y="10748"/>
                  <a:pt x="13041" y="10774"/>
                </a:cubicBezTo>
                <a:cubicBezTo>
                  <a:pt x="13041" y="10792"/>
                  <a:pt x="13041" y="10810"/>
                  <a:pt x="13040" y="10828"/>
                </a:cubicBezTo>
                <a:lnTo>
                  <a:pt x="13040" y="10828"/>
                </a:lnTo>
                <a:lnTo>
                  <a:pt x="13039" y="10830"/>
                </a:lnTo>
                <a:lnTo>
                  <a:pt x="13009" y="10822"/>
                </a:lnTo>
                <a:cubicBezTo>
                  <a:pt x="12952" y="10820"/>
                  <a:pt x="12895" y="10806"/>
                  <a:pt x="12840" y="10780"/>
                </a:cubicBezTo>
                <a:cubicBezTo>
                  <a:pt x="12830" y="10782"/>
                  <a:pt x="12821" y="10777"/>
                  <a:pt x="12811" y="10773"/>
                </a:cubicBezTo>
                <a:lnTo>
                  <a:pt x="12811" y="10767"/>
                </a:lnTo>
                <a:cubicBezTo>
                  <a:pt x="12175" y="10489"/>
                  <a:pt x="11677" y="9173"/>
                  <a:pt x="11588" y="7519"/>
                </a:cubicBezTo>
                <a:cubicBezTo>
                  <a:pt x="11588" y="7519"/>
                  <a:pt x="11588" y="7519"/>
                  <a:pt x="11588" y="7519"/>
                </a:cubicBezTo>
                <a:lnTo>
                  <a:pt x="11587" y="7487"/>
                </a:lnTo>
                <a:cubicBezTo>
                  <a:pt x="11578" y="7345"/>
                  <a:pt x="11573" y="7201"/>
                  <a:pt x="11573" y="7054"/>
                </a:cubicBezTo>
                <a:cubicBezTo>
                  <a:pt x="11571" y="7027"/>
                  <a:pt x="11571" y="7001"/>
                  <a:pt x="11571" y="6974"/>
                </a:cubicBezTo>
                <a:lnTo>
                  <a:pt x="11572" y="6921"/>
                </a:lnTo>
                <a:lnTo>
                  <a:pt x="11573" y="6921"/>
                </a:lnTo>
                <a:close/>
                <a:moveTo>
                  <a:pt x="11548" y="6918"/>
                </a:moveTo>
                <a:lnTo>
                  <a:pt x="11549" y="6921"/>
                </a:lnTo>
                <a:lnTo>
                  <a:pt x="11549" y="6921"/>
                </a:lnTo>
                <a:lnTo>
                  <a:pt x="11550" y="6974"/>
                </a:lnTo>
                <a:cubicBezTo>
                  <a:pt x="11550" y="7001"/>
                  <a:pt x="11550" y="7027"/>
                  <a:pt x="11548" y="7054"/>
                </a:cubicBezTo>
                <a:cubicBezTo>
                  <a:pt x="11548" y="7201"/>
                  <a:pt x="11544" y="7345"/>
                  <a:pt x="11535" y="7487"/>
                </a:cubicBezTo>
                <a:lnTo>
                  <a:pt x="11534" y="7519"/>
                </a:lnTo>
                <a:cubicBezTo>
                  <a:pt x="11534" y="7519"/>
                  <a:pt x="11533" y="7519"/>
                  <a:pt x="11533" y="7519"/>
                </a:cubicBezTo>
                <a:cubicBezTo>
                  <a:pt x="11444" y="9173"/>
                  <a:pt x="10946" y="10489"/>
                  <a:pt x="10310" y="10767"/>
                </a:cubicBezTo>
                <a:lnTo>
                  <a:pt x="10310" y="10773"/>
                </a:lnTo>
                <a:cubicBezTo>
                  <a:pt x="10301" y="10777"/>
                  <a:pt x="10291" y="10782"/>
                  <a:pt x="10281" y="10780"/>
                </a:cubicBezTo>
                <a:cubicBezTo>
                  <a:pt x="10226" y="10806"/>
                  <a:pt x="10170" y="10820"/>
                  <a:pt x="10112" y="10822"/>
                </a:cubicBezTo>
                <a:lnTo>
                  <a:pt x="10082" y="10830"/>
                </a:lnTo>
                <a:lnTo>
                  <a:pt x="10082" y="10828"/>
                </a:lnTo>
                <a:lnTo>
                  <a:pt x="10081" y="10828"/>
                </a:lnTo>
                <a:cubicBezTo>
                  <a:pt x="10080" y="10810"/>
                  <a:pt x="10080" y="10792"/>
                  <a:pt x="10080" y="10774"/>
                </a:cubicBezTo>
                <a:cubicBezTo>
                  <a:pt x="10080" y="10748"/>
                  <a:pt x="10080" y="10721"/>
                  <a:pt x="10082" y="10695"/>
                </a:cubicBezTo>
                <a:cubicBezTo>
                  <a:pt x="10082" y="10548"/>
                  <a:pt x="10087" y="10403"/>
                  <a:pt x="10096" y="10261"/>
                </a:cubicBezTo>
                <a:lnTo>
                  <a:pt x="10096" y="10230"/>
                </a:lnTo>
                <a:cubicBezTo>
                  <a:pt x="10097" y="10230"/>
                  <a:pt x="10097" y="10230"/>
                  <a:pt x="10097" y="10230"/>
                </a:cubicBezTo>
                <a:cubicBezTo>
                  <a:pt x="10186" y="8576"/>
                  <a:pt x="10684" y="7260"/>
                  <a:pt x="11320" y="6981"/>
                </a:cubicBezTo>
                <a:lnTo>
                  <a:pt x="11320" y="6976"/>
                </a:lnTo>
                <a:cubicBezTo>
                  <a:pt x="11330" y="6971"/>
                  <a:pt x="11339" y="6967"/>
                  <a:pt x="11349" y="6968"/>
                </a:cubicBezTo>
                <a:cubicBezTo>
                  <a:pt x="11404" y="6942"/>
                  <a:pt x="11461" y="6928"/>
                  <a:pt x="11518" y="6926"/>
                </a:cubicBezTo>
                <a:close/>
                <a:moveTo>
                  <a:pt x="8575" y="6918"/>
                </a:moveTo>
                <a:lnTo>
                  <a:pt x="8605" y="6926"/>
                </a:lnTo>
                <a:cubicBezTo>
                  <a:pt x="8663" y="6928"/>
                  <a:pt x="8719" y="6942"/>
                  <a:pt x="8774" y="6968"/>
                </a:cubicBezTo>
                <a:cubicBezTo>
                  <a:pt x="8784" y="6967"/>
                  <a:pt x="8794" y="6971"/>
                  <a:pt x="8803" y="6976"/>
                </a:cubicBezTo>
                <a:lnTo>
                  <a:pt x="8803" y="6981"/>
                </a:lnTo>
                <a:cubicBezTo>
                  <a:pt x="9439" y="7260"/>
                  <a:pt x="9937" y="8576"/>
                  <a:pt x="10026" y="10230"/>
                </a:cubicBezTo>
                <a:cubicBezTo>
                  <a:pt x="10026" y="10230"/>
                  <a:pt x="10027" y="10230"/>
                  <a:pt x="10027" y="10230"/>
                </a:cubicBezTo>
                <a:lnTo>
                  <a:pt x="10028" y="10261"/>
                </a:lnTo>
                <a:cubicBezTo>
                  <a:pt x="10037" y="10403"/>
                  <a:pt x="10041" y="10548"/>
                  <a:pt x="10041" y="10695"/>
                </a:cubicBezTo>
                <a:cubicBezTo>
                  <a:pt x="10043" y="10721"/>
                  <a:pt x="10044" y="10748"/>
                  <a:pt x="10044" y="10774"/>
                </a:cubicBezTo>
                <a:cubicBezTo>
                  <a:pt x="10044" y="10792"/>
                  <a:pt x="10043" y="10810"/>
                  <a:pt x="10042" y="10828"/>
                </a:cubicBezTo>
                <a:lnTo>
                  <a:pt x="10042" y="10828"/>
                </a:lnTo>
                <a:lnTo>
                  <a:pt x="10042" y="10830"/>
                </a:lnTo>
                <a:lnTo>
                  <a:pt x="10011" y="10822"/>
                </a:lnTo>
                <a:cubicBezTo>
                  <a:pt x="9954" y="10820"/>
                  <a:pt x="9897" y="10806"/>
                  <a:pt x="9842" y="10780"/>
                </a:cubicBezTo>
                <a:cubicBezTo>
                  <a:pt x="9832" y="10782"/>
                  <a:pt x="9823" y="10777"/>
                  <a:pt x="9813" y="10773"/>
                </a:cubicBezTo>
                <a:lnTo>
                  <a:pt x="9813" y="10767"/>
                </a:lnTo>
                <a:cubicBezTo>
                  <a:pt x="9177" y="10489"/>
                  <a:pt x="8680" y="9173"/>
                  <a:pt x="8591" y="7519"/>
                </a:cubicBezTo>
                <a:cubicBezTo>
                  <a:pt x="8590" y="7519"/>
                  <a:pt x="8590" y="7519"/>
                  <a:pt x="8590" y="7519"/>
                </a:cubicBezTo>
                <a:lnTo>
                  <a:pt x="8589" y="7487"/>
                </a:lnTo>
                <a:cubicBezTo>
                  <a:pt x="8580" y="7345"/>
                  <a:pt x="8575" y="7201"/>
                  <a:pt x="8575" y="7054"/>
                </a:cubicBezTo>
                <a:cubicBezTo>
                  <a:pt x="8573" y="7027"/>
                  <a:pt x="8573" y="7001"/>
                  <a:pt x="8573" y="6974"/>
                </a:cubicBezTo>
                <a:lnTo>
                  <a:pt x="8574" y="6921"/>
                </a:lnTo>
                <a:lnTo>
                  <a:pt x="8575" y="6921"/>
                </a:lnTo>
                <a:close/>
                <a:moveTo>
                  <a:pt x="8551" y="6918"/>
                </a:moveTo>
                <a:lnTo>
                  <a:pt x="8551" y="6921"/>
                </a:lnTo>
                <a:lnTo>
                  <a:pt x="8551" y="6921"/>
                </a:lnTo>
                <a:lnTo>
                  <a:pt x="8553" y="6974"/>
                </a:lnTo>
                <a:cubicBezTo>
                  <a:pt x="8553" y="7001"/>
                  <a:pt x="8552" y="7027"/>
                  <a:pt x="8550" y="7054"/>
                </a:cubicBezTo>
                <a:cubicBezTo>
                  <a:pt x="8550" y="7201"/>
                  <a:pt x="8546" y="7345"/>
                  <a:pt x="8537" y="7487"/>
                </a:cubicBezTo>
                <a:lnTo>
                  <a:pt x="8536" y="7519"/>
                </a:lnTo>
                <a:cubicBezTo>
                  <a:pt x="8536" y="7519"/>
                  <a:pt x="8535" y="7519"/>
                  <a:pt x="8535" y="7519"/>
                </a:cubicBezTo>
                <a:cubicBezTo>
                  <a:pt x="8446" y="9173"/>
                  <a:pt x="7948" y="10489"/>
                  <a:pt x="7312" y="10767"/>
                </a:cubicBezTo>
                <a:lnTo>
                  <a:pt x="7312" y="10773"/>
                </a:lnTo>
                <a:cubicBezTo>
                  <a:pt x="7303" y="10777"/>
                  <a:pt x="7293" y="10782"/>
                  <a:pt x="7283" y="10780"/>
                </a:cubicBezTo>
                <a:cubicBezTo>
                  <a:pt x="7228" y="10806"/>
                  <a:pt x="7172" y="10820"/>
                  <a:pt x="7114" y="10822"/>
                </a:cubicBezTo>
                <a:lnTo>
                  <a:pt x="7084" y="10830"/>
                </a:lnTo>
                <a:lnTo>
                  <a:pt x="7084" y="10828"/>
                </a:lnTo>
                <a:lnTo>
                  <a:pt x="7083" y="10828"/>
                </a:lnTo>
                <a:cubicBezTo>
                  <a:pt x="7082" y="10810"/>
                  <a:pt x="7082" y="10792"/>
                  <a:pt x="7082" y="10774"/>
                </a:cubicBezTo>
                <a:cubicBezTo>
                  <a:pt x="7082" y="10748"/>
                  <a:pt x="7082" y="10721"/>
                  <a:pt x="7084" y="10695"/>
                </a:cubicBezTo>
                <a:cubicBezTo>
                  <a:pt x="7084" y="10548"/>
                  <a:pt x="7089" y="10403"/>
                  <a:pt x="7098" y="10261"/>
                </a:cubicBezTo>
                <a:lnTo>
                  <a:pt x="7099" y="10230"/>
                </a:lnTo>
                <a:cubicBezTo>
                  <a:pt x="7099" y="10230"/>
                  <a:pt x="7099" y="10230"/>
                  <a:pt x="7099" y="10230"/>
                </a:cubicBezTo>
                <a:cubicBezTo>
                  <a:pt x="7189" y="8576"/>
                  <a:pt x="7686" y="7260"/>
                  <a:pt x="8322" y="6981"/>
                </a:cubicBezTo>
                <a:lnTo>
                  <a:pt x="8322" y="6976"/>
                </a:lnTo>
                <a:cubicBezTo>
                  <a:pt x="8332" y="6971"/>
                  <a:pt x="8341" y="6967"/>
                  <a:pt x="8351" y="6968"/>
                </a:cubicBezTo>
                <a:cubicBezTo>
                  <a:pt x="8406" y="6942"/>
                  <a:pt x="8463" y="6928"/>
                  <a:pt x="8520" y="6926"/>
                </a:cubicBezTo>
                <a:close/>
                <a:moveTo>
                  <a:pt x="5577" y="6918"/>
                </a:moveTo>
                <a:lnTo>
                  <a:pt x="5607" y="6926"/>
                </a:lnTo>
                <a:cubicBezTo>
                  <a:pt x="5665" y="6928"/>
                  <a:pt x="5721" y="6942"/>
                  <a:pt x="5776" y="6968"/>
                </a:cubicBezTo>
                <a:cubicBezTo>
                  <a:pt x="5786" y="6967"/>
                  <a:pt x="5796" y="6971"/>
                  <a:pt x="5805" y="6976"/>
                </a:cubicBezTo>
                <a:lnTo>
                  <a:pt x="5805" y="6981"/>
                </a:lnTo>
                <a:cubicBezTo>
                  <a:pt x="6441" y="7260"/>
                  <a:pt x="6939" y="8576"/>
                  <a:pt x="7028" y="10230"/>
                </a:cubicBezTo>
                <a:cubicBezTo>
                  <a:pt x="7028" y="10230"/>
                  <a:pt x="7029" y="10230"/>
                  <a:pt x="7029" y="10230"/>
                </a:cubicBezTo>
                <a:lnTo>
                  <a:pt x="7030" y="10261"/>
                </a:lnTo>
                <a:cubicBezTo>
                  <a:pt x="7039" y="10403"/>
                  <a:pt x="7043" y="10548"/>
                  <a:pt x="7043" y="10695"/>
                </a:cubicBezTo>
                <a:cubicBezTo>
                  <a:pt x="7046" y="10721"/>
                  <a:pt x="7046" y="10748"/>
                  <a:pt x="7046" y="10774"/>
                </a:cubicBezTo>
                <a:cubicBezTo>
                  <a:pt x="7046" y="10792"/>
                  <a:pt x="7046" y="10810"/>
                  <a:pt x="7045" y="10828"/>
                </a:cubicBezTo>
                <a:lnTo>
                  <a:pt x="7044" y="10828"/>
                </a:lnTo>
                <a:lnTo>
                  <a:pt x="7044" y="10830"/>
                </a:lnTo>
                <a:lnTo>
                  <a:pt x="7013" y="10822"/>
                </a:lnTo>
                <a:cubicBezTo>
                  <a:pt x="6956" y="10820"/>
                  <a:pt x="6899" y="10806"/>
                  <a:pt x="6844" y="10780"/>
                </a:cubicBezTo>
                <a:cubicBezTo>
                  <a:pt x="6834" y="10782"/>
                  <a:pt x="6825" y="10777"/>
                  <a:pt x="6816" y="10773"/>
                </a:cubicBezTo>
                <a:lnTo>
                  <a:pt x="6815" y="10767"/>
                </a:lnTo>
                <a:cubicBezTo>
                  <a:pt x="6180" y="10489"/>
                  <a:pt x="5682" y="9173"/>
                  <a:pt x="5593" y="7519"/>
                </a:cubicBezTo>
                <a:cubicBezTo>
                  <a:pt x="5592" y="7519"/>
                  <a:pt x="5592" y="7519"/>
                  <a:pt x="5592" y="7519"/>
                </a:cubicBezTo>
                <a:lnTo>
                  <a:pt x="5591" y="7487"/>
                </a:lnTo>
                <a:cubicBezTo>
                  <a:pt x="5582" y="7345"/>
                  <a:pt x="5577" y="7201"/>
                  <a:pt x="5578" y="7054"/>
                </a:cubicBezTo>
                <a:cubicBezTo>
                  <a:pt x="5575" y="7027"/>
                  <a:pt x="5575" y="7001"/>
                  <a:pt x="5575" y="6974"/>
                </a:cubicBezTo>
                <a:lnTo>
                  <a:pt x="5576" y="6921"/>
                </a:lnTo>
                <a:lnTo>
                  <a:pt x="5577" y="6921"/>
                </a:lnTo>
                <a:close/>
                <a:moveTo>
                  <a:pt x="5553" y="6918"/>
                </a:moveTo>
                <a:lnTo>
                  <a:pt x="5553" y="6921"/>
                </a:lnTo>
                <a:lnTo>
                  <a:pt x="5554" y="6921"/>
                </a:lnTo>
                <a:lnTo>
                  <a:pt x="5555" y="6974"/>
                </a:lnTo>
                <a:cubicBezTo>
                  <a:pt x="5555" y="7001"/>
                  <a:pt x="5555" y="7027"/>
                  <a:pt x="5552" y="7054"/>
                </a:cubicBezTo>
                <a:cubicBezTo>
                  <a:pt x="5552" y="7201"/>
                  <a:pt x="5548" y="7345"/>
                  <a:pt x="5539" y="7487"/>
                </a:cubicBezTo>
                <a:lnTo>
                  <a:pt x="5538" y="7519"/>
                </a:lnTo>
                <a:cubicBezTo>
                  <a:pt x="5538" y="7519"/>
                  <a:pt x="5537" y="7519"/>
                  <a:pt x="5537" y="7519"/>
                </a:cubicBezTo>
                <a:cubicBezTo>
                  <a:pt x="5448" y="9173"/>
                  <a:pt x="4950" y="10489"/>
                  <a:pt x="4314" y="10767"/>
                </a:cubicBezTo>
                <a:lnTo>
                  <a:pt x="4314" y="10773"/>
                </a:lnTo>
                <a:cubicBezTo>
                  <a:pt x="4305" y="10777"/>
                  <a:pt x="4295" y="10782"/>
                  <a:pt x="4285" y="10780"/>
                </a:cubicBezTo>
                <a:cubicBezTo>
                  <a:pt x="4230" y="10806"/>
                  <a:pt x="4174" y="10820"/>
                  <a:pt x="4116" y="10822"/>
                </a:cubicBezTo>
                <a:lnTo>
                  <a:pt x="4086" y="10830"/>
                </a:lnTo>
                <a:lnTo>
                  <a:pt x="4086" y="10828"/>
                </a:lnTo>
                <a:lnTo>
                  <a:pt x="4085" y="10828"/>
                </a:lnTo>
                <a:cubicBezTo>
                  <a:pt x="4084" y="10810"/>
                  <a:pt x="4084" y="10792"/>
                  <a:pt x="4084" y="10774"/>
                </a:cubicBezTo>
                <a:cubicBezTo>
                  <a:pt x="4084" y="10748"/>
                  <a:pt x="4084" y="10721"/>
                  <a:pt x="4087" y="10695"/>
                </a:cubicBezTo>
                <a:cubicBezTo>
                  <a:pt x="4086" y="10548"/>
                  <a:pt x="4091" y="10403"/>
                  <a:pt x="4100" y="10261"/>
                </a:cubicBezTo>
                <a:lnTo>
                  <a:pt x="4101" y="10230"/>
                </a:lnTo>
                <a:cubicBezTo>
                  <a:pt x="4101" y="10230"/>
                  <a:pt x="4101" y="10230"/>
                  <a:pt x="4102" y="10230"/>
                </a:cubicBezTo>
                <a:cubicBezTo>
                  <a:pt x="4191" y="8576"/>
                  <a:pt x="4689" y="7260"/>
                  <a:pt x="5324" y="6981"/>
                </a:cubicBezTo>
                <a:lnTo>
                  <a:pt x="5325" y="6976"/>
                </a:lnTo>
                <a:cubicBezTo>
                  <a:pt x="5334" y="6971"/>
                  <a:pt x="5343" y="6967"/>
                  <a:pt x="5353" y="6968"/>
                </a:cubicBezTo>
                <a:cubicBezTo>
                  <a:pt x="5408" y="6942"/>
                  <a:pt x="5465" y="6928"/>
                  <a:pt x="5522" y="6926"/>
                </a:cubicBezTo>
                <a:close/>
                <a:moveTo>
                  <a:pt x="2579" y="6918"/>
                </a:moveTo>
                <a:lnTo>
                  <a:pt x="2609" y="6926"/>
                </a:lnTo>
                <a:cubicBezTo>
                  <a:pt x="2667" y="6928"/>
                  <a:pt x="2723" y="6942"/>
                  <a:pt x="2779" y="6968"/>
                </a:cubicBezTo>
                <a:cubicBezTo>
                  <a:pt x="2788" y="6967"/>
                  <a:pt x="2798" y="6971"/>
                  <a:pt x="2807" y="6976"/>
                </a:cubicBezTo>
                <a:lnTo>
                  <a:pt x="2807" y="6981"/>
                </a:lnTo>
                <a:cubicBezTo>
                  <a:pt x="3443" y="7260"/>
                  <a:pt x="3941" y="8576"/>
                  <a:pt x="4030" y="10230"/>
                </a:cubicBezTo>
                <a:cubicBezTo>
                  <a:pt x="4031" y="10230"/>
                  <a:pt x="4031" y="10230"/>
                  <a:pt x="4031" y="10230"/>
                </a:cubicBezTo>
                <a:lnTo>
                  <a:pt x="4032" y="10261"/>
                </a:lnTo>
                <a:cubicBezTo>
                  <a:pt x="4041" y="10403"/>
                  <a:pt x="4045" y="10548"/>
                  <a:pt x="4045" y="10695"/>
                </a:cubicBezTo>
                <a:cubicBezTo>
                  <a:pt x="4048" y="10721"/>
                  <a:pt x="4048" y="10748"/>
                  <a:pt x="4048" y="10774"/>
                </a:cubicBezTo>
                <a:cubicBezTo>
                  <a:pt x="4048" y="10792"/>
                  <a:pt x="4048" y="10810"/>
                  <a:pt x="4047" y="10828"/>
                </a:cubicBezTo>
                <a:lnTo>
                  <a:pt x="4046" y="10828"/>
                </a:lnTo>
                <a:lnTo>
                  <a:pt x="4046" y="10830"/>
                </a:lnTo>
                <a:lnTo>
                  <a:pt x="4015" y="10822"/>
                </a:lnTo>
                <a:cubicBezTo>
                  <a:pt x="3958" y="10820"/>
                  <a:pt x="3902" y="10806"/>
                  <a:pt x="3846" y="10780"/>
                </a:cubicBezTo>
                <a:cubicBezTo>
                  <a:pt x="3836" y="10782"/>
                  <a:pt x="3827" y="10777"/>
                  <a:pt x="3818" y="10773"/>
                </a:cubicBezTo>
                <a:lnTo>
                  <a:pt x="3817" y="10767"/>
                </a:lnTo>
                <a:cubicBezTo>
                  <a:pt x="3182" y="10489"/>
                  <a:pt x="2684" y="9173"/>
                  <a:pt x="2595" y="7519"/>
                </a:cubicBezTo>
                <a:cubicBezTo>
                  <a:pt x="2594" y="7519"/>
                  <a:pt x="2594" y="7519"/>
                  <a:pt x="2594" y="7519"/>
                </a:cubicBezTo>
                <a:lnTo>
                  <a:pt x="2593" y="7487"/>
                </a:lnTo>
                <a:cubicBezTo>
                  <a:pt x="2584" y="7345"/>
                  <a:pt x="2580" y="7201"/>
                  <a:pt x="2580" y="7054"/>
                </a:cubicBezTo>
                <a:cubicBezTo>
                  <a:pt x="2577" y="7027"/>
                  <a:pt x="2577" y="7001"/>
                  <a:pt x="2577" y="6974"/>
                </a:cubicBezTo>
                <a:lnTo>
                  <a:pt x="2578" y="6921"/>
                </a:lnTo>
                <a:lnTo>
                  <a:pt x="2579" y="6921"/>
                </a:lnTo>
                <a:close/>
                <a:moveTo>
                  <a:pt x="2555" y="6918"/>
                </a:moveTo>
                <a:lnTo>
                  <a:pt x="2555" y="6921"/>
                </a:lnTo>
                <a:lnTo>
                  <a:pt x="2556" y="6921"/>
                </a:lnTo>
                <a:lnTo>
                  <a:pt x="2557" y="6974"/>
                </a:lnTo>
                <a:cubicBezTo>
                  <a:pt x="2557" y="7001"/>
                  <a:pt x="2557" y="7027"/>
                  <a:pt x="2554" y="7054"/>
                </a:cubicBezTo>
                <a:cubicBezTo>
                  <a:pt x="2554" y="7201"/>
                  <a:pt x="2550" y="7345"/>
                  <a:pt x="2541" y="7487"/>
                </a:cubicBezTo>
                <a:lnTo>
                  <a:pt x="2540" y="7519"/>
                </a:lnTo>
                <a:cubicBezTo>
                  <a:pt x="2540" y="7519"/>
                  <a:pt x="2540" y="7519"/>
                  <a:pt x="2539" y="7519"/>
                </a:cubicBezTo>
                <a:cubicBezTo>
                  <a:pt x="2450" y="9173"/>
                  <a:pt x="1952" y="10489"/>
                  <a:pt x="1316" y="10767"/>
                </a:cubicBezTo>
                <a:lnTo>
                  <a:pt x="1316" y="10773"/>
                </a:lnTo>
                <a:cubicBezTo>
                  <a:pt x="1307" y="10777"/>
                  <a:pt x="1297" y="10782"/>
                  <a:pt x="1288" y="10780"/>
                </a:cubicBezTo>
                <a:cubicBezTo>
                  <a:pt x="1232" y="10806"/>
                  <a:pt x="1176" y="10820"/>
                  <a:pt x="1118" y="10822"/>
                </a:cubicBezTo>
                <a:lnTo>
                  <a:pt x="1088" y="10830"/>
                </a:lnTo>
                <a:lnTo>
                  <a:pt x="1088" y="10828"/>
                </a:lnTo>
                <a:lnTo>
                  <a:pt x="1087" y="10828"/>
                </a:lnTo>
                <a:cubicBezTo>
                  <a:pt x="1086" y="10810"/>
                  <a:pt x="1086" y="10792"/>
                  <a:pt x="1086" y="10774"/>
                </a:cubicBezTo>
                <a:cubicBezTo>
                  <a:pt x="1086" y="10748"/>
                  <a:pt x="1086" y="10721"/>
                  <a:pt x="1089" y="10695"/>
                </a:cubicBezTo>
                <a:cubicBezTo>
                  <a:pt x="1089" y="10548"/>
                  <a:pt x="1093" y="10403"/>
                  <a:pt x="1102" y="10261"/>
                </a:cubicBezTo>
                <a:lnTo>
                  <a:pt x="1103" y="10230"/>
                </a:lnTo>
                <a:cubicBezTo>
                  <a:pt x="1103" y="10230"/>
                  <a:pt x="1103" y="10230"/>
                  <a:pt x="1104" y="10230"/>
                </a:cubicBezTo>
                <a:cubicBezTo>
                  <a:pt x="1193" y="8576"/>
                  <a:pt x="1691" y="7260"/>
                  <a:pt x="2326" y="6981"/>
                </a:cubicBezTo>
                <a:lnTo>
                  <a:pt x="2327" y="6976"/>
                </a:lnTo>
                <a:cubicBezTo>
                  <a:pt x="2336" y="6971"/>
                  <a:pt x="2345" y="6967"/>
                  <a:pt x="2355" y="6968"/>
                </a:cubicBezTo>
                <a:cubicBezTo>
                  <a:pt x="2411" y="6942"/>
                  <a:pt x="2467" y="6928"/>
                  <a:pt x="2524" y="6926"/>
                </a:cubicBezTo>
                <a:close/>
                <a:moveTo>
                  <a:pt x="19328" y="3546"/>
                </a:moveTo>
                <a:cubicBezTo>
                  <a:pt x="19422" y="4826"/>
                  <a:pt x="19803" y="5841"/>
                  <a:pt x="20290" y="6120"/>
                </a:cubicBezTo>
                <a:cubicBezTo>
                  <a:pt x="20196" y="4840"/>
                  <a:pt x="19815" y="3826"/>
                  <a:pt x="19328" y="3546"/>
                </a:cubicBezTo>
                <a:close/>
                <a:moveTo>
                  <a:pt x="18783" y="3546"/>
                </a:moveTo>
                <a:cubicBezTo>
                  <a:pt x="18296" y="3826"/>
                  <a:pt x="17915" y="4840"/>
                  <a:pt x="17821" y="6120"/>
                </a:cubicBezTo>
                <a:cubicBezTo>
                  <a:pt x="18308" y="5841"/>
                  <a:pt x="18689" y="4826"/>
                  <a:pt x="18783" y="3546"/>
                </a:cubicBezTo>
                <a:close/>
                <a:moveTo>
                  <a:pt x="16330" y="3546"/>
                </a:moveTo>
                <a:cubicBezTo>
                  <a:pt x="16424" y="4826"/>
                  <a:pt x="16805" y="5841"/>
                  <a:pt x="17292" y="6120"/>
                </a:cubicBezTo>
                <a:cubicBezTo>
                  <a:pt x="17198" y="4840"/>
                  <a:pt x="16817" y="3826"/>
                  <a:pt x="16330" y="3546"/>
                </a:cubicBezTo>
                <a:close/>
                <a:moveTo>
                  <a:pt x="15785" y="3546"/>
                </a:moveTo>
                <a:cubicBezTo>
                  <a:pt x="15298" y="3826"/>
                  <a:pt x="14917" y="4840"/>
                  <a:pt x="14823" y="6120"/>
                </a:cubicBezTo>
                <a:cubicBezTo>
                  <a:pt x="15310" y="5841"/>
                  <a:pt x="15691" y="4826"/>
                  <a:pt x="15785" y="3546"/>
                </a:cubicBezTo>
                <a:close/>
                <a:moveTo>
                  <a:pt x="13332" y="3546"/>
                </a:moveTo>
                <a:cubicBezTo>
                  <a:pt x="13426" y="4826"/>
                  <a:pt x="13807" y="5841"/>
                  <a:pt x="14294" y="6120"/>
                </a:cubicBezTo>
                <a:cubicBezTo>
                  <a:pt x="14200" y="4840"/>
                  <a:pt x="13819" y="3826"/>
                  <a:pt x="13332" y="3546"/>
                </a:cubicBezTo>
                <a:close/>
                <a:moveTo>
                  <a:pt x="12787" y="3546"/>
                </a:moveTo>
                <a:cubicBezTo>
                  <a:pt x="12300" y="3826"/>
                  <a:pt x="11919" y="4840"/>
                  <a:pt x="11825" y="6120"/>
                </a:cubicBezTo>
                <a:cubicBezTo>
                  <a:pt x="12312" y="5841"/>
                  <a:pt x="12693" y="4826"/>
                  <a:pt x="12787" y="3546"/>
                </a:cubicBezTo>
                <a:close/>
                <a:moveTo>
                  <a:pt x="10334" y="3546"/>
                </a:moveTo>
                <a:cubicBezTo>
                  <a:pt x="10428" y="4826"/>
                  <a:pt x="10809" y="5841"/>
                  <a:pt x="11296" y="6120"/>
                </a:cubicBezTo>
                <a:cubicBezTo>
                  <a:pt x="11202" y="4840"/>
                  <a:pt x="10821" y="3826"/>
                  <a:pt x="10334" y="3546"/>
                </a:cubicBezTo>
                <a:close/>
                <a:moveTo>
                  <a:pt x="9790" y="3546"/>
                </a:moveTo>
                <a:cubicBezTo>
                  <a:pt x="9302" y="3826"/>
                  <a:pt x="8921" y="4840"/>
                  <a:pt x="8827" y="6120"/>
                </a:cubicBezTo>
                <a:cubicBezTo>
                  <a:pt x="9315" y="5841"/>
                  <a:pt x="9695" y="4826"/>
                  <a:pt x="9790" y="3546"/>
                </a:cubicBezTo>
                <a:close/>
                <a:moveTo>
                  <a:pt x="7336" y="3546"/>
                </a:moveTo>
                <a:cubicBezTo>
                  <a:pt x="7430" y="4826"/>
                  <a:pt x="7811" y="5841"/>
                  <a:pt x="8299" y="6120"/>
                </a:cubicBezTo>
                <a:cubicBezTo>
                  <a:pt x="8204" y="4840"/>
                  <a:pt x="7824" y="3826"/>
                  <a:pt x="7336" y="3546"/>
                </a:cubicBezTo>
                <a:close/>
                <a:moveTo>
                  <a:pt x="6792" y="3546"/>
                </a:moveTo>
                <a:cubicBezTo>
                  <a:pt x="6304" y="3826"/>
                  <a:pt x="5923" y="4840"/>
                  <a:pt x="5829" y="6120"/>
                </a:cubicBezTo>
                <a:cubicBezTo>
                  <a:pt x="6317" y="5841"/>
                  <a:pt x="6697" y="4826"/>
                  <a:pt x="6792" y="3546"/>
                </a:cubicBezTo>
                <a:close/>
                <a:moveTo>
                  <a:pt x="4338" y="3546"/>
                </a:moveTo>
                <a:cubicBezTo>
                  <a:pt x="4432" y="4826"/>
                  <a:pt x="4813" y="5841"/>
                  <a:pt x="5301" y="6120"/>
                </a:cubicBezTo>
                <a:cubicBezTo>
                  <a:pt x="5206" y="4840"/>
                  <a:pt x="4826" y="3826"/>
                  <a:pt x="4338" y="3546"/>
                </a:cubicBezTo>
                <a:close/>
                <a:moveTo>
                  <a:pt x="3794" y="3546"/>
                </a:moveTo>
                <a:cubicBezTo>
                  <a:pt x="3306" y="3826"/>
                  <a:pt x="2926" y="4840"/>
                  <a:pt x="2831" y="6120"/>
                </a:cubicBezTo>
                <a:cubicBezTo>
                  <a:pt x="3319" y="5841"/>
                  <a:pt x="3699" y="4826"/>
                  <a:pt x="3794" y="3546"/>
                </a:cubicBezTo>
                <a:close/>
                <a:moveTo>
                  <a:pt x="1340" y="3546"/>
                </a:moveTo>
                <a:cubicBezTo>
                  <a:pt x="1435" y="4826"/>
                  <a:pt x="1815" y="5841"/>
                  <a:pt x="2303" y="6120"/>
                </a:cubicBezTo>
                <a:cubicBezTo>
                  <a:pt x="2208" y="4840"/>
                  <a:pt x="1828" y="3826"/>
                  <a:pt x="1340" y="3546"/>
                </a:cubicBezTo>
                <a:close/>
                <a:moveTo>
                  <a:pt x="21600" y="3060"/>
                </a:moveTo>
                <a:lnTo>
                  <a:pt x="21600" y="3689"/>
                </a:lnTo>
                <a:cubicBezTo>
                  <a:pt x="21201" y="4089"/>
                  <a:pt x="20901" y="5004"/>
                  <a:pt x="20819" y="6120"/>
                </a:cubicBezTo>
                <a:cubicBezTo>
                  <a:pt x="21146" y="5932"/>
                  <a:pt x="21426" y="5412"/>
                  <a:pt x="21600" y="4698"/>
                </a:cubicBezTo>
                <a:lnTo>
                  <a:pt x="21600" y="5650"/>
                </a:lnTo>
                <a:cubicBezTo>
                  <a:pt x="21387" y="6212"/>
                  <a:pt x="21108" y="6603"/>
                  <a:pt x="20795" y="6741"/>
                </a:cubicBezTo>
                <a:lnTo>
                  <a:pt x="20795" y="6747"/>
                </a:lnTo>
                <a:cubicBezTo>
                  <a:pt x="20785" y="6751"/>
                  <a:pt x="20776" y="6756"/>
                  <a:pt x="20766" y="6754"/>
                </a:cubicBezTo>
                <a:cubicBezTo>
                  <a:pt x="20711" y="6780"/>
                  <a:pt x="20654" y="6794"/>
                  <a:pt x="20597" y="6797"/>
                </a:cubicBezTo>
                <a:lnTo>
                  <a:pt x="20567" y="6804"/>
                </a:lnTo>
                <a:lnTo>
                  <a:pt x="20567" y="6802"/>
                </a:lnTo>
                <a:lnTo>
                  <a:pt x="20566" y="6802"/>
                </a:lnTo>
                <a:cubicBezTo>
                  <a:pt x="20565" y="6784"/>
                  <a:pt x="20565" y="6766"/>
                  <a:pt x="20565" y="6748"/>
                </a:cubicBezTo>
                <a:cubicBezTo>
                  <a:pt x="20565" y="6721"/>
                  <a:pt x="20565" y="6695"/>
                  <a:pt x="20567" y="6668"/>
                </a:cubicBezTo>
                <a:cubicBezTo>
                  <a:pt x="20567" y="6520"/>
                  <a:pt x="20571" y="6374"/>
                  <a:pt x="20580" y="6231"/>
                </a:cubicBezTo>
                <a:lnTo>
                  <a:pt x="20581" y="6200"/>
                </a:lnTo>
                <a:cubicBezTo>
                  <a:pt x="20582" y="6200"/>
                  <a:pt x="20582" y="6200"/>
                  <a:pt x="20582" y="6199"/>
                </a:cubicBezTo>
                <a:cubicBezTo>
                  <a:pt x="20661" y="4717"/>
                  <a:pt x="21064" y="3503"/>
                  <a:pt x="21600" y="3060"/>
                </a:cubicBezTo>
                <a:close/>
                <a:moveTo>
                  <a:pt x="19076" y="2862"/>
                </a:moveTo>
                <a:lnTo>
                  <a:pt x="19106" y="2870"/>
                </a:lnTo>
                <a:cubicBezTo>
                  <a:pt x="19163" y="2872"/>
                  <a:pt x="19220" y="2886"/>
                  <a:pt x="19275" y="2912"/>
                </a:cubicBezTo>
                <a:cubicBezTo>
                  <a:pt x="19285" y="2910"/>
                  <a:pt x="19294" y="2915"/>
                  <a:pt x="19304" y="2920"/>
                </a:cubicBezTo>
                <a:lnTo>
                  <a:pt x="19304" y="2925"/>
                </a:lnTo>
                <a:cubicBezTo>
                  <a:pt x="19940" y="3206"/>
                  <a:pt x="20438" y="4532"/>
                  <a:pt x="20527" y="6199"/>
                </a:cubicBezTo>
                <a:cubicBezTo>
                  <a:pt x="20527" y="6200"/>
                  <a:pt x="20527" y="6200"/>
                  <a:pt x="20528" y="6200"/>
                </a:cubicBezTo>
                <a:lnTo>
                  <a:pt x="20529" y="6231"/>
                </a:lnTo>
                <a:cubicBezTo>
                  <a:pt x="20537" y="6374"/>
                  <a:pt x="20542" y="6520"/>
                  <a:pt x="20542" y="6668"/>
                </a:cubicBezTo>
                <a:cubicBezTo>
                  <a:pt x="20544" y="6695"/>
                  <a:pt x="20544" y="6721"/>
                  <a:pt x="20544" y="6748"/>
                </a:cubicBezTo>
                <a:cubicBezTo>
                  <a:pt x="20544" y="6766"/>
                  <a:pt x="20544" y="6784"/>
                  <a:pt x="20543" y="6802"/>
                </a:cubicBezTo>
                <a:lnTo>
                  <a:pt x="20542" y="6802"/>
                </a:lnTo>
                <a:lnTo>
                  <a:pt x="20542" y="6804"/>
                </a:lnTo>
                <a:lnTo>
                  <a:pt x="20512" y="6797"/>
                </a:lnTo>
                <a:cubicBezTo>
                  <a:pt x="20454" y="6794"/>
                  <a:pt x="20398" y="6780"/>
                  <a:pt x="20343" y="6754"/>
                </a:cubicBezTo>
                <a:cubicBezTo>
                  <a:pt x="20333" y="6756"/>
                  <a:pt x="20323" y="6751"/>
                  <a:pt x="20314" y="6747"/>
                </a:cubicBezTo>
                <a:lnTo>
                  <a:pt x="20314" y="6741"/>
                </a:lnTo>
                <a:cubicBezTo>
                  <a:pt x="19678" y="6461"/>
                  <a:pt x="19180" y="5134"/>
                  <a:pt x="19091" y="3467"/>
                </a:cubicBezTo>
                <a:cubicBezTo>
                  <a:pt x="19091" y="3467"/>
                  <a:pt x="19091" y="3467"/>
                  <a:pt x="19090" y="3467"/>
                </a:cubicBezTo>
                <a:lnTo>
                  <a:pt x="19089" y="3435"/>
                </a:lnTo>
                <a:cubicBezTo>
                  <a:pt x="19080" y="3292"/>
                  <a:pt x="19076" y="3146"/>
                  <a:pt x="19076" y="2998"/>
                </a:cubicBezTo>
                <a:cubicBezTo>
                  <a:pt x="19074" y="2972"/>
                  <a:pt x="19074" y="2945"/>
                  <a:pt x="19074" y="2918"/>
                </a:cubicBezTo>
                <a:lnTo>
                  <a:pt x="19075" y="2864"/>
                </a:lnTo>
                <a:lnTo>
                  <a:pt x="19076" y="2864"/>
                </a:lnTo>
                <a:close/>
                <a:moveTo>
                  <a:pt x="19035" y="2862"/>
                </a:moveTo>
                <a:lnTo>
                  <a:pt x="19035" y="2864"/>
                </a:lnTo>
                <a:lnTo>
                  <a:pt x="19036" y="2864"/>
                </a:lnTo>
                <a:lnTo>
                  <a:pt x="19037" y="2918"/>
                </a:lnTo>
                <a:cubicBezTo>
                  <a:pt x="19037" y="2945"/>
                  <a:pt x="19037" y="2972"/>
                  <a:pt x="19035" y="2998"/>
                </a:cubicBezTo>
                <a:cubicBezTo>
                  <a:pt x="19035" y="3146"/>
                  <a:pt x="19031" y="3292"/>
                  <a:pt x="19022" y="3435"/>
                </a:cubicBezTo>
                <a:lnTo>
                  <a:pt x="19021" y="3467"/>
                </a:lnTo>
                <a:cubicBezTo>
                  <a:pt x="19020" y="3467"/>
                  <a:pt x="19020" y="3467"/>
                  <a:pt x="19020" y="3467"/>
                </a:cubicBezTo>
                <a:cubicBezTo>
                  <a:pt x="18931" y="5134"/>
                  <a:pt x="18433" y="6461"/>
                  <a:pt x="17797" y="6741"/>
                </a:cubicBezTo>
                <a:lnTo>
                  <a:pt x="17797" y="6747"/>
                </a:lnTo>
                <a:cubicBezTo>
                  <a:pt x="17787" y="6751"/>
                  <a:pt x="17778" y="6756"/>
                  <a:pt x="17768" y="6754"/>
                </a:cubicBezTo>
                <a:cubicBezTo>
                  <a:pt x="17713" y="6780"/>
                  <a:pt x="17656" y="6794"/>
                  <a:pt x="17599" y="6797"/>
                </a:cubicBezTo>
                <a:lnTo>
                  <a:pt x="17569" y="6804"/>
                </a:lnTo>
                <a:lnTo>
                  <a:pt x="17569" y="6802"/>
                </a:lnTo>
                <a:lnTo>
                  <a:pt x="17568" y="6802"/>
                </a:lnTo>
                <a:cubicBezTo>
                  <a:pt x="17567" y="6784"/>
                  <a:pt x="17567" y="6766"/>
                  <a:pt x="17567" y="6748"/>
                </a:cubicBezTo>
                <a:cubicBezTo>
                  <a:pt x="17567" y="6721"/>
                  <a:pt x="17567" y="6695"/>
                  <a:pt x="17569" y="6668"/>
                </a:cubicBezTo>
                <a:cubicBezTo>
                  <a:pt x="17569" y="6520"/>
                  <a:pt x="17573" y="6374"/>
                  <a:pt x="17582" y="6231"/>
                </a:cubicBezTo>
                <a:lnTo>
                  <a:pt x="17583" y="6200"/>
                </a:lnTo>
                <a:cubicBezTo>
                  <a:pt x="17584" y="6200"/>
                  <a:pt x="17584" y="6200"/>
                  <a:pt x="17584" y="6199"/>
                </a:cubicBezTo>
                <a:cubicBezTo>
                  <a:pt x="17673" y="4532"/>
                  <a:pt x="18171" y="3206"/>
                  <a:pt x="18807" y="2925"/>
                </a:cubicBezTo>
                <a:lnTo>
                  <a:pt x="18807" y="2920"/>
                </a:lnTo>
                <a:cubicBezTo>
                  <a:pt x="18817" y="2915"/>
                  <a:pt x="18826" y="2910"/>
                  <a:pt x="18836" y="2912"/>
                </a:cubicBezTo>
                <a:cubicBezTo>
                  <a:pt x="18891" y="2886"/>
                  <a:pt x="18948" y="2872"/>
                  <a:pt x="19005" y="2870"/>
                </a:cubicBezTo>
                <a:close/>
                <a:moveTo>
                  <a:pt x="16078" y="2862"/>
                </a:moveTo>
                <a:lnTo>
                  <a:pt x="16108" y="2870"/>
                </a:lnTo>
                <a:cubicBezTo>
                  <a:pt x="16165" y="2872"/>
                  <a:pt x="16222" y="2886"/>
                  <a:pt x="16277" y="2912"/>
                </a:cubicBezTo>
                <a:cubicBezTo>
                  <a:pt x="16287" y="2910"/>
                  <a:pt x="16296" y="2915"/>
                  <a:pt x="16306" y="2920"/>
                </a:cubicBezTo>
                <a:lnTo>
                  <a:pt x="16306" y="2925"/>
                </a:lnTo>
                <a:cubicBezTo>
                  <a:pt x="16942" y="3206"/>
                  <a:pt x="17440" y="4532"/>
                  <a:pt x="17529" y="6199"/>
                </a:cubicBezTo>
                <a:cubicBezTo>
                  <a:pt x="17529" y="6200"/>
                  <a:pt x="17529" y="6200"/>
                  <a:pt x="17530" y="6200"/>
                </a:cubicBezTo>
                <a:lnTo>
                  <a:pt x="17531" y="6231"/>
                </a:lnTo>
                <a:cubicBezTo>
                  <a:pt x="17540" y="6374"/>
                  <a:pt x="17544" y="6520"/>
                  <a:pt x="17544" y="6668"/>
                </a:cubicBezTo>
                <a:cubicBezTo>
                  <a:pt x="17546" y="6695"/>
                  <a:pt x="17546" y="6721"/>
                  <a:pt x="17546" y="6748"/>
                </a:cubicBezTo>
                <a:cubicBezTo>
                  <a:pt x="17546" y="6766"/>
                  <a:pt x="17546" y="6784"/>
                  <a:pt x="17545" y="6802"/>
                </a:cubicBezTo>
                <a:lnTo>
                  <a:pt x="17544" y="6802"/>
                </a:lnTo>
                <a:lnTo>
                  <a:pt x="17544" y="6804"/>
                </a:lnTo>
                <a:lnTo>
                  <a:pt x="17514" y="6797"/>
                </a:lnTo>
                <a:cubicBezTo>
                  <a:pt x="17457" y="6794"/>
                  <a:pt x="17400" y="6780"/>
                  <a:pt x="17345" y="6754"/>
                </a:cubicBezTo>
                <a:cubicBezTo>
                  <a:pt x="17335" y="6756"/>
                  <a:pt x="17326" y="6751"/>
                  <a:pt x="17316" y="6747"/>
                </a:cubicBezTo>
                <a:lnTo>
                  <a:pt x="17316" y="6741"/>
                </a:lnTo>
                <a:cubicBezTo>
                  <a:pt x="16680" y="6461"/>
                  <a:pt x="16182" y="5134"/>
                  <a:pt x="16093" y="3467"/>
                </a:cubicBezTo>
                <a:cubicBezTo>
                  <a:pt x="16093" y="3467"/>
                  <a:pt x="16093" y="3467"/>
                  <a:pt x="16092" y="3467"/>
                </a:cubicBezTo>
                <a:lnTo>
                  <a:pt x="16091" y="3435"/>
                </a:lnTo>
                <a:cubicBezTo>
                  <a:pt x="16082" y="3292"/>
                  <a:pt x="16078" y="3146"/>
                  <a:pt x="16078" y="2998"/>
                </a:cubicBezTo>
                <a:cubicBezTo>
                  <a:pt x="16076" y="2972"/>
                  <a:pt x="16076" y="2945"/>
                  <a:pt x="16076" y="2918"/>
                </a:cubicBezTo>
                <a:lnTo>
                  <a:pt x="16077" y="2864"/>
                </a:lnTo>
                <a:lnTo>
                  <a:pt x="16078" y="2864"/>
                </a:lnTo>
                <a:close/>
                <a:moveTo>
                  <a:pt x="16037" y="2862"/>
                </a:moveTo>
                <a:lnTo>
                  <a:pt x="16037" y="2864"/>
                </a:lnTo>
                <a:lnTo>
                  <a:pt x="16038" y="2864"/>
                </a:lnTo>
                <a:lnTo>
                  <a:pt x="16039" y="2918"/>
                </a:lnTo>
                <a:cubicBezTo>
                  <a:pt x="16039" y="2945"/>
                  <a:pt x="16039" y="2972"/>
                  <a:pt x="16037" y="2998"/>
                </a:cubicBezTo>
                <a:cubicBezTo>
                  <a:pt x="16037" y="3146"/>
                  <a:pt x="16033" y="3292"/>
                  <a:pt x="16024" y="3435"/>
                </a:cubicBezTo>
                <a:lnTo>
                  <a:pt x="16023" y="3467"/>
                </a:lnTo>
                <a:cubicBezTo>
                  <a:pt x="16022" y="3467"/>
                  <a:pt x="16022" y="3467"/>
                  <a:pt x="16022" y="3467"/>
                </a:cubicBezTo>
                <a:cubicBezTo>
                  <a:pt x="15933" y="5134"/>
                  <a:pt x="15435" y="6461"/>
                  <a:pt x="14799" y="6741"/>
                </a:cubicBezTo>
                <a:lnTo>
                  <a:pt x="14799" y="6747"/>
                </a:lnTo>
                <a:cubicBezTo>
                  <a:pt x="14789" y="6751"/>
                  <a:pt x="14780" y="6756"/>
                  <a:pt x="14770" y="6754"/>
                </a:cubicBezTo>
                <a:cubicBezTo>
                  <a:pt x="14715" y="6780"/>
                  <a:pt x="14658" y="6794"/>
                  <a:pt x="14601" y="6797"/>
                </a:cubicBezTo>
                <a:lnTo>
                  <a:pt x="14571" y="6804"/>
                </a:lnTo>
                <a:lnTo>
                  <a:pt x="14571" y="6802"/>
                </a:lnTo>
                <a:lnTo>
                  <a:pt x="14570" y="6802"/>
                </a:lnTo>
                <a:cubicBezTo>
                  <a:pt x="14569" y="6784"/>
                  <a:pt x="14569" y="6766"/>
                  <a:pt x="14569" y="6748"/>
                </a:cubicBezTo>
                <a:cubicBezTo>
                  <a:pt x="14569" y="6721"/>
                  <a:pt x="14569" y="6695"/>
                  <a:pt x="14571" y="6668"/>
                </a:cubicBezTo>
                <a:cubicBezTo>
                  <a:pt x="14571" y="6520"/>
                  <a:pt x="14576" y="6374"/>
                  <a:pt x="14584" y="6231"/>
                </a:cubicBezTo>
                <a:lnTo>
                  <a:pt x="14585" y="6200"/>
                </a:lnTo>
                <a:cubicBezTo>
                  <a:pt x="14586" y="6200"/>
                  <a:pt x="14586" y="6200"/>
                  <a:pt x="14586" y="6199"/>
                </a:cubicBezTo>
                <a:cubicBezTo>
                  <a:pt x="14675" y="4532"/>
                  <a:pt x="15173" y="3206"/>
                  <a:pt x="15809" y="2925"/>
                </a:cubicBezTo>
                <a:lnTo>
                  <a:pt x="15809" y="2920"/>
                </a:lnTo>
                <a:cubicBezTo>
                  <a:pt x="15819" y="2915"/>
                  <a:pt x="15828" y="2910"/>
                  <a:pt x="15838" y="2912"/>
                </a:cubicBezTo>
                <a:cubicBezTo>
                  <a:pt x="15893" y="2886"/>
                  <a:pt x="15950" y="2872"/>
                  <a:pt x="16007" y="2870"/>
                </a:cubicBezTo>
                <a:close/>
                <a:moveTo>
                  <a:pt x="13080" y="2862"/>
                </a:moveTo>
                <a:lnTo>
                  <a:pt x="13110" y="2870"/>
                </a:lnTo>
                <a:cubicBezTo>
                  <a:pt x="13167" y="2872"/>
                  <a:pt x="13224" y="2886"/>
                  <a:pt x="13279" y="2912"/>
                </a:cubicBezTo>
                <a:cubicBezTo>
                  <a:pt x="13289" y="2910"/>
                  <a:pt x="13298" y="2915"/>
                  <a:pt x="13308" y="2920"/>
                </a:cubicBezTo>
                <a:lnTo>
                  <a:pt x="13308" y="2925"/>
                </a:lnTo>
                <a:cubicBezTo>
                  <a:pt x="13944" y="3206"/>
                  <a:pt x="14442" y="4532"/>
                  <a:pt x="14531" y="6199"/>
                </a:cubicBezTo>
                <a:cubicBezTo>
                  <a:pt x="14531" y="6200"/>
                  <a:pt x="14531" y="6200"/>
                  <a:pt x="14532" y="6200"/>
                </a:cubicBezTo>
                <a:lnTo>
                  <a:pt x="14533" y="6231"/>
                </a:lnTo>
                <a:cubicBezTo>
                  <a:pt x="14542" y="6374"/>
                  <a:pt x="14546" y="6520"/>
                  <a:pt x="14546" y="6668"/>
                </a:cubicBezTo>
                <a:cubicBezTo>
                  <a:pt x="14548" y="6695"/>
                  <a:pt x="14548" y="6721"/>
                  <a:pt x="14548" y="6748"/>
                </a:cubicBezTo>
                <a:cubicBezTo>
                  <a:pt x="14548" y="6766"/>
                  <a:pt x="14548" y="6784"/>
                  <a:pt x="14547" y="6802"/>
                </a:cubicBezTo>
                <a:lnTo>
                  <a:pt x="14546" y="6802"/>
                </a:lnTo>
                <a:lnTo>
                  <a:pt x="14546" y="6804"/>
                </a:lnTo>
                <a:lnTo>
                  <a:pt x="14516" y="6797"/>
                </a:lnTo>
                <a:cubicBezTo>
                  <a:pt x="14459" y="6794"/>
                  <a:pt x="14402" y="6780"/>
                  <a:pt x="14347" y="6754"/>
                </a:cubicBezTo>
                <a:cubicBezTo>
                  <a:pt x="14337" y="6756"/>
                  <a:pt x="14328" y="6751"/>
                  <a:pt x="14318" y="6747"/>
                </a:cubicBezTo>
                <a:lnTo>
                  <a:pt x="14318" y="6741"/>
                </a:lnTo>
                <a:cubicBezTo>
                  <a:pt x="13682" y="6461"/>
                  <a:pt x="13184" y="5134"/>
                  <a:pt x="13095" y="3467"/>
                </a:cubicBezTo>
                <a:cubicBezTo>
                  <a:pt x="13095" y="3467"/>
                  <a:pt x="13095" y="3467"/>
                  <a:pt x="13094" y="3467"/>
                </a:cubicBezTo>
                <a:lnTo>
                  <a:pt x="13093" y="3435"/>
                </a:lnTo>
                <a:cubicBezTo>
                  <a:pt x="13084" y="3292"/>
                  <a:pt x="13080" y="3146"/>
                  <a:pt x="13080" y="2998"/>
                </a:cubicBezTo>
                <a:cubicBezTo>
                  <a:pt x="13078" y="2972"/>
                  <a:pt x="13078" y="2945"/>
                  <a:pt x="13078" y="2918"/>
                </a:cubicBezTo>
                <a:lnTo>
                  <a:pt x="13079" y="2864"/>
                </a:lnTo>
                <a:lnTo>
                  <a:pt x="13080" y="2864"/>
                </a:lnTo>
                <a:close/>
                <a:moveTo>
                  <a:pt x="10082" y="2862"/>
                </a:moveTo>
                <a:lnTo>
                  <a:pt x="10112" y="2870"/>
                </a:lnTo>
                <a:cubicBezTo>
                  <a:pt x="10170" y="2872"/>
                  <a:pt x="10226" y="2886"/>
                  <a:pt x="10281" y="2912"/>
                </a:cubicBezTo>
                <a:cubicBezTo>
                  <a:pt x="10291" y="2910"/>
                  <a:pt x="10301" y="2915"/>
                  <a:pt x="10310" y="2920"/>
                </a:cubicBezTo>
                <a:lnTo>
                  <a:pt x="10310" y="2925"/>
                </a:lnTo>
                <a:cubicBezTo>
                  <a:pt x="10946" y="3206"/>
                  <a:pt x="11444" y="4532"/>
                  <a:pt x="11533" y="6199"/>
                </a:cubicBezTo>
                <a:cubicBezTo>
                  <a:pt x="11533" y="6200"/>
                  <a:pt x="11534" y="6200"/>
                  <a:pt x="11534" y="6200"/>
                </a:cubicBezTo>
                <a:lnTo>
                  <a:pt x="11535" y="6231"/>
                </a:lnTo>
                <a:cubicBezTo>
                  <a:pt x="11544" y="6374"/>
                  <a:pt x="11548" y="6520"/>
                  <a:pt x="11548" y="6668"/>
                </a:cubicBezTo>
                <a:cubicBezTo>
                  <a:pt x="11550" y="6695"/>
                  <a:pt x="11550" y="6721"/>
                  <a:pt x="11550" y="6748"/>
                </a:cubicBezTo>
                <a:cubicBezTo>
                  <a:pt x="11550" y="6766"/>
                  <a:pt x="11550" y="6784"/>
                  <a:pt x="11549" y="6802"/>
                </a:cubicBezTo>
                <a:lnTo>
                  <a:pt x="11549" y="6802"/>
                </a:lnTo>
                <a:lnTo>
                  <a:pt x="11548" y="6804"/>
                </a:lnTo>
                <a:lnTo>
                  <a:pt x="11518" y="6797"/>
                </a:lnTo>
                <a:cubicBezTo>
                  <a:pt x="11461" y="6794"/>
                  <a:pt x="11404" y="6780"/>
                  <a:pt x="11349" y="6754"/>
                </a:cubicBezTo>
                <a:cubicBezTo>
                  <a:pt x="11339" y="6756"/>
                  <a:pt x="11330" y="6751"/>
                  <a:pt x="11320" y="6747"/>
                </a:cubicBezTo>
                <a:lnTo>
                  <a:pt x="11320" y="6741"/>
                </a:lnTo>
                <a:cubicBezTo>
                  <a:pt x="10684" y="6461"/>
                  <a:pt x="10186" y="5134"/>
                  <a:pt x="10097" y="3467"/>
                </a:cubicBezTo>
                <a:cubicBezTo>
                  <a:pt x="10097" y="3467"/>
                  <a:pt x="10097" y="3467"/>
                  <a:pt x="10097" y="3467"/>
                </a:cubicBezTo>
                <a:lnTo>
                  <a:pt x="10096" y="3435"/>
                </a:lnTo>
                <a:cubicBezTo>
                  <a:pt x="10087" y="3292"/>
                  <a:pt x="10082" y="3146"/>
                  <a:pt x="10082" y="2998"/>
                </a:cubicBezTo>
                <a:cubicBezTo>
                  <a:pt x="10080" y="2972"/>
                  <a:pt x="10080" y="2945"/>
                  <a:pt x="10080" y="2918"/>
                </a:cubicBezTo>
                <a:lnTo>
                  <a:pt x="10081" y="2864"/>
                </a:lnTo>
                <a:lnTo>
                  <a:pt x="10082" y="2864"/>
                </a:lnTo>
                <a:close/>
                <a:moveTo>
                  <a:pt x="10042" y="2862"/>
                </a:moveTo>
                <a:lnTo>
                  <a:pt x="10042" y="2864"/>
                </a:lnTo>
                <a:lnTo>
                  <a:pt x="10042" y="2864"/>
                </a:lnTo>
                <a:lnTo>
                  <a:pt x="10044" y="2918"/>
                </a:lnTo>
                <a:cubicBezTo>
                  <a:pt x="10044" y="2945"/>
                  <a:pt x="10043" y="2972"/>
                  <a:pt x="10041" y="2998"/>
                </a:cubicBezTo>
                <a:cubicBezTo>
                  <a:pt x="10041" y="3146"/>
                  <a:pt x="10037" y="3292"/>
                  <a:pt x="10028" y="3435"/>
                </a:cubicBezTo>
                <a:lnTo>
                  <a:pt x="10027" y="3467"/>
                </a:lnTo>
                <a:cubicBezTo>
                  <a:pt x="10027" y="3467"/>
                  <a:pt x="10026" y="3467"/>
                  <a:pt x="10026" y="3467"/>
                </a:cubicBezTo>
                <a:cubicBezTo>
                  <a:pt x="9937" y="5134"/>
                  <a:pt x="9439" y="6461"/>
                  <a:pt x="8803" y="6741"/>
                </a:cubicBezTo>
                <a:lnTo>
                  <a:pt x="8803" y="6747"/>
                </a:lnTo>
                <a:cubicBezTo>
                  <a:pt x="8794" y="6751"/>
                  <a:pt x="8784" y="6756"/>
                  <a:pt x="8774" y="6754"/>
                </a:cubicBezTo>
                <a:cubicBezTo>
                  <a:pt x="8719" y="6780"/>
                  <a:pt x="8663" y="6794"/>
                  <a:pt x="8605" y="6797"/>
                </a:cubicBezTo>
                <a:lnTo>
                  <a:pt x="8575" y="6804"/>
                </a:lnTo>
                <a:lnTo>
                  <a:pt x="8575" y="6802"/>
                </a:lnTo>
                <a:lnTo>
                  <a:pt x="8574" y="6802"/>
                </a:lnTo>
                <a:cubicBezTo>
                  <a:pt x="8573" y="6784"/>
                  <a:pt x="8573" y="6766"/>
                  <a:pt x="8573" y="6748"/>
                </a:cubicBezTo>
                <a:cubicBezTo>
                  <a:pt x="8573" y="6721"/>
                  <a:pt x="8573" y="6695"/>
                  <a:pt x="8575" y="6668"/>
                </a:cubicBezTo>
                <a:cubicBezTo>
                  <a:pt x="8575" y="6520"/>
                  <a:pt x="8580" y="6374"/>
                  <a:pt x="8589" y="6231"/>
                </a:cubicBezTo>
                <a:lnTo>
                  <a:pt x="8590" y="6200"/>
                </a:lnTo>
                <a:cubicBezTo>
                  <a:pt x="8590" y="6200"/>
                  <a:pt x="8590" y="6200"/>
                  <a:pt x="8590" y="6199"/>
                </a:cubicBezTo>
                <a:cubicBezTo>
                  <a:pt x="8680" y="4532"/>
                  <a:pt x="9177" y="3206"/>
                  <a:pt x="9813" y="2925"/>
                </a:cubicBezTo>
                <a:lnTo>
                  <a:pt x="9813" y="2920"/>
                </a:lnTo>
                <a:cubicBezTo>
                  <a:pt x="9823" y="2915"/>
                  <a:pt x="9832" y="2910"/>
                  <a:pt x="9842" y="2912"/>
                </a:cubicBezTo>
                <a:cubicBezTo>
                  <a:pt x="9897" y="2886"/>
                  <a:pt x="9954" y="2872"/>
                  <a:pt x="10011" y="2870"/>
                </a:cubicBezTo>
                <a:close/>
                <a:moveTo>
                  <a:pt x="7084" y="2862"/>
                </a:moveTo>
                <a:lnTo>
                  <a:pt x="7114" y="2870"/>
                </a:lnTo>
                <a:cubicBezTo>
                  <a:pt x="7172" y="2872"/>
                  <a:pt x="7228" y="2886"/>
                  <a:pt x="7283" y="2912"/>
                </a:cubicBezTo>
                <a:cubicBezTo>
                  <a:pt x="7293" y="2910"/>
                  <a:pt x="7303" y="2915"/>
                  <a:pt x="7312" y="2920"/>
                </a:cubicBezTo>
                <a:lnTo>
                  <a:pt x="7312" y="2925"/>
                </a:lnTo>
                <a:cubicBezTo>
                  <a:pt x="7948" y="3206"/>
                  <a:pt x="8446" y="4532"/>
                  <a:pt x="8535" y="6199"/>
                </a:cubicBezTo>
                <a:cubicBezTo>
                  <a:pt x="8535" y="6200"/>
                  <a:pt x="8536" y="6200"/>
                  <a:pt x="8536" y="6200"/>
                </a:cubicBezTo>
                <a:lnTo>
                  <a:pt x="8537" y="6231"/>
                </a:lnTo>
                <a:cubicBezTo>
                  <a:pt x="8546" y="6374"/>
                  <a:pt x="8550" y="6520"/>
                  <a:pt x="8550" y="6668"/>
                </a:cubicBezTo>
                <a:cubicBezTo>
                  <a:pt x="8552" y="6695"/>
                  <a:pt x="8553" y="6721"/>
                  <a:pt x="8553" y="6748"/>
                </a:cubicBezTo>
                <a:cubicBezTo>
                  <a:pt x="8553" y="6766"/>
                  <a:pt x="8552" y="6784"/>
                  <a:pt x="8551" y="6802"/>
                </a:cubicBezTo>
                <a:lnTo>
                  <a:pt x="8551" y="6802"/>
                </a:lnTo>
                <a:lnTo>
                  <a:pt x="8551" y="6804"/>
                </a:lnTo>
                <a:lnTo>
                  <a:pt x="8520" y="6797"/>
                </a:lnTo>
                <a:cubicBezTo>
                  <a:pt x="8463" y="6794"/>
                  <a:pt x="8406" y="6780"/>
                  <a:pt x="8351" y="6754"/>
                </a:cubicBezTo>
                <a:cubicBezTo>
                  <a:pt x="8341" y="6756"/>
                  <a:pt x="8332" y="6751"/>
                  <a:pt x="8322" y="6747"/>
                </a:cubicBezTo>
                <a:lnTo>
                  <a:pt x="8322" y="6741"/>
                </a:lnTo>
                <a:cubicBezTo>
                  <a:pt x="7686" y="6461"/>
                  <a:pt x="7189" y="5134"/>
                  <a:pt x="7099" y="3467"/>
                </a:cubicBezTo>
                <a:cubicBezTo>
                  <a:pt x="7099" y="3467"/>
                  <a:pt x="7099" y="3467"/>
                  <a:pt x="7099" y="3467"/>
                </a:cubicBezTo>
                <a:lnTo>
                  <a:pt x="7098" y="3435"/>
                </a:lnTo>
                <a:cubicBezTo>
                  <a:pt x="7089" y="3292"/>
                  <a:pt x="7084" y="3146"/>
                  <a:pt x="7084" y="2998"/>
                </a:cubicBezTo>
                <a:cubicBezTo>
                  <a:pt x="7082" y="2972"/>
                  <a:pt x="7082" y="2945"/>
                  <a:pt x="7082" y="2918"/>
                </a:cubicBezTo>
                <a:lnTo>
                  <a:pt x="7083" y="2864"/>
                </a:lnTo>
                <a:lnTo>
                  <a:pt x="7084" y="2864"/>
                </a:lnTo>
                <a:close/>
                <a:moveTo>
                  <a:pt x="7044" y="2862"/>
                </a:moveTo>
                <a:lnTo>
                  <a:pt x="7044" y="2864"/>
                </a:lnTo>
                <a:lnTo>
                  <a:pt x="7045" y="2864"/>
                </a:lnTo>
                <a:lnTo>
                  <a:pt x="7046" y="2918"/>
                </a:lnTo>
                <a:cubicBezTo>
                  <a:pt x="7046" y="2945"/>
                  <a:pt x="7046" y="2972"/>
                  <a:pt x="7043" y="2998"/>
                </a:cubicBezTo>
                <a:cubicBezTo>
                  <a:pt x="7043" y="3146"/>
                  <a:pt x="7039" y="3292"/>
                  <a:pt x="7030" y="3435"/>
                </a:cubicBezTo>
                <a:lnTo>
                  <a:pt x="7029" y="3467"/>
                </a:lnTo>
                <a:cubicBezTo>
                  <a:pt x="7029" y="3467"/>
                  <a:pt x="7028" y="3467"/>
                  <a:pt x="7028" y="3467"/>
                </a:cubicBezTo>
                <a:cubicBezTo>
                  <a:pt x="6939" y="5134"/>
                  <a:pt x="6441" y="6461"/>
                  <a:pt x="5805" y="6741"/>
                </a:cubicBezTo>
                <a:lnTo>
                  <a:pt x="5805" y="6747"/>
                </a:lnTo>
                <a:cubicBezTo>
                  <a:pt x="5796" y="6751"/>
                  <a:pt x="5786" y="6756"/>
                  <a:pt x="5776" y="6754"/>
                </a:cubicBezTo>
                <a:cubicBezTo>
                  <a:pt x="5721" y="6780"/>
                  <a:pt x="5665" y="6794"/>
                  <a:pt x="5607" y="6797"/>
                </a:cubicBezTo>
                <a:lnTo>
                  <a:pt x="5577" y="6804"/>
                </a:lnTo>
                <a:lnTo>
                  <a:pt x="5577" y="6802"/>
                </a:lnTo>
                <a:lnTo>
                  <a:pt x="5576" y="6802"/>
                </a:lnTo>
                <a:cubicBezTo>
                  <a:pt x="5575" y="6784"/>
                  <a:pt x="5575" y="6766"/>
                  <a:pt x="5575" y="6748"/>
                </a:cubicBezTo>
                <a:cubicBezTo>
                  <a:pt x="5575" y="6721"/>
                  <a:pt x="5575" y="6695"/>
                  <a:pt x="5578" y="6668"/>
                </a:cubicBezTo>
                <a:cubicBezTo>
                  <a:pt x="5577" y="6520"/>
                  <a:pt x="5582" y="6374"/>
                  <a:pt x="5591" y="6231"/>
                </a:cubicBezTo>
                <a:lnTo>
                  <a:pt x="5592" y="6200"/>
                </a:lnTo>
                <a:cubicBezTo>
                  <a:pt x="5592" y="6200"/>
                  <a:pt x="5592" y="6200"/>
                  <a:pt x="5593" y="6199"/>
                </a:cubicBezTo>
                <a:cubicBezTo>
                  <a:pt x="5682" y="4532"/>
                  <a:pt x="6180" y="3206"/>
                  <a:pt x="6815" y="2925"/>
                </a:cubicBezTo>
                <a:lnTo>
                  <a:pt x="6816" y="2920"/>
                </a:lnTo>
                <a:cubicBezTo>
                  <a:pt x="6825" y="2915"/>
                  <a:pt x="6834" y="2910"/>
                  <a:pt x="6844" y="2912"/>
                </a:cubicBezTo>
                <a:cubicBezTo>
                  <a:pt x="6900" y="2886"/>
                  <a:pt x="6956" y="2872"/>
                  <a:pt x="7013" y="2870"/>
                </a:cubicBezTo>
                <a:close/>
                <a:moveTo>
                  <a:pt x="4086" y="2862"/>
                </a:moveTo>
                <a:lnTo>
                  <a:pt x="4116" y="2870"/>
                </a:lnTo>
                <a:cubicBezTo>
                  <a:pt x="4174" y="2872"/>
                  <a:pt x="4230" y="2886"/>
                  <a:pt x="4285" y="2912"/>
                </a:cubicBezTo>
                <a:cubicBezTo>
                  <a:pt x="4295" y="2910"/>
                  <a:pt x="4305" y="2915"/>
                  <a:pt x="4314" y="2920"/>
                </a:cubicBezTo>
                <a:lnTo>
                  <a:pt x="4314" y="2925"/>
                </a:lnTo>
                <a:cubicBezTo>
                  <a:pt x="4950" y="3206"/>
                  <a:pt x="5448" y="4532"/>
                  <a:pt x="5537" y="6199"/>
                </a:cubicBezTo>
                <a:cubicBezTo>
                  <a:pt x="5537" y="6200"/>
                  <a:pt x="5538" y="6200"/>
                  <a:pt x="5538" y="6200"/>
                </a:cubicBezTo>
                <a:lnTo>
                  <a:pt x="5539" y="6231"/>
                </a:lnTo>
                <a:cubicBezTo>
                  <a:pt x="5548" y="6374"/>
                  <a:pt x="5552" y="6520"/>
                  <a:pt x="5552" y="6668"/>
                </a:cubicBezTo>
                <a:cubicBezTo>
                  <a:pt x="5555" y="6695"/>
                  <a:pt x="5555" y="6721"/>
                  <a:pt x="5555" y="6748"/>
                </a:cubicBezTo>
                <a:cubicBezTo>
                  <a:pt x="5555" y="6766"/>
                  <a:pt x="5555" y="6784"/>
                  <a:pt x="5554" y="6802"/>
                </a:cubicBezTo>
                <a:lnTo>
                  <a:pt x="5553" y="6802"/>
                </a:lnTo>
                <a:lnTo>
                  <a:pt x="5553" y="6804"/>
                </a:lnTo>
                <a:lnTo>
                  <a:pt x="5522" y="6797"/>
                </a:lnTo>
                <a:cubicBezTo>
                  <a:pt x="5465" y="6794"/>
                  <a:pt x="5408" y="6780"/>
                  <a:pt x="5353" y="6754"/>
                </a:cubicBezTo>
                <a:cubicBezTo>
                  <a:pt x="5343" y="6756"/>
                  <a:pt x="5334" y="6751"/>
                  <a:pt x="5325" y="6747"/>
                </a:cubicBezTo>
                <a:lnTo>
                  <a:pt x="5324" y="6741"/>
                </a:lnTo>
                <a:cubicBezTo>
                  <a:pt x="4689" y="6461"/>
                  <a:pt x="4191" y="5134"/>
                  <a:pt x="4102" y="3467"/>
                </a:cubicBezTo>
                <a:cubicBezTo>
                  <a:pt x="4101" y="3467"/>
                  <a:pt x="4101" y="3467"/>
                  <a:pt x="4101" y="3467"/>
                </a:cubicBezTo>
                <a:lnTo>
                  <a:pt x="4100" y="3435"/>
                </a:lnTo>
                <a:cubicBezTo>
                  <a:pt x="4091" y="3292"/>
                  <a:pt x="4086" y="3146"/>
                  <a:pt x="4087" y="2998"/>
                </a:cubicBezTo>
                <a:cubicBezTo>
                  <a:pt x="4084" y="2972"/>
                  <a:pt x="4084" y="2945"/>
                  <a:pt x="4084" y="2918"/>
                </a:cubicBezTo>
                <a:lnTo>
                  <a:pt x="4085" y="2864"/>
                </a:lnTo>
                <a:lnTo>
                  <a:pt x="4086" y="2864"/>
                </a:lnTo>
                <a:close/>
                <a:moveTo>
                  <a:pt x="4046" y="2862"/>
                </a:moveTo>
                <a:lnTo>
                  <a:pt x="4046" y="2864"/>
                </a:lnTo>
                <a:lnTo>
                  <a:pt x="4047" y="2864"/>
                </a:lnTo>
                <a:lnTo>
                  <a:pt x="4048" y="2918"/>
                </a:lnTo>
                <a:cubicBezTo>
                  <a:pt x="4048" y="2945"/>
                  <a:pt x="4048" y="2972"/>
                  <a:pt x="4045" y="2998"/>
                </a:cubicBezTo>
                <a:cubicBezTo>
                  <a:pt x="4045" y="3146"/>
                  <a:pt x="4041" y="3292"/>
                  <a:pt x="4032" y="3435"/>
                </a:cubicBezTo>
                <a:lnTo>
                  <a:pt x="4031" y="3467"/>
                </a:lnTo>
                <a:cubicBezTo>
                  <a:pt x="4031" y="3467"/>
                  <a:pt x="4031" y="3467"/>
                  <a:pt x="4030" y="3467"/>
                </a:cubicBezTo>
                <a:cubicBezTo>
                  <a:pt x="3941" y="5134"/>
                  <a:pt x="3443" y="6461"/>
                  <a:pt x="2807" y="6741"/>
                </a:cubicBezTo>
                <a:lnTo>
                  <a:pt x="2807" y="6747"/>
                </a:lnTo>
                <a:cubicBezTo>
                  <a:pt x="2798" y="6751"/>
                  <a:pt x="2788" y="6756"/>
                  <a:pt x="2779" y="6754"/>
                </a:cubicBezTo>
                <a:cubicBezTo>
                  <a:pt x="2723" y="6780"/>
                  <a:pt x="2667" y="6794"/>
                  <a:pt x="2609" y="6797"/>
                </a:cubicBezTo>
                <a:lnTo>
                  <a:pt x="2579" y="6804"/>
                </a:lnTo>
                <a:lnTo>
                  <a:pt x="2579" y="6802"/>
                </a:lnTo>
                <a:lnTo>
                  <a:pt x="2578" y="6802"/>
                </a:lnTo>
                <a:cubicBezTo>
                  <a:pt x="2577" y="6784"/>
                  <a:pt x="2577" y="6766"/>
                  <a:pt x="2577" y="6748"/>
                </a:cubicBezTo>
                <a:cubicBezTo>
                  <a:pt x="2577" y="6721"/>
                  <a:pt x="2577" y="6695"/>
                  <a:pt x="2580" y="6668"/>
                </a:cubicBezTo>
                <a:cubicBezTo>
                  <a:pt x="2580" y="6520"/>
                  <a:pt x="2584" y="6374"/>
                  <a:pt x="2593" y="6231"/>
                </a:cubicBezTo>
                <a:lnTo>
                  <a:pt x="2594" y="6200"/>
                </a:lnTo>
                <a:cubicBezTo>
                  <a:pt x="2594" y="6200"/>
                  <a:pt x="2594" y="6200"/>
                  <a:pt x="2595" y="6199"/>
                </a:cubicBezTo>
                <a:cubicBezTo>
                  <a:pt x="2684" y="4532"/>
                  <a:pt x="3182" y="3206"/>
                  <a:pt x="3817" y="2925"/>
                </a:cubicBezTo>
                <a:lnTo>
                  <a:pt x="3818" y="2920"/>
                </a:lnTo>
                <a:cubicBezTo>
                  <a:pt x="3827" y="2915"/>
                  <a:pt x="3836" y="2910"/>
                  <a:pt x="3846" y="2912"/>
                </a:cubicBezTo>
                <a:cubicBezTo>
                  <a:pt x="3902" y="2886"/>
                  <a:pt x="3958" y="2872"/>
                  <a:pt x="4015" y="2870"/>
                </a:cubicBezTo>
                <a:close/>
                <a:moveTo>
                  <a:pt x="1088" y="2862"/>
                </a:moveTo>
                <a:lnTo>
                  <a:pt x="1118" y="2870"/>
                </a:lnTo>
                <a:cubicBezTo>
                  <a:pt x="1176" y="2872"/>
                  <a:pt x="1232" y="2886"/>
                  <a:pt x="1288" y="2912"/>
                </a:cubicBezTo>
                <a:cubicBezTo>
                  <a:pt x="1297" y="2910"/>
                  <a:pt x="1307" y="2915"/>
                  <a:pt x="1316" y="2920"/>
                </a:cubicBezTo>
                <a:lnTo>
                  <a:pt x="1316" y="2925"/>
                </a:lnTo>
                <a:cubicBezTo>
                  <a:pt x="1952" y="3206"/>
                  <a:pt x="2450" y="4532"/>
                  <a:pt x="2539" y="6199"/>
                </a:cubicBezTo>
                <a:cubicBezTo>
                  <a:pt x="2540" y="6200"/>
                  <a:pt x="2540" y="6200"/>
                  <a:pt x="2540" y="6200"/>
                </a:cubicBezTo>
                <a:lnTo>
                  <a:pt x="2541" y="6231"/>
                </a:lnTo>
                <a:cubicBezTo>
                  <a:pt x="2550" y="6374"/>
                  <a:pt x="2554" y="6520"/>
                  <a:pt x="2554" y="6668"/>
                </a:cubicBezTo>
                <a:cubicBezTo>
                  <a:pt x="2557" y="6695"/>
                  <a:pt x="2557" y="6721"/>
                  <a:pt x="2557" y="6748"/>
                </a:cubicBezTo>
                <a:cubicBezTo>
                  <a:pt x="2557" y="6766"/>
                  <a:pt x="2557" y="6784"/>
                  <a:pt x="2556" y="6802"/>
                </a:cubicBezTo>
                <a:lnTo>
                  <a:pt x="2555" y="6802"/>
                </a:lnTo>
                <a:lnTo>
                  <a:pt x="2555" y="6804"/>
                </a:lnTo>
                <a:lnTo>
                  <a:pt x="2524" y="6797"/>
                </a:lnTo>
                <a:cubicBezTo>
                  <a:pt x="2467" y="6794"/>
                  <a:pt x="2411" y="6780"/>
                  <a:pt x="2355" y="6754"/>
                </a:cubicBezTo>
                <a:cubicBezTo>
                  <a:pt x="2345" y="6756"/>
                  <a:pt x="2336" y="6751"/>
                  <a:pt x="2327" y="6747"/>
                </a:cubicBezTo>
                <a:lnTo>
                  <a:pt x="2326" y="6741"/>
                </a:lnTo>
                <a:cubicBezTo>
                  <a:pt x="1691" y="6461"/>
                  <a:pt x="1193" y="5134"/>
                  <a:pt x="1104" y="3467"/>
                </a:cubicBezTo>
                <a:cubicBezTo>
                  <a:pt x="1103" y="3467"/>
                  <a:pt x="1103" y="3467"/>
                  <a:pt x="1103" y="3467"/>
                </a:cubicBezTo>
                <a:lnTo>
                  <a:pt x="1102" y="3435"/>
                </a:lnTo>
                <a:cubicBezTo>
                  <a:pt x="1093" y="3292"/>
                  <a:pt x="1089" y="3146"/>
                  <a:pt x="1089" y="2998"/>
                </a:cubicBezTo>
                <a:cubicBezTo>
                  <a:pt x="1086" y="2972"/>
                  <a:pt x="1086" y="2945"/>
                  <a:pt x="1086" y="2918"/>
                </a:cubicBezTo>
                <a:lnTo>
                  <a:pt x="1087" y="2864"/>
                </a:lnTo>
                <a:lnTo>
                  <a:pt x="1088" y="2864"/>
                </a:lnTo>
                <a:close/>
                <a:moveTo>
                  <a:pt x="13039" y="2862"/>
                </a:moveTo>
                <a:lnTo>
                  <a:pt x="13040" y="2864"/>
                </a:lnTo>
                <a:lnTo>
                  <a:pt x="13040" y="2864"/>
                </a:lnTo>
                <a:lnTo>
                  <a:pt x="13041" y="2918"/>
                </a:lnTo>
                <a:cubicBezTo>
                  <a:pt x="13041" y="2945"/>
                  <a:pt x="13041" y="2972"/>
                  <a:pt x="13039" y="2998"/>
                </a:cubicBezTo>
                <a:cubicBezTo>
                  <a:pt x="13039" y="3146"/>
                  <a:pt x="13035" y="3292"/>
                  <a:pt x="13026" y="3435"/>
                </a:cubicBezTo>
                <a:lnTo>
                  <a:pt x="13025" y="3467"/>
                </a:lnTo>
                <a:cubicBezTo>
                  <a:pt x="13025" y="3467"/>
                  <a:pt x="13024" y="3467"/>
                  <a:pt x="13024" y="3467"/>
                </a:cubicBezTo>
                <a:cubicBezTo>
                  <a:pt x="12935" y="5134"/>
                  <a:pt x="12437" y="6461"/>
                  <a:pt x="11801" y="6741"/>
                </a:cubicBezTo>
                <a:lnTo>
                  <a:pt x="11801" y="6747"/>
                </a:lnTo>
                <a:cubicBezTo>
                  <a:pt x="11792" y="6751"/>
                  <a:pt x="11782" y="6756"/>
                  <a:pt x="11772" y="6754"/>
                </a:cubicBezTo>
                <a:cubicBezTo>
                  <a:pt x="11717" y="6780"/>
                  <a:pt x="11661" y="6794"/>
                  <a:pt x="11603" y="6797"/>
                </a:cubicBezTo>
                <a:lnTo>
                  <a:pt x="11573" y="6804"/>
                </a:lnTo>
                <a:lnTo>
                  <a:pt x="11573" y="6802"/>
                </a:lnTo>
                <a:lnTo>
                  <a:pt x="11572" y="6802"/>
                </a:lnTo>
                <a:cubicBezTo>
                  <a:pt x="11571" y="6784"/>
                  <a:pt x="11571" y="6766"/>
                  <a:pt x="11571" y="6748"/>
                </a:cubicBezTo>
                <a:cubicBezTo>
                  <a:pt x="11571" y="6721"/>
                  <a:pt x="11571" y="6695"/>
                  <a:pt x="11573" y="6668"/>
                </a:cubicBezTo>
                <a:cubicBezTo>
                  <a:pt x="11573" y="6520"/>
                  <a:pt x="11578" y="6374"/>
                  <a:pt x="11587" y="6231"/>
                </a:cubicBezTo>
                <a:lnTo>
                  <a:pt x="11588" y="6200"/>
                </a:lnTo>
                <a:cubicBezTo>
                  <a:pt x="11588" y="6200"/>
                  <a:pt x="11588" y="6200"/>
                  <a:pt x="11588" y="6199"/>
                </a:cubicBezTo>
                <a:cubicBezTo>
                  <a:pt x="11677" y="4532"/>
                  <a:pt x="12175" y="3206"/>
                  <a:pt x="12811" y="2925"/>
                </a:cubicBezTo>
                <a:lnTo>
                  <a:pt x="12811" y="2920"/>
                </a:lnTo>
                <a:cubicBezTo>
                  <a:pt x="12821" y="2915"/>
                  <a:pt x="12830" y="2910"/>
                  <a:pt x="12840" y="2912"/>
                </a:cubicBezTo>
                <a:cubicBezTo>
                  <a:pt x="12895" y="2886"/>
                  <a:pt x="12952" y="2872"/>
                  <a:pt x="13009" y="2870"/>
                </a:cubicBezTo>
                <a:close/>
                <a:moveTo>
                  <a:pt x="1048" y="2862"/>
                </a:moveTo>
                <a:lnTo>
                  <a:pt x="1048" y="2864"/>
                </a:lnTo>
                <a:lnTo>
                  <a:pt x="1049" y="2864"/>
                </a:lnTo>
                <a:lnTo>
                  <a:pt x="1050" y="2918"/>
                </a:lnTo>
                <a:cubicBezTo>
                  <a:pt x="1050" y="2945"/>
                  <a:pt x="1050" y="2972"/>
                  <a:pt x="1047" y="2998"/>
                </a:cubicBezTo>
                <a:cubicBezTo>
                  <a:pt x="1047" y="3146"/>
                  <a:pt x="1043" y="3292"/>
                  <a:pt x="1034" y="3435"/>
                </a:cubicBezTo>
                <a:lnTo>
                  <a:pt x="1033" y="3467"/>
                </a:lnTo>
                <a:cubicBezTo>
                  <a:pt x="1033" y="3467"/>
                  <a:pt x="1033" y="3467"/>
                  <a:pt x="1032" y="3467"/>
                </a:cubicBezTo>
                <a:cubicBezTo>
                  <a:pt x="952" y="4963"/>
                  <a:pt x="543" y="6185"/>
                  <a:pt x="0" y="6615"/>
                </a:cubicBezTo>
                <a:lnTo>
                  <a:pt x="0" y="5990"/>
                </a:lnTo>
                <a:cubicBezTo>
                  <a:pt x="406" y="5599"/>
                  <a:pt x="713" y="4676"/>
                  <a:pt x="796" y="3546"/>
                </a:cubicBezTo>
                <a:cubicBezTo>
                  <a:pt x="459" y="3739"/>
                  <a:pt x="173" y="4284"/>
                  <a:pt x="0" y="5029"/>
                </a:cubicBezTo>
                <a:lnTo>
                  <a:pt x="0" y="4052"/>
                </a:lnTo>
                <a:cubicBezTo>
                  <a:pt x="215" y="3471"/>
                  <a:pt x="500" y="3066"/>
                  <a:pt x="820" y="2925"/>
                </a:cubicBezTo>
                <a:lnTo>
                  <a:pt x="820" y="2920"/>
                </a:lnTo>
                <a:cubicBezTo>
                  <a:pt x="829" y="2915"/>
                  <a:pt x="839" y="2910"/>
                  <a:pt x="848" y="2912"/>
                </a:cubicBezTo>
                <a:cubicBezTo>
                  <a:pt x="904" y="2886"/>
                  <a:pt x="960" y="2872"/>
                  <a:pt x="1018" y="2870"/>
                </a:cubicBezTo>
                <a:close/>
                <a:moveTo>
                  <a:pt x="21205" y="0"/>
                </a:moveTo>
                <a:lnTo>
                  <a:pt x="21579" y="0"/>
                </a:lnTo>
                <a:cubicBezTo>
                  <a:pt x="21587" y="13"/>
                  <a:pt x="21593" y="30"/>
                  <a:pt x="21600" y="47"/>
                </a:cubicBezTo>
                <a:lnTo>
                  <a:pt x="21600" y="992"/>
                </a:lnTo>
                <a:cubicBezTo>
                  <a:pt x="21500" y="586"/>
                  <a:pt x="21366" y="243"/>
                  <a:pt x="21205" y="0"/>
                </a:cubicBezTo>
                <a:close/>
                <a:moveTo>
                  <a:pt x="20623" y="0"/>
                </a:moveTo>
                <a:lnTo>
                  <a:pt x="20862" y="0"/>
                </a:lnTo>
                <a:cubicBezTo>
                  <a:pt x="20980" y="915"/>
                  <a:pt x="21253" y="1647"/>
                  <a:pt x="21600" y="1993"/>
                </a:cubicBezTo>
                <a:lnTo>
                  <a:pt x="21600" y="2617"/>
                </a:lnTo>
                <a:cubicBezTo>
                  <a:pt x="21126" y="2228"/>
                  <a:pt x="20756" y="1241"/>
                  <a:pt x="20623" y="0"/>
                </a:cubicBezTo>
                <a:close/>
                <a:moveTo>
                  <a:pt x="19530" y="0"/>
                </a:moveTo>
                <a:lnTo>
                  <a:pt x="19899" y="0"/>
                </a:lnTo>
                <a:cubicBezTo>
                  <a:pt x="19606" y="463"/>
                  <a:pt x="19395" y="1232"/>
                  <a:pt x="19328" y="2135"/>
                </a:cubicBezTo>
                <a:cubicBezTo>
                  <a:pt x="19760" y="1889"/>
                  <a:pt x="20108" y="1069"/>
                  <a:pt x="20246" y="0"/>
                </a:cubicBezTo>
                <a:lnTo>
                  <a:pt x="20484" y="0"/>
                </a:lnTo>
                <a:cubicBezTo>
                  <a:pt x="20334" y="1417"/>
                  <a:pt x="19874" y="2501"/>
                  <a:pt x="19304" y="2751"/>
                </a:cubicBezTo>
                <a:lnTo>
                  <a:pt x="19304" y="2756"/>
                </a:lnTo>
                <a:cubicBezTo>
                  <a:pt x="19294" y="2761"/>
                  <a:pt x="19285" y="2765"/>
                  <a:pt x="19275" y="2763"/>
                </a:cubicBezTo>
                <a:cubicBezTo>
                  <a:pt x="19220" y="2789"/>
                  <a:pt x="19163" y="2803"/>
                  <a:pt x="19106" y="2806"/>
                </a:cubicBezTo>
                <a:lnTo>
                  <a:pt x="19076" y="2813"/>
                </a:lnTo>
                <a:lnTo>
                  <a:pt x="19076" y="2811"/>
                </a:lnTo>
                <a:lnTo>
                  <a:pt x="19075" y="2811"/>
                </a:lnTo>
                <a:cubicBezTo>
                  <a:pt x="19074" y="2794"/>
                  <a:pt x="19074" y="2776"/>
                  <a:pt x="19074" y="2758"/>
                </a:cubicBezTo>
                <a:cubicBezTo>
                  <a:pt x="19074" y="2731"/>
                  <a:pt x="19074" y="2705"/>
                  <a:pt x="19076" y="2678"/>
                </a:cubicBezTo>
                <a:cubicBezTo>
                  <a:pt x="19076" y="2531"/>
                  <a:pt x="19080" y="2387"/>
                  <a:pt x="19089" y="2245"/>
                </a:cubicBezTo>
                <a:lnTo>
                  <a:pt x="19090" y="2213"/>
                </a:lnTo>
                <a:cubicBezTo>
                  <a:pt x="19091" y="2213"/>
                  <a:pt x="19091" y="2213"/>
                  <a:pt x="19091" y="2213"/>
                </a:cubicBezTo>
                <a:cubicBezTo>
                  <a:pt x="19138" y="1348"/>
                  <a:pt x="19296" y="575"/>
                  <a:pt x="19530" y="0"/>
                </a:cubicBezTo>
                <a:close/>
                <a:moveTo>
                  <a:pt x="17627" y="0"/>
                </a:moveTo>
                <a:lnTo>
                  <a:pt x="17865" y="0"/>
                </a:lnTo>
                <a:cubicBezTo>
                  <a:pt x="18003" y="1069"/>
                  <a:pt x="18351" y="1889"/>
                  <a:pt x="18783" y="2135"/>
                </a:cubicBezTo>
                <a:cubicBezTo>
                  <a:pt x="18716" y="1232"/>
                  <a:pt x="18505" y="463"/>
                  <a:pt x="18211" y="0"/>
                </a:cubicBezTo>
                <a:lnTo>
                  <a:pt x="18581" y="0"/>
                </a:lnTo>
                <a:cubicBezTo>
                  <a:pt x="18815" y="575"/>
                  <a:pt x="18973" y="1348"/>
                  <a:pt x="19020" y="2213"/>
                </a:cubicBezTo>
                <a:cubicBezTo>
                  <a:pt x="19020" y="2213"/>
                  <a:pt x="19020" y="2213"/>
                  <a:pt x="19021" y="2213"/>
                </a:cubicBezTo>
                <a:lnTo>
                  <a:pt x="19022" y="2245"/>
                </a:lnTo>
                <a:cubicBezTo>
                  <a:pt x="19031" y="2387"/>
                  <a:pt x="19035" y="2531"/>
                  <a:pt x="19035" y="2678"/>
                </a:cubicBezTo>
                <a:cubicBezTo>
                  <a:pt x="19037" y="2705"/>
                  <a:pt x="19037" y="2731"/>
                  <a:pt x="19037" y="2758"/>
                </a:cubicBezTo>
                <a:cubicBezTo>
                  <a:pt x="19037" y="2776"/>
                  <a:pt x="19037" y="2794"/>
                  <a:pt x="19036" y="2811"/>
                </a:cubicBezTo>
                <a:lnTo>
                  <a:pt x="19035" y="2811"/>
                </a:lnTo>
                <a:lnTo>
                  <a:pt x="19035" y="2813"/>
                </a:lnTo>
                <a:lnTo>
                  <a:pt x="19005" y="2806"/>
                </a:lnTo>
                <a:cubicBezTo>
                  <a:pt x="18948" y="2803"/>
                  <a:pt x="18891" y="2789"/>
                  <a:pt x="18836" y="2763"/>
                </a:cubicBezTo>
                <a:cubicBezTo>
                  <a:pt x="18826" y="2765"/>
                  <a:pt x="18817" y="2761"/>
                  <a:pt x="18807" y="2756"/>
                </a:cubicBezTo>
                <a:lnTo>
                  <a:pt x="18807" y="2751"/>
                </a:lnTo>
                <a:cubicBezTo>
                  <a:pt x="18237" y="2501"/>
                  <a:pt x="17777" y="1417"/>
                  <a:pt x="17627" y="0"/>
                </a:cubicBezTo>
                <a:close/>
                <a:moveTo>
                  <a:pt x="16532" y="0"/>
                </a:moveTo>
                <a:lnTo>
                  <a:pt x="16901" y="0"/>
                </a:lnTo>
                <a:cubicBezTo>
                  <a:pt x="16608" y="463"/>
                  <a:pt x="16397" y="1232"/>
                  <a:pt x="16330" y="2135"/>
                </a:cubicBezTo>
                <a:cubicBezTo>
                  <a:pt x="16762" y="1889"/>
                  <a:pt x="17110" y="1069"/>
                  <a:pt x="17248" y="0"/>
                </a:cubicBezTo>
                <a:lnTo>
                  <a:pt x="17486" y="0"/>
                </a:lnTo>
                <a:cubicBezTo>
                  <a:pt x="17336" y="1417"/>
                  <a:pt x="16876" y="2501"/>
                  <a:pt x="16306" y="2751"/>
                </a:cubicBezTo>
                <a:lnTo>
                  <a:pt x="16306" y="2756"/>
                </a:lnTo>
                <a:cubicBezTo>
                  <a:pt x="16296" y="2761"/>
                  <a:pt x="16287" y="2765"/>
                  <a:pt x="16277" y="2763"/>
                </a:cubicBezTo>
                <a:cubicBezTo>
                  <a:pt x="16222" y="2789"/>
                  <a:pt x="16165" y="2803"/>
                  <a:pt x="16108" y="2806"/>
                </a:cubicBezTo>
                <a:lnTo>
                  <a:pt x="16078" y="2813"/>
                </a:lnTo>
                <a:lnTo>
                  <a:pt x="16078" y="2811"/>
                </a:lnTo>
                <a:lnTo>
                  <a:pt x="16077" y="2811"/>
                </a:lnTo>
                <a:cubicBezTo>
                  <a:pt x="16076" y="2794"/>
                  <a:pt x="16076" y="2776"/>
                  <a:pt x="16076" y="2758"/>
                </a:cubicBezTo>
                <a:cubicBezTo>
                  <a:pt x="16076" y="2731"/>
                  <a:pt x="16076" y="2705"/>
                  <a:pt x="16078" y="2678"/>
                </a:cubicBezTo>
                <a:cubicBezTo>
                  <a:pt x="16078" y="2531"/>
                  <a:pt x="16082" y="2387"/>
                  <a:pt x="16091" y="2245"/>
                </a:cubicBezTo>
                <a:lnTo>
                  <a:pt x="16092" y="2213"/>
                </a:lnTo>
                <a:cubicBezTo>
                  <a:pt x="16093" y="2213"/>
                  <a:pt x="16093" y="2213"/>
                  <a:pt x="16093" y="2213"/>
                </a:cubicBezTo>
                <a:cubicBezTo>
                  <a:pt x="16140" y="1348"/>
                  <a:pt x="16298" y="575"/>
                  <a:pt x="16532" y="0"/>
                </a:cubicBezTo>
                <a:close/>
                <a:moveTo>
                  <a:pt x="14629" y="0"/>
                </a:moveTo>
                <a:lnTo>
                  <a:pt x="14867" y="0"/>
                </a:lnTo>
                <a:cubicBezTo>
                  <a:pt x="15005" y="1069"/>
                  <a:pt x="15353" y="1889"/>
                  <a:pt x="15785" y="2135"/>
                </a:cubicBezTo>
                <a:cubicBezTo>
                  <a:pt x="15718" y="1232"/>
                  <a:pt x="15507" y="463"/>
                  <a:pt x="15214" y="0"/>
                </a:cubicBezTo>
                <a:lnTo>
                  <a:pt x="15583" y="0"/>
                </a:lnTo>
                <a:cubicBezTo>
                  <a:pt x="15817" y="575"/>
                  <a:pt x="15975" y="1348"/>
                  <a:pt x="16022" y="2213"/>
                </a:cubicBezTo>
                <a:cubicBezTo>
                  <a:pt x="16022" y="2213"/>
                  <a:pt x="16022" y="2213"/>
                  <a:pt x="16023" y="2213"/>
                </a:cubicBezTo>
                <a:lnTo>
                  <a:pt x="16024" y="2245"/>
                </a:lnTo>
                <a:cubicBezTo>
                  <a:pt x="16033" y="2387"/>
                  <a:pt x="16037" y="2531"/>
                  <a:pt x="16037" y="2678"/>
                </a:cubicBezTo>
                <a:cubicBezTo>
                  <a:pt x="16039" y="2705"/>
                  <a:pt x="16039" y="2731"/>
                  <a:pt x="16039" y="2758"/>
                </a:cubicBezTo>
                <a:cubicBezTo>
                  <a:pt x="16039" y="2776"/>
                  <a:pt x="16039" y="2794"/>
                  <a:pt x="16038" y="2811"/>
                </a:cubicBezTo>
                <a:lnTo>
                  <a:pt x="16037" y="2811"/>
                </a:lnTo>
                <a:lnTo>
                  <a:pt x="16037" y="2813"/>
                </a:lnTo>
                <a:lnTo>
                  <a:pt x="16007" y="2806"/>
                </a:lnTo>
                <a:cubicBezTo>
                  <a:pt x="15950" y="2803"/>
                  <a:pt x="15893" y="2789"/>
                  <a:pt x="15838" y="2763"/>
                </a:cubicBezTo>
                <a:cubicBezTo>
                  <a:pt x="15828" y="2765"/>
                  <a:pt x="15819" y="2761"/>
                  <a:pt x="15809" y="2756"/>
                </a:cubicBezTo>
                <a:lnTo>
                  <a:pt x="15809" y="2751"/>
                </a:lnTo>
                <a:cubicBezTo>
                  <a:pt x="15239" y="2501"/>
                  <a:pt x="14779" y="1417"/>
                  <a:pt x="14629" y="0"/>
                </a:cubicBezTo>
                <a:close/>
                <a:moveTo>
                  <a:pt x="13534" y="0"/>
                </a:moveTo>
                <a:lnTo>
                  <a:pt x="13904" y="0"/>
                </a:lnTo>
                <a:cubicBezTo>
                  <a:pt x="13610" y="463"/>
                  <a:pt x="13399" y="1232"/>
                  <a:pt x="13332" y="2135"/>
                </a:cubicBezTo>
                <a:cubicBezTo>
                  <a:pt x="13764" y="1889"/>
                  <a:pt x="14112" y="1069"/>
                  <a:pt x="14250" y="0"/>
                </a:cubicBezTo>
                <a:lnTo>
                  <a:pt x="14488" y="0"/>
                </a:lnTo>
                <a:cubicBezTo>
                  <a:pt x="14338" y="1417"/>
                  <a:pt x="13878" y="2501"/>
                  <a:pt x="13308" y="2751"/>
                </a:cubicBezTo>
                <a:lnTo>
                  <a:pt x="13308" y="2756"/>
                </a:lnTo>
                <a:cubicBezTo>
                  <a:pt x="13298" y="2761"/>
                  <a:pt x="13289" y="2765"/>
                  <a:pt x="13279" y="2763"/>
                </a:cubicBezTo>
                <a:cubicBezTo>
                  <a:pt x="13224" y="2789"/>
                  <a:pt x="13167" y="2803"/>
                  <a:pt x="13110" y="2806"/>
                </a:cubicBezTo>
                <a:lnTo>
                  <a:pt x="13080" y="2813"/>
                </a:lnTo>
                <a:lnTo>
                  <a:pt x="13080" y="2811"/>
                </a:lnTo>
                <a:lnTo>
                  <a:pt x="13079" y="2811"/>
                </a:lnTo>
                <a:cubicBezTo>
                  <a:pt x="13078" y="2794"/>
                  <a:pt x="13078" y="2776"/>
                  <a:pt x="13078" y="2758"/>
                </a:cubicBezTo>
                <a:cubicBezTo>
                  <a:pt x="13078" y="2731"/>
                  <a:pt x="13078" y="2705"/>
                  <a:pt x="13080" y="2678"/>
                </a:cubicBezTo>
                <a:cubicBezTo>
                  <a:pt x="13080" y="2531"/>
                  <a:pt x="13084" y="2387"/>
                  <a:pt x="13093" y="2245"/>
                </a:cubicBezTo>
                <a:lnTo>
                  <a:pt x="13094" y="2213"/>
                </a:lnTo>
                <a:cubicBezTo>
                  <a:pt x="13095" y="2213"/>
                  <a:pt x="13095" y="2213"/>
                  <a:pt x="13095" y="2213"/>
                </a:cubicBezTo>
                <a:cubicBezTo>
                  <a:pt x="13142" y="1348"/>
                  <a:pt x="13300" y="575"/>
                  <a:pt x="13534" y="0"/>
                </a:cubicBezTo>
                <a:close/>
                <a:moveTo>
                  <a:pt x="11631" y="0"/>
                </a:moveTo>
                <a:lnTo>
                  <a:pt x="11869" y="0"/>
                </a:lnTo>
                <a:cubicBezTo>
                  <a:pt x="12007" y="1069"/>
                  <a:pt x="12355" y="1889"/>
                  <a:pt x="12787" y="2135"/>
                </a:cubicBezTo>
                <a:cubicBezTo>
                  <a:pt x="12720" y="1232"/>
                  <a:pt x="12509" y="463"/>
                  <a:pt x="12216" y="0"/>
                </a:cubicBezTo>
                <a:lnTo>
                  <a:pt x="12585" y="0"/>
                </a:lnTo>
                <a:cubicBezTo>
                  <a:pt x="12819" y="575"/>
                  <a:pt x="12977" y="1348"/>
                  <a:pt x="13024" y="2213"/>
                </a:cubicBezTo>
                <a:cubicBezTo>
                  <a:pt x="13024" y="2213"/>
                  <a:pt x="13025" y="2213"/>
                  <a:pt x="13025" y="2213"/>
                </a:cubicBezTo>
                <a:lnTo>
                  <a:pt x="13026" y="2245"/>
                </a:lnTo>
                <a:cubicBezTo>
                  <a:pt x="13035" y="2387"/>
                  <a:pt x="13039" y="2531"/>
                  <a:pt x="13039" y="2678"/>
                </a:cubicBezTo>
                <a:cubicBezTo>
                  <a:pt x="13041" y="2705"/>
                  <a:pt x="13041" y="2731"/>
                  <a:pt x="13041" y="2758"/>
                </a:cubicBezTo>
                <a:cubicBezTo>
                  <a:pt x="13041" y="2776"/>
                  <a:pt x="13041" y="2794"/>
                  <a:pt x="13040" y="2811"/>
                </a:cubicBezTo>
                <a:lnTo>
                  <a:pt x="13040" y="2811"/>
                </a:lnTo>
                <a:lnTo>
                  <a:pt x="13039" y="2813"/>
                </a:lnTo>
                <a:lnTo>
                  <a:pt x="13009" y="2806"/>
                </a:lnTo>
                <a:cubicBezTo>
                  <a:pt x="12952" y="2803"/>
                  <a:pt x="12895" y="2789"/>
                  <a:pt x="12840" y="2763"/>
                </a:cubicBezTo>
                <a:cubicBezTo>
                  <a:pt x="12830" y="2765"/>
                  <a:pt x="12821" y="2761"/>
                  <a:pt x="12811" y="2756"/>
                </a:cubicBezTo>
                <a:lnTo>
                  <a:pt x="12811" y="2751"/>
                </a:lnTo>
                <a:cubicBezTo>
                  <a:pt x="12241" y="2501"/>
                  <a:pt x="11782" y="1417"/>
                  <a:pt x="11631" y="0"/>
                </a:cubicBezTo>
                <a:close/>
                <a:moveTo>
                  <a:pt x="10536" y="0"/>
                </a:moveTo>
                <a:lnTo>
                  <a:pt x="10906" y="0"/>
                </a:lnTo>
                <a:cubicBezTo>
                  <a:pt x="10612" y="463"/>
                  <a:pt x="10401" y="1232"/>
                  <a:pt x="10334" y="2135"/>
                </a:cubicBezTo>
                <a:cubicBezTo>
                  <a:pt x="10766" y="1889"/>
                  <a:pt x="11115" y="1069"/>
                  <a:pt x="11253" y="0"/>
                </a:cubicBezTo>
                <a:lnTo>
                  <a:pt x="11490" y="0"/>
                </a:lnTo>
                <a:cubicBezTo>
                  <a:pt x="11340" y="1417"/>
                  <a:pt x="10880" y="2501"/>
                  <a:pt x="10310" y="2751"/>
                </a:cubicBezTo>
                <a:lnTo>
                  <a:pt x="10310" y="2756"/>
                </a:lnTo>
                <a:cubicBezTo>
                  <a:pt x="10301" y="2761"/>
                  <a:pt x="10291" y="2765"/>
                  <a:pt x="10281" y="2763"/>
                </a:cubicBezTo>
                <a:cubicBezTo>
                  <a:pt x="10226" y="2789"/>
                  <a:pt x="10170" y="2803"/>
                  <a:pt x="10112" y="2806"/>
                </a:cubicBezTo>
                <a:lnTo>
                  <a:pt x="10082" y="2813"/>
                </a:lnTo>
                <a:lnTo>
                  <a:pt x="10082" y="2811"/>
                </a:lnTo>
                <a:lnTo>
                  <a:pt x="10081" y="2811"/>
                </a:lnTo>
                <a:cubicBezTo>
                  <a:pt x="10080" y="2794"/>
                  <a:pt x="10080" y="2776"/>
                  <a:pt x="10080" y="2758"/>
                </a:cubicBezTo>
                <a:cubicBezTo>
                  <a:pt x="10080" y="2731"/>
                  <a:pt x="10080" y="2705"/>
                  <a:pt x="10082" y="2678"/>
                </a:cubicBezTo>
                <a:cubicBezTo>
                  <a:pt x="10082" y="2531"/>
                  <a:pt x="10087" y="2387"/>
                  <a:pt x="10096" y="2245"/>
                </a:cubicBezTo>
                <a:lnTo>
                  <a:pt x="10096" y="2213"/>
                </a:lnTo>
                <a:cubicBezTo>
                  <a:pt x="10097" y="2213"/>
                  <a:pt x="10097" y="2213"/>
                  <a:pt x="10097" y="2213"/>
                </a:cubicBezTo>
                <a:cubicBezTo>
                  <a:pt x="10144" y="1348"/>
                  <a:pt x="10302" y="575"/>
                  <a:pt x="10536" y="0"/>
                </a:cubicBezTo>
                <a:close/>
                <a:moveTo>
                  <a:pt x="8633" y="0"/>
                </a:moveTo>
                <a:lnTo>
                  <a:pt x="8871" y="0"/>
                </a:lnTo>
                <a:cubicBezTo>
                  <a:pt x="9009" y="1069"/>
                  <a:pt x="9357" y="1889"/>
                  <a:pt x="9790" y="2135"/>
                </a:cubicBezTo>
                <a:cubicBezTo>
                  <a:pt x="9722" y="1232"/>
                  <a:pt x="9511" y="463"/>
                  <a:pt x="9218" y="0"/>
                </a:cubicBezTo>
                <a:lnTo>
                  <a:pt x="9588" y="0"/>
                </a:lnTo>
                <a:cubicBezTo>
                  <a:pt x="9821" y="575"/>
                  <a:pt x="9979" y="1348"/>
                  <a:pt x="10026" y="2213"/>
                </a:cubicBezTo>
                <a:cubicBezTo>
                  <a:pt x="10026" y="2213"/>
                  <a:pt x="10027" y="2213"/>
                  <a:pt x="10027" y="2213"/>
                </a:cubicBezTo>
                <a:lnTo>
                  <a:pt x="10028" y="2245"/>
                </a:lnTo>
                <a:cubicBezTo>
                  <a:pt x="10037" y="2387"/>
                  <a:pt x="10041" y="2531"/>
                  <a:pt x="10041" y="2678"/>
                </a:cubicBezTo>
                <a:cubicBezTo>
                  <a:pt x="10043" y="2705"/>
                  <a:pt x="10044" y="2731"/>
                  <a:pt x="10044" y="2758"/>
                </a:cubicBezTo>
                <a:cubicBezTo>
                  <a:pt x="10044" y="2776"/>
                  <a:pt x="10043" y="2794"/>
                  <a:pt x="10042" y="2811"/>
                </a:cubicBezTo>
                <a:lnTo>
                  <a:pt x="10042" y="2811"/>
                </a:lnTo>
                <a:lnTo>
                  <a:pt x="10042" y="2813"/>
                </a:lnTo>
                <a:lnTo>
                  <a:pt x="10011" y="2806"/>
                </a:lnTo>
                <a:cubicBezTo>
                  <a:pt x="9954" y="2803"/>
                  <a:pt x="9897" y="2789"/>
                  <a:pt x="9842" y="2763"/>
                </a:cubicBezTo>
                <a:cubicBezTo>
                  <a:pt x="9832" y="2765"/>
                  <a:pt x="9823" y="2761"/>
                  <a:pt x="9813" y="2756"/>
                </a:cubicBezTo>
                <a:lnTo>
                  <a:pt x="9813" y="2751"/>
                </a:lnTo>
                <a:cubicBezTo>
                  <a:pt x="9243" y="2501"/>
                  <a:pt x="8784" y="1417"/>
                  <a:pt x="8633" y="0"/>
                </a:cubicBezTo>
                <a:close/>
                <a:moveTo>
                  <a:pt x="7538" y="0"/>
                </a:moveTo>
                <a:lnTo>
                  <a:pt x="7908" y="0"/>
                </a:lnTo>
                <a:cubicBezTo>
                  <a:pt x="7615" y="463"/>
                  <a:pt x="7403" y="1232"/>
                  <a:pt x="7336" y="2135"/>
                </a:cubicBezTo>
                <a:cubicBezTo>
                  <a:pt x="7768" y="1889"/>
                  <a:pt x="8117" y="1069"/>
                  <a:pt x="8255" y="0"/>
                </a:cubicBezTo>
                <a:lnTo>
                  <a:pt x="8492" y="0"/>
                </a:lnTo>
                <a:cubicBezTo>
                  <a:pt x="8342" y="1417"/>
                  <a:pt x="7883" y="2501"/>
                  <a:pt x="7312" y="2751"/>
                </a:cubicBezTo>
                <a:lnTo>
                  <a:pt x="7312" y="2756"/>
                </a:lnTo>
                <a:cubicBezTo>
                  <a:pt x="7303" y="2761"/>
                  <a:pt x="7293" y="2765"/>
                  <a:pt x="7283" y="2763"/>
                </a:cubicBezTo>
                <a:cubicBezTo>
                  <a:pt x="7228" y="2789"/>
                  <a:pt x="7172" y="2803"/>
                  <a:pt x="7114" y="2806"/>
                </a:cubicBezTo>
                <a:lnTo>
                  <a:pt x="7084" y="2813"/>
                </a:lnTo>
                <a:lnTo>
                  <a:pt x="7084" y="2811"/>
                </a:lnTo>
                <a:lnTo>
                  <a:pt x="7083" y="2811"/>
                </a:lnTo>
                <a:cubicBezTo>
                  <a:pt x="7082" y="2794"/>
                  <a:pt x="7082" y="2776"/>
                  <a:pt x="7082" y="2758"/>
                </a:cubicBezTo>
                <a:cubicBezTo>
                  <a:pt x="7082" y="2731"/>
                  <a:pt x="7082" y="2705"/>
                  <a:pt x="7084" y="2678"/>
                </a:cubicBezTo>
                <a:cubicBezTo>
                  <a:pt x="7084" y="2531"/>
                  <a:pt x="7089" y="2387"/>
                  <a:pt x="7098" y="2245"/>
                </a:cubicBezTo>
                <a:lnTo>
                  <a:pt x="7099" y="2213"/>
                </a:lnTo>
                <a:cubicBezTo>
                  <a:pt x="7099" y="2213"/>
                  <a:pt x="7099" y="2213"/>
                  <a:pt x="7099" y="2213"/>
                </a:cubicBezTo>
                <a:cubicBezTo>
                  <a:pt x="7146" y="1348"/>
                  <a:pt x="7305" y="575"/>
                  <a:pt x="7538" y="0"/>
                </a:cubicBezTo>
                <a:close/>
                <a:moveTo>
                  <a:pt x="5636" y="0"/>
                </a:moveTo>
                <a:lnTo>
                  <a:pt x="5873" y="0"/>
                </a:lnTo>
                <a:cubicBezTo>
                  <a:pt x="6011" y="1069"/>
                  <a:pt x="6359" y="1889"/>
                  <a:pt x="6792" y="2135"/>
                </a:cubicBezTo>
                <a:cubicBezTo>
                  <a:pt x="6725" y="1232"/>
                  <a:pt x="6513" y="463"/>
                  <a:pt x="6220" y="0"/>
                </a:cubicBezTo>
                <a:lnTo>
                  <a:pt x="6590" y="0"/>
                </a:lnTo>
                <a:cubicBezTo>
                  <a:pt x="6823" y="575"/>
                  <a:pt x="6982" y="1348"/>
                  <a:pt x="7028" y="2213"/>
                </a:cubicBezTo>
                <a:cubicBezTo>
                  <a:pt x="7028" y="2213"/>
                  <a:pt x="7029" y="2213"/>
                  <a:pt x="7029" y="2213"/>
                </a:cubicBezTo>
                <a:lnTo>
                  <a:pt x="7030" y="2245"/>
                </a:lnTo>
                <a:cubicBezTo>
                  <a:pt x="7039" y="2387"/>
                  <a:pt x="7043" y="2531"/>
                  <a:pt x="7043" y="2678"/>
                </a:cubicBezTo>
                <a:cubicBezTo>
                  <a:pt x="7046" y="2705"/>
                  <a:pt x="7046" y="2731"/>
                  <a:pt x="7046" y="2758"/>
                </a:cubicBezTo>
                <a:cubicBezTo>
                  <a:pt x="7046" y="2776"/>
                  <a:pt x="7046" y="2794"/>
                  <a:pt x="7045" y="2811"/>
                </a:cubicBezTo>
                <a:lnTo>
                  <a:pt x="7044" y="2811"/>
                </a:lnTo>
                <a:lnTo>
                  <a:pt x="7044" y="2813"/>
                </a:lnTo>
                <a:lnTo>
                  <a:pt x="7013" y="2806"/>
                </a:lnTo>
                <a:cubicBezTo>
                  <a:pt x="6956" y="2803"/>
                  <a:pt x="6899" y="2789"/>
                  <a:pt x="6844" y="2763"/>
                </a:cubicBezTo>
                <a:cubicBezTo>
                  <a:pt x="6834" y="2765"/>
                  <a:pt x="6825" y="2761"/>
                  <a:pt x="6816" y="2756"/>
                </a:cubicBezTo>
                <a:lnTo>
                  <a:pt x="6815" y="2751"/>
                </a:lnTo>
                <a:cubicBezTo>
                  <a:pt x="6245" y="2501"/>
                  <a:pt x="5786" y="1417"/>
                  <a:pt x="5636" y="0"/>
                </a:cubicBezTo>
                <a:close/>
                <a:moveTo>
                  <a:pt x="4540" y="0"/>
                </a:moveTo>
                <a:lnTo>
                  <a:pt x="4910" y="0"/>
                </a:lnTo>
                <a:cubicBezTo>
                  <a:pt x="4617" y="463"/>
                  <a:pt x="4405" y="1232"/>
                  <a:pt x="4338" y="2135"/>
                </a:cubicBezTo>
                <a:cubicBezTo>
                  <a:pt x="4770" y="1889"/>
                  <a:pt x="5119" y="1069"/>
                  <a:pt x="5257" y="0"/>
                </a:cubicBezTo>
                <a:lnTo>
                  <a:pt x="5494" y="0"/>
                </a:lnTo>
                <a:cubicBezTo>
                  <a:pt x="5344" y="1417"/>
                  <a:pt x="4885" y="2501"/>
                  <a:pt x="4314" y="2751"/>
                </a:cubicBezTo>
                <a:lnTo>
                  <a:pt x="4314" y="2756"/>
                </a:lnTo>
                <a:cubicBezTo>
                  <a:pt x="4305" y="2761"/>
                  <a:pt x="4295" y="2765"/>
                  <a:pt x="4285" y="2763"/>
                </a:cubicBezTo>
                <a:cubicBezTo>
                  <a:pt x="4230" y="2789"/>
                  <a:pt x="4174" y="2803"/>
                  <a:pt x="4116" y="2806"/>
                </a:cubicBezTo>
                <a:lnTo>
                  <a:pt x="4086" y="2813"/>
                </a:lnTo>
                <a:lnTo>
                  <a:pt x="4086" y="2811"/>
                </a:lnTo>
                <a:lnTo>
                  <a:pt x="4085" y="2811"/>
                </a:lnTo>
                <a:cubicBezTo>
                  <a:pt x="4084" y="2794"/>
                  <a:pt x="4084" y="2776"/>
                  <a:pt x="4084" y="2758"/>
                </a:cubicBezTo>
                <a:cubicBezTo>
                  <a:pt x="4084" y="2731"/>
                  <a:pt x="4084" y="2705"/>
                  <a:pt x="4087" y="2678"/>
                </a:cubicBezTo>
                <a:cubicBezTo>
                  <a:pt x="4086" y="2531"/>
                  <a:pt x="4091" y="2387"/>
                  <a:pt x="4100" y="2245"/>
                </a:cubicBezTo>
                <a:lnTo>
                  <a:pt x="4101" y="2213"/>
                </a:lnTo>
                <a:cubicBezTo>
                  <a:pt x="4101" y="2213"/>
                  <a:pt x="4101" y="2213"/>
                  <a:pt x="4102" y="2213"/>
                </a:cubicBezTo>
                <a:cubicBezTo>
                  <a:pt x="4148" y="1348"/>
                  <a:pt x="4307" y="575"/>
                  <a:pt x="4540" y="0"/>
                </a:cubicBezTo>
                <a:close/>
                <a:moveTo>
                  <a:pt x="2638" y="0"/>
                </a:moveTo>
                <a:lnTo>
                  <a:pt x="2875" y="0"/>
                </a:lnTo>
                <a:cubicBezTo>
                  <a:pt x="3013" y="1069"/>
                  <a:pt x="3361" y="1889"/>
                  <a:pt x="3794" y="2135"/>
                </a:cubicBezTo>
                <a:cubicBezTo>
                  <a:pt x="3727" y="1232"/>
                  <a:pt x="3515" y="463"/>
                  <a:pt x="3222" y="0"/>
                </a:cubicBezTo>
                <a:lnTo>
                  <a:pt x="3592" y="0"/>
                </a:lnTo>
                <a:cubicBezTo>
                  <a:pt x="3825" y="575"/>
                  <a:pt x="3984" y="1348"/>
                  <a:pt x="4030" y="2213"/>
                </a:cubicBezTo>
                <a:cubicBezTo>
                  <a:pt x="4031" y="2213"/>
                  <a:pt x="4031" y="2213"/>
                  <a:pt x="4031" y="2213"/>
                </a:cubicBezTo>
                <a:lnTo>
                  <a:pt x="4032" y="2245"/>
                </a:lnTo>
                <a:cubicBezTo>
                  <a:pt x="4041" y="2387"/>
                  <a:pt x="4045" y="2531"/>
                  <a:pt x="4045" y="2678"/>
                </a:cubicBezTo>
                <a:cubicBezTo>
                  <a:pt x="4048" y="2705"/>
                  <a:pt x="4048" y="2731"/>
                  <a:pt x="4048" y="2758"/>
                </a:cubicBezTo>
                <a:cubicBezTo>
                  <a:pt x="4048" y="2776"/>
                  <a:pt x="4048" y="2794"/>
                  <a:pt x="4047" y="2811"/>
                </a:cubicBezTo>
                <a:lnTo>
                  <a:pt x="4046" y="2811"/>
                </a:lnTo>
                <a:lnTo>
                  <a:pt x="4046" y="2813"/>
                </a:lnTo>
                <a:lnTo>
                  <a:pt x="4015" y="2806"/>
                </a:lnTo>
                <a:cubicBezTo>
                  <a:pt x="3958" y="2803"/>
                  <a:pt x="3902" y="2789"/>
                  <a:pt x="3846" y="2763"/>
                </a:cubicBezTo>
                <a:cubicBezTo>
                  <a:pt x="3836" y="2765"/>
                  <a:pt x="3827" y="2761"/>
                  <a:pt x="3818" y="2756"/>
                </a:cubicBezTo>
                <a:lnTo>
                  <a:pt x="3817" y="2751"/>
                </a:lnTo>
                <a:cubicBezTo>
                  <a:pt x="3247" y="2501"/>
                  <a:pt x="2788" y="1417"/>
                  <a:pt x="2638" y="0"/>
                </a:cubicBezTo>
                <a:close/>
                <a:moveTo>
                  <a:pt x="1542" y="0"/>
                </a:moveTo>
                <a:lnTo>
                  <a:pt x="1912" y="0"/>
                </a:lnTo>
                <a:cubicBezTo>
                  <a:pt x="1619" y="463"/>
                  <a:pt x="1407" y="1232"/>
                  <a:pt x="1340" y="2135"/>
                </a:cubicBezTo>
                <a:cubicBezTo>
                  <a:pt x="1773" y="1889"/>
                  <a:pt x="2121" y="1069"/>
                  <a:pt x="2259" y="0"/>
                </a:cubicBezTo>
                <a:lnTo>
                  <a:pt x="2496" y="0"/>
                </a:lnTo>
                <a:cubicBezTo>
                  <a:pt x="2346" y="1417"/>
                  <a:pt x="1887" y="2501"/>
                  <a:pt x="1316" y="2751"/>
                </a:cubicBezTo>
                <a:lnTo>
                  <a:pt x="1316" y="2756"/>
                </a:lnTo>
                <a:cubicBezTo>
                  <a:pt x="1307" y="2761"/>
                  <a:pt x="1297" y="2765"/>
                  <a:pt x="1288" y="2763"/>
                </a:cubicBezTo>
                <a:cubicBezTo>
                  <a:pt x="1232" y="2789"/>
                  <a:pt x="1176" y="2803"/>
                  <a:pt x="1118" y="2806"/>
                </a:cubicBezTo>
                <a:lnTo>
                  <a:pt x="1088" y="2813"/>
                </a:lnTo>
                <a:lnTo>
                  <a:pt x="1088" y="2811"/>
                </a:lnTo>
                <a:lnTo>
                  <a:pt x="1087" y="2811"/>
                </a:lnTo>
                <a:cubicBezTo>
                  <a:pt x="1086" y="2794"/>
                  <a:pt x="1086" y="2776"/>
                  <a:pt x="1086" y="2758"/>
                </a:cubicBezTo>
                <a:cubicBezTo>
                  <a:pt x="1086" y="2731"/>
                  <a:pt x="1086" y="2705"/>
                  <a:pt x="1089" y="2678"/>
                </a:cubicBezTo>
                <a:cubicBezTo>
                  <a:pt x="1089" y="2531"/>
                  <a:pt x="1093" y="2387"/>
                  <a:pt x="1102" y="2245"/>
                </a:cubicBezTo>
                <a:lnTo>
                  <a:pt x="1103" y="2213"/>
                </a:lnTo>
                <a:cubicBezTo>
                  <a:pt x="1103" y="2213"/>
                  <a:pt x="1103" y="2213"/>
                  <a:pt x="1104" y="2213"/>
                </a:cubicBezTo>
                <a:cubicBezTo>
                  <a:pt x="1150" y="1348"/>
                  <a:pt x="1309" y="575"/>
                  <a:pt x="1542" y="0"/>
                </a:cubicBezTo>
                <a:close/>
                <a:moveTo>
                  <a:pt x="224" y="0"/>
                </a:moveTo>
                <a:lnTo>
                  <a:pt x="592" y="0"/>
                </a:lnTo>
                <a:cubicBezTo>
                  <a:pt x="827" y="573"/>
                  <a:pt x="986" y="1347"/>
                  <a:pt x="1032" y="2213"/>
                </a:cubicBezTo>
                <a:cubicBezTo>
                  <a:pt x="1033" y="2213"/>
                  <a:pt x="1033" y="2213"/>
                  <a:pt x="1033" y="2213"/>
                </a:cubicBezTo>
                <a:lnTo>
                  <a:pt x="1034" y="2245"/>
                </a:lnTo>
                <a:cubicBezTo>
                  <a:pt x="1043" y="2387"/>
                  <a:pt x="1047" y="2531"/>
                  <a:pt x="1047" y="2678"/>
                </a:cubicBezTo>
                <a:cubicBezTo>
                  <a:pt x="1050" y="2705"/>
                  <a:pt x="1050" y="2731"/>
                  <a:pt x="1050" y="2758"/>
                </a:cubicBezTo>
                <a:cubicBezTo>
                  <a:pt x="1050" y="2776"/>
                  <a:pt x="1050" y="2794"/>
                  <a:pt x="1049" y="2811"/>
                </a:cubicBezTo>
                <a:lnTo>
                  <a:pt x="1048" y="2811"/>
                </a:lnTo>
                <a:lnTo>
                  <a:pt x="1048" y="2813"/>
                </a:lnTo>
                <a:lnTo>
                  <a:pt x="1018" y="2806"/>
                </a:lnTo>
                <a:cubicBezTo>
                  <a:pt x="960" y="2803"/>
                  <a:pt x="904" y="2789"/>
                  <a:pt x="848" y="2763"/>
                </a:cubicBezTo>
                <a:cubicBezTo>
                  <a:pt x="839" y="2765"/>
                  <a:pt x="829" y="2761"/>
                  <a:pt x="820" y="2756"/>
                </a:cubicBezTo>
                <a:lnTo>
                  <a:pt x="820" y="2751"/>
                </a:lnTo>
                <a:cubicBezTo>
                  <a:pt x="500" y="2611"/>
                  <a:pt x="215" y="2209"/>
                  <a:pt x="0" y="1633"/>
                </a:cubicBezTo>
                <a:lnTo>
                  <a:pt x="0" y="663"/>
                </a:lnTo>
                <a:cubicBezTo>
                  <a:pt x="173" y="1403"/>
                  <a:pt x="459" y="1943"/>
                  <a:pt x="796" y="2135"/>
                </a:cubicBezTo>
                <a:cubicBezTo>
                  <a:pt x="729" y="1232"/>
                  <a:pt x="517" y="463"/>
                  <a:pt x="22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Text názvu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r>
              <a:t>Text názvu</a:t>
            </a:r>
          </a:p>
        </p:txBody>
      </p:sp>
      <p:sp>
        <p:nvSpPr>
          <p:cNvPr id="1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5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rgbClr val="1482A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06" name="Text úrovně 1…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9720075" cy="402336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 názvu"/>
          <p:cNvSpPr txBox="1">
            <a:spLocks noGrp="1"/>
          </p:cNvSpPr>
          <p:nvPr>
            <p:ph type="title"/>
          </p:nvPr>
        </p:nvSpPr>
        <p:spPr>
          <a:xfrm>
            <a:off x="8724900" y="762000"/>
            <a:ext cx="2628901" cy="54102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15" name="Text úrovně 1…"/>
          <p:cNvSpPr txBox="1">
            <a:spLocks noGrp="1"/>
          </p:cNvSpPr>
          <p:nvPr>
            <p:ph type="body" idx="1"/>
          </p:nvPr>
        </p:nvSpPr>
        <p:spPr>
          <a:xfrm>
            <a:off x="990600" y="762000"/>
            <a:ext cx="7581901" cy="541020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6" name="Straight Connector 6"/>
          <p:cNvSpPr/>
          <p:nvPr/>
        </p:nvSpPr>
        <p:spPr>
          <a:xfrm>
            <a:off x="9601835" y="515828"/>
            <a:ext cx="914401" cy="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5" name="Text úrovně 1…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9720075" cy="402336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8"/>
          <p:cNvSpPr/>
          <p:nvPr/>
        </p:nvSpPr>
        <p:spPr>
          <a:xfrm>
            <a:off x="0" y="-1"/>
            <a:ext cx="12192000" cy="4572003"/>
          </a:xfrm>
          <a:prstGeom prst="rect">
            <a:avLst/>
          </a:prstGeom>
          <a:solidFill>
            <a:srgbClr val="1D9AA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Oval 5"/>
          <p:cNvSpPr/>
          <p:nvPr/>
        </p:nvSpPr>
        <p:spPr>
          <a:xfrm>
            <a:off x="-2" y="-1"/>
            <a:ext cx="12192002" cy="4572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31"/>
                </a:moveTo>
                <a:lnTo>
                  <a:pt x="21600" y="21600"/>
                </a:lnTo>
                <a:lnTo>
                  <a:pt x="21285" y="21600"/>
                </a:lnTo>
                <a:cubicBezTo>
                  <a:pt x="21410" y="21367"/>
                  <a:pt x="21517" y="21071"/>
                  <a:pt x="21600" y="20731"/>
                </a:cubicBezTo>
                <a:close/>
                <a:moveTo>
                  <a:pt x="21600" y="19093"/>
                </a:moveTo>
                <a:lnTo>
                  <a:pt x="21600" y="19722"/>
                </a:lnTo>
                <a:cubicBezTo>
                  <a:pt x="21270" y="20053"/>
                  <a:pt x="21007" y="20738"/>
                  <a:pt x="20882" y="21600"/>
                </a:cubicBezTo>
                <a:lnTo>
                  <a:pt x="20639" y="21600"/>
                </a:lnTo>
                <a:cubicBezTo>
                  <a:pt x="20782" y="20410"/>
                  <a:pt x="21143" y="19471"/>
                  <a:pt x="21600" y="19093"/>
                </a:cubicBezTo>
                <a:close/>
                <a:moveTo>
                  <a:pt x="19076" y="18895"/>
                </a:moveTo>
                <a:lnTo>
                  <a:pt x="19106" y="18903"/>
                </a:lnTo>
                <a:cubicBezTo>
                  <a:pt x="19163" y="18905"/>
                  <a:pt x="19220" y="18919"/>
                  <a:pt x="19275" y="18945"/>
                </a:cubicBezTo>
                <a:cubicBezTo>
                  <a:pt x="19285" y="18943"/>
                  <a:pt x="19294" y="18948"/>
                  <a:pt x="19304" y="18953"/>
                </a:cubicBezTo>
                <a:lnTo>
                  <a:pt x="19304" y="18958"/>
                </a:lnTo>
                <a:cubicBezTo>
                  <a:pt x="19857" y="19202"/>
                  <a:pt x="20305" y="20237"/>
                  <a:pt x="20471" y="21600"/>
                </a:cubicBezTo>
                <a:lnTo>
                  <a:pt x="20227" y="21600"/>
                </a:lnTo>
                <a:cubicBezTo>
                  <a:pt x="20079" y="20586"/>
                  <a:pt x="19742" y="19817"/>
                  <a:pt x="19328" y="19579"/>
                </a:cubicBezTo>
                <a:cubicBezTo>
                  <a:pt x="19389" y="20408"/>
                  <a:pt x="19570" y="21125"/>
                  <a:pt x="19823" y="21600"/>
                </a:cubicBezTo>
                <a:lnTo>
                  <a:pt x="19479" y="21600"/>
                </a:lnTo>
                <a:cubicBezTo>
                  <a:pt x="19273" y="21036"/>
                  <a:pt x="19134" y="20308"/>
                  <a:pt x="19091" y="19500"/>
                </a:cubicBezTo>
                <a:cubicBezTo>
                  <a:pt x="19091" y="19500"/>
                  <a:pt x="19091" y="19500"/>
                  <a:pt x="19090" y="19500"/>
                </a:cubicBezTo>
                <a:lnTo>
                  <a:pt x="19089" y="19468"/>
                </a:lnTo>
                <a:cubicBezTo>
                  <a:pt x="19080" y="19325"/>
                  <a:pt x="19076" y="19179"/>
                  <a:pt x="19076" y="19031"/>
                </a:cubicBezTo>
                <a:cubicBezTo>
                  <a:pt x="19074" y="19005"/>
                  <a:pt x="19074" y="18978"/>
                  <a:pt x="19074" y="18951"/>
                </a:cubicBezTo>
                <a:lnTo>
                  <a:pt x="19075" y="18897"/>
                </a:lnTo>
                <a:lnTo>
                  <a:pt x="19076" y="18897"/>
                </a:lnTo>
                <a:close/>
                <a:moveTo>
                  <a:pt x="19035" y="18895"/>
                </a:moveTo>
                <a:lnTo>
                  <a:pt x="19035" y="18897"/>
                </a:lnTo>
                <a:lnTo>
                  <a:pt x="19036" y="18897"/>
                </a:lnTo>
                <a:lnTo>
                  <a:pt x="19037" y="18951"/>
                </a:lnTo>
                <a:cubicBezTo>
                  <a:pt x="19037" y="18978"/>
                  <a:pt x="19037" y="19005"/>
                  <a:pt x="19035" y="19031"/>
                </a:cubicBezTo>
                <a:cubicBezTo>
                  <a:pt x="19035" y="19179"/>
                  <a:pt x="19031" y="19325"/>
                  <a:pt x="19022" y="19468"/>
                </a:cubicBezTo>
                <a:lnTo>
                  <a:pt x="19021" y="19500"/>
                </a:lnTo>
                <a:cubicBezTo>
                  <a:pt x="19020" y="19500"/>
                  <a:pt x="19020" y="19500"/>
                  <a:pt x="19020" y="19500"/>
                </a:cubicBezTo>
                <a:cubicBezTo>
                  <a:pt x="18977" y="20308"/>
                  <a:pt x="18837" y="21036"/>
                  <a:pt x="18632" y="21600"/>
                </a:cubicBezTo>
                <a:lnTo>
                  <a:pt x="18288" y="21600"/>
                </a:lnTo>
                <a:cubicBezTo>
                  <a:pt x="18541" y="21125"/>
                  <a:pt x="18722" y="20408"/>
                  <a:pt x="18783" y="19579"/>
                </a:cubicBezTo>
                <a:cubicBezTo>
                  <a:pt x="18369" y="19817"/>
                  <a:pt x="18031" y="20586"/>
                  <a:pt x="17884" y="21600"/>
                </a:cubicBezTo>
                <a:lnTo>
                  <a:pt x="17640" y="21600"/>
                </a:lnTo>
                <a:cubicBezTo>
                  <a:pt x="17805" y="20237"/>
                  <a:pt x="18254" y="19202"/>
                  <a:pt x="18807" y="18958"/>
                </a:cubicBezTo>
                <a:lnTo>
                  <a:pt x="18807" y="18953"/>
                </a:lnTo>
                <a:cubicBezTo>
                  <a:pt x="18817" y="18948"/>
                  <a:pt x="18826" y="18943"/>
                  <a:pt x="18836" y="18945"/>
                </a:cubicBezTo>
                <a:cubicBezTo>
                  <a:pt x="18891" y="18919"/>
                  <a:pt x="18948" y="18905"/>
                  <a:pt x="19005" y="18903"/>
                </a:cubicBezTo>
                <a:close/>
                <a:moveTo>
                  <a:pt x="16078" y="18895"/>
                </a:moveTo>
                <a:lnTo>
                  <a:pt x="16108" y="18903"/>
                </a:lnTo>
                <a:cubicBezTo>
                  <a:pt x="16165" y="18905"/>
                  <a:pt x="16222" y="18919"/>
                  <a:pt x="16277" y="18945"/>
                </a:cubicBezTo>
                <a:cubicBezTo>
                  <a:pt x="16287" y="18943"/>
                  <a:pt x="16296" y="18948"/>
                  <a:pt x="16306" y="18953"/>
                </a:cubicBezTo>
                <a:lnTo>
                  <a:pt x="16306" y="18958"/>
                </a:lnTo>
                <a:cubicBezTo>
                  <a:pt x="16859" y="19202"/>
                  <a:pt x="17308" y="20237"/>
                  <a:pt x="17473" y="21600"/>
                </a:cubicBezTo>
                <a:lnTo>
                  <a:pt x="17229" y="21600"/>
                </a:lnTo>
                <a:cubicBezTo>
                  <a:pt x="17082" y="20586"/>
                  <a:pt x="16744" y="19817"/>
                  <a:pt x="16330" y="19579"/>
                </a:cubicBezTo>
                <a:cubicBezTo>
                  <a:pt x="16391" y="20408"/>
                  <a:pt x="16572" y="21125"/>
                  <a:pt x="16825" y="21600"/>
                </a:cubicBezTo>
                <a:lnTo>
                  <a:pt x="16481" y="21600"/>
                </a:lnTo>
                <a:cubicBezTo>
                  <a:pt x="16276" y="21036"/>
                  <a:pt x="16136" y="20308"/>
                  <a:pt x="16093" y="19500"/>
                </a:cubicBezTo>
                <a:cubicBezTo>
                  <a:pt x="16093" y="19500"/>
                  <a:pt x="16093" y="19500"/>
                  <a:pt x="16092" y="19500"/>
                </a:cubicBezTo>
                <a:lnTo>
                  <a:pt x="16091" y="19468"/>
                </a:lnTo>
                <a:cubicBezTo>
                  <a:pt x="16082" y="19325"/>
                  <a:pt x="16078" y="19179"/>
                  <a:pt x="16078" y="19031"/>
                </a:cubicBezTo>
                <a:cubicBezTo>
                  <a:pt x="16076" y="19005"/>
                  <a:pt x="16076" y="18978"/>
                  <a:pt x="16076" y="18951"/>
                </a:cubicBezTo>
                <a:lnTo>
                  <a:pt x="16077" y="18897"/>
                </a:lnTo>
                <a:lnTo>
                  <a:pt x="16078" y="18897"/>
                </a:lnTo>
                <a:close/>
                <a:moveTo>
                  <a:pt x="16037" y="18895"/>
                </a:moveTo>
                <a:lnTo>
                  <a:pt x="16037" y="18897"/>
                </a:lnTo>
                <a:lnTo>
                  <a:pt x="16038" y="18897"/>
                </a:lnTo>
                <a:lnTo>
                  <a:pt x="16039" y="18951"/>
                </a:lnTo>
                <a:cubicBezTo>
                  <a:pt x="16039" y="18978"/>
                  <a:pt x="16039" y="19005"/>
                  <a:pt x="16037" y="19031"/>
                </a:cubicBezTo>
                <a:cubicBezTo>
                  <a:pt x="16037" y="19179"/>
                  <a:pt x="16033" y="19325"/>
                  <a:pt x="16024" y="19468"/>
                </a:cubicBezTo>
                <a:lnTo>
                  <a:pt x="16023" y="19500"/>
                </a:lnTo>
                <a:cubicBezTo>
                  <a:pt x="16022" y="19500"/>
                  <a:pt x="16022" y="19500"/>
                  <a:pt x="16022" y="19500"/>
                </a:cubicBezTo>
                <a:cubicBezTo>
                  <a:pt x="15979" y="20308"/>
                  <a:pt x="15839" y="21036"/>
                  <a:pt x="15634" y="21600"/>
                </a:cubicBezTo>
                <a:lnTo>
                  <a:pt x="15290" y="21600"/>
                </a:lnTo>
                <a:cubicBezTo>
                  <a:pt x="15543" y="21125"/>
                  <a:pt x="15724" y="20408"/>
                  <a:pt x="15785" y="19579"/>
                </a:cubicBezTo>
                <a:cubicBezTo>
                  <a:pt x="15371" y="19817"/>
                  <a:pt x="15034" y="20586"/>
                  <a:pt x="14886" y="21600"/>
                </a:cubicBezTo>
                <a:lnTo>
                  <a:pt x="14642" y="21600"/>
                </a:lnTo>
                <a:cubicBezTo>
                  <a:pt x="14808" y="20237"/>
                  <a:pt x="15256" y="19202"/>
                  <a:pt x="15809" y="18958"/>
                </a:cubicBezTo>
                <a:lnTo>
                  <a:pt x="15809" y="18953"/>
                </a:lnTo>
                <a:cubicBezTo>
                  <a:pt x="15819" y="18948"/>
                  <a:pt x="15828" y="18943"/>
                  <a:pt x="15838" y="18945"/>
                </a:cubicBezTo>
                <a:cubicBezTo>
                  <a:pt x="15893" y="18919"/>
                  <a:pt x="15950" y="18905"/>
                  <a:pt x="16007" y="18903"/>
                </a:cubicBezTo>
                <a:close/>
                <a:moveTo>
                  <a:pt x="13080" y="18895"/>
                </a:moveTo>
                <a:lnTo>
                  <a:pt x="13110" y="18903"/>
                </a:lnTo>
                <a:cubicBezTo>
                  <a:pt x="13167" y="18905"/>
                  <a:pt x="13224" y="18919"/>
                  <a:pt x="13279" y="18945"/>
                </a:cubicBezTo>
                <a:cubicBezTo>
                  <a:pt x="13289" y="18943"/>
                  <a:pt x="13298" y="18948"/>
                  <a:pt x="13308" y="18953"/>
                </a:cubicBezTo>
                <a:lnTo>
                  <a:pt x="13308" y="18958"/>
                </a:lnTo>
                <a:cubicBezTo>
                  <a:pt x="13861" y="19202"/>
                  <a:pt x="14310" y="20237"/>
                  <a:pt x="14475" y="21600"/>
                </a:cubicBezTo>
                <a:lnTo>
                  <a:pt x="14231" y="21600"/>
                </a:lnTo>
                <a:cubicBezTo>
                  <a:pt x="14084" y="20586"/>
                  <a:pt x="13746" y="19817"/>
                  <a:pt x="13332" y="19579"/>
                </a:cubicBezTo>
                <a:cubicBezTo>
                  <a:pt x="13393" y="20408"/>
                  <a:pt x="13574" y="21125"/>
                  <a:pt x="13828" y="21600"/>
                </a:cubicBezTo>
                <a:lnTo>
                  <a:pt x="13483" y="21600"/>
                </a:lnTo>
                <a:cubicBezTo>
                  <a:pt x="13278" y="21036"/>
                  <a:pt x="13138" y="20308"/>
                  <a:pt x="13095" y="19500"/>
                </a:cubicBezTo>
                <a:cubicBezTo>
                  <a:pt x="13095" y="19500"/>
                  <a:pt x="13095" y="19500"/>
                  <a:pt x="13094" y="19500"/>
                </a:cubicBezTo>
                <a:lnTo>
                  <a:pt x="13093" y="19468"/>
                </a:lnTo>
                <a:cubicBezTo>
                  <a:pt x="13084" y="19325"/>
                  <a:pt x="13080" y="19179"/>
                  <a:pt x="13080" y="19031"/>
                </a:cubicBezTo>
                <a:cubicBezTo>
                  <a:pt x="13078" y="19005"/>
                  <a:pt x="13078" y="18978"/>
                  <a:pt x="13078" y="18951"/>
                </a:cubicBezTo>
                <a:lnTo>
                  <a:pt x="13079" y="18897"/>
                </a:lnTo>
                <a:lnTo>
                  <a:pt x="13080" y="18897"/>
                </a:lnTo>
                <a:close/>
                <a:moveTo>
                  <a:pt x="13039" y="18895"/>
                </a:moveTo>
                <a:lnTo>
                  <a:pt x="13040" y="18897"/>
                </a:lnTo>
                <a:lnTo>
                  <a:pt x="13040" y="18897"/>
                </a:lnTo>
                <a:lnTo>
                  <a:pt x="13041" y="18951"/>
                </a:lnTo>
                <a:cubicBezTo>
                  <a:pt x="13041" y="18978"/>
                  <a:pt x="13041" y="19005"/>
                  <a:pt x="13039" y="19031"/>
                </a:cubicBezTo>
                <a:cubicBezTo>
                  <a:pt x="13039" y="19179"/>
                  <a:pt x="13035" y="19325"/>
                  <a:pt x="13026" y="19468"/>
                </a:cubicBezTo>
                <a:lnTo>
                  <a:pt x="13025" y="19500"/>
                </a:lnTo>
                <a:cubicBezTo>
                  <a:pt x="13025" y="19500"/>
                  <a:pt x="13024" y="19500"/>
                  <a:pt x="13024" y="19500"/>
                </a:cubicBezTo>
                <a:cubicBezTo>
                  <a:pt x="12981" y="20308"/>
                  <a:pt x="12842" y="21036"/>
                  <a:pt x="12636" y="21600"/>
                </a:cubicBezTo>
                <a:lnTo>
                  <a:pt x="12292" y="21600"/>
                </a:lnTo>
                <a:cubicBezTo>
                  <a:pt x="12545" y="21125"/>
                  <a:pt x="12726" y="20408"/>
                  <a:pt x="12787" y="19579"/>
                </a:cubicBezTo>
                <a:cubicBezTo>
                  <a:pt x="12373" y="19817"/>
                  <a:pt x="12036" y="20586"/>
                  <a:pt x="11888" y="21600"/>
                </a:cubicBezTo>
                <a:lnTo>
                  <a:pt x="11644" y="21600"/>
                </a:lnTo>
                <a:cubicBezTo>
                  <a:pt x="11810" y="20237"/>
                  <a:pt x="12258" y="19202"/>
                  <a:pt x="12811" y="18958"/>
                </a:cubicBezTo>
                <a:lnTo>
                  <a:pt x="12811" y="18953"/>
                </a:lnTo>
                <a:cubicBezTo>
                  <a:pt x="12821" y="18948"/>
                  <a:pt x="12830" y="18943"/>
                  <a:pt x="12840" y="18945"/>
                </a:cubicBezTo>
                <a:cubicBezTo>
                  <a:pt x="12895" y="18919"/>
                  <a:pt x="12952" y="18905"/>
                  <a:pt x="13009" y="18903"/>
                </a:cubicBezTo>
                <a:close/>
                <a:moveTo>
                  <a:pt x="10082" y="18895"/>
                </a:moveTo>
                <a:lnTo>
                  <a:pt x="10112" y="18903"/>
                </a:lnTo>
                <a:cubicBezTo>
                  <a:pt x="10170" y="18905"/>
                  <a:pt x="10226" y="18919"/>
                  <a:pt x="10281" y="18945"/>
                </a:cubicBezTo>
                <a:cubicBezTo>
                  <a:pt x="10291" y="18943"/>
                  <a:pt x="10301" y="18948"/>
                  <a:pt x="10310" y="18953"/>
                </a:cubicBezTo>
                <a:lnTo>
                  <a:pt x="10310" y="18958"/>
                </a:lnTo>
                <a:cubicBezTo>
                  <a:pt x="10863" y="19202"/>
                  <a:pt x="11312" y="20237"/>
                  <a:pt x="11477" y="21600"/>
                </a:cubicBezTo>
                <a:lnTo>
                  <a:pt x="11233" y="21600"/>
                </a:lnTo>
                <a:cubicBezTo>
                  <a:pt x="11086" y="20586"/>
                  <a:pt x="10748" y="19817"/>
                  <a:pt x="10334" y="19579"/>
                </a:cubicBezTo>
                <a:cubicBezTo>
                  <a:pt x="10395" y="20408"/>
                  <a:pt x="10576" y="21125"/>
                  <a:pt x="10830" y="21600"/>
                </a:cubicBezTo>
                <a:lnTo>
                  <a:pt x="10485" y="21600"/>
                </a:lnTo>
                <a:cubicBezTo>
                  <a:pt x="10280" y="21036"/>
                  <a:pt x="10141" y="20308"/>
                  <a:pt x="10097" y="19500"/>
                </a:cubicBezTo>
                <a:cubicBezTo>
                  <a:pt x="10097" y="19500"/>
                  <a:pt x="10097" y="19500"/>
                  <a:pt x="10097" y="19500"/>
                </a:cubicBezTo>
                <a:lnTo>
                  <a:pt x="10096" y="19468"/>
                </a:lnTo>
                <a:cubicBezTo>
                  <a:pt x="10087" y="19325"/>
                  <a:pt x="10082" y="19179"/>
                  <a:pt x="10082" y="19031"/>
                </a:cubicBezTo>
                <a:cubicBezTo>
                  <a:pt x="10080" y="19005"/>
                  <a:pt x="10080" y="18978"/>
                  <a:pt x="10080" y="18951"/>
                </a:cubicBezTo>
                <a:lnTo>
                  <a:pt x="10081" y="18897"/>
                </a:lnTo>
                <a:lnTo>
                  <a:pt x="10082" y="18897"/>
                </a:lnTo>
                <a:close/>
                <a:moveTo>
                  <a:pt x="10042" y="18895"/>
                </a:moveTo>
                <a:lnTo>
                  <a:pt x="10042" y="18897"/>
                </a:lnTo>
                <a:lnTo>
                  <a:pt x="10042" y="18897"/>
                </a:lnTo>
                <a:lnTo>
                  <a:pt x="10044" y="18951"/>
                </a:lnTo>
                <a:cubicBezTo>
                  <a:pt x="10044" y="18978"/>
                  <a:pt x="10043" y="19005"/>
                  <a:pt x="10041" y="19031"/>
                </a:cubicBezTo>
                <a:cubicBezTo>
                  <a:pt x="10041" y="19179"/>
                  <a:pt x="10037" y="19325"/>
                  <a:pt x="10028" y="19468"/>
                </a:cubicBezTo>
                <a:lnTo>
                  <a:pt x="10027" y="19500"/>
                </a:lnTo>
                <a:cubicBezTo>
                  <a:pt x="10027" y="19500"/>
                  <a:pt x="10026" y="19500"/>
                  <a:pt x="10026" y="19500"/>
                </a:cubicBezTo>
                <a:cubicBezTo>
                  <a:pt x="9983" y="20308"/>
                  <a:pt x="9844" y="21036"/>
                  <a:pt x="9638" y="21600"/>
                </a:cubicBezTo>
                <a:lnTo>
                  <a:pt x="9294" y="21600"/>
                </a:lnTo>
                <a:cubicBezTo>
                  <a:pt x="9547" y="21125"/>
                  <a:pt x="9728" y="20408"/>
                  <a:pt x="9790" y="19579"/>
                </a:cubicBezTo>
                <a:cubicBezTo>
                  <a:pt x="9375" y="19817"/>
                  <a:pt x="9038" y="20586"/>
                  <a:pt x="8890" y="21600"/>
                </a:cubicBezTo>
                <a:lnTo>
                  <a:pt x="8646" y="21600"/>
                </a:lnTo>
                <a:cubicBezTo>
                  <a:pt x="8812" y="20237"/>
                  <a:pt x="9260" y="19202"/>
                  <a:pt x="9813" y="18958"/>
                </a:cubicBezTo>
                <a:lnTo>
                  <a:pt x="9813" y="18953"/>
                </a:lnTo>
                <a:cubicBezTo>
                  <a:pt x="9823" y="18948"/>
                  <a:pt x="9832" y="18943"/>
                  <a:pt x="9842" y="18945"/>
                </a:cubicBezTo>
                <a:cubicBezTo>
                  <a:pt x="9897" y="18919"/>
                  <a:pt x="9954" y="18905"/>
                  <a:pt x="10011" y="18903"/>
                </a:cubicBezTo>
                <a:close/>
                <a:moveTo>
                  <a:pt x="7084" y="18895"/>
                </a:moveTo>
                <a:lnTo>
                  <a:pt x="7114" y="18903"/>
                </a:lnTo>
                <a:cubicBezTo>
                  <a:pt x="7172" y="18905"/>
                  <a:pt x="7228" y="18919"/>
                  <a:pt x="7283" y="18945"/>
                </a:cubicBezTo>
                <a:cubicBezTo>
                  <a:pt x="7293" y="18943"/>
                  <a:pt x="7303" y="18948"/>
                  <a:pt x="7312" y="18953"/>
                </a:cubicBezTo>
                <a:lnTo>
                  <a:pt x="7312" y="18958"/>
                </a:lnTo>
                <a:cubicBezTo>
                  <a:pt x="7865" y="19202"/>
                  <a:pt x="8314" y="20237"/>
                  <a:pt x="8479" y="21600"/>
                </a:cubicBezTo>
                <a:lnTo>
                  <a:pt x="8236" y="21600"/>
                </a:lnTo>
                <a:cubicBezTo>
                  <a:pt x="8088" y="20586"/>
                  <a:pt x="7751" y="19817"/>
                  <a:pt x="7336" y="19579"/>
                </a:cubicBezTo>
                <a:cubicBezTo>
                  <a:pt x="7397" y="20408"/>
                  <a:pt x="7578" y="21125"/>
                  <a:pt x="7832" y="21600"/>
                </a:cubicBezTo>
                <a:lnTo>
                  <a:pt x="7488" y="21600"/>
                </a:lnTo>
                <a:cubicBezTo>
                  <a:pt x="7282" y="21036"/>
                  <a:pt x="7143" y="20308"/>
                  <a:pt x="7099" y="19500"/>
                </a:cubicBezTo>
                <a:cubicBezTo>
                  <a:pt x="7099" y="19500"/>
                  <a:pt x="7099" y="19500"/>
                  <a:pt x="7099" y="19500"/>
                </a:cubicBezTo>
                <a:lnTo>
                  <a:pt x="7098" y="19468"/>
                </a:lnTo>
                <a:cubicBezTo>
                  <a:pt x="7089" y="19325"/>
                  <a:pt x="7084" y="19179"/>
                  <a:pt x="7084" y="19031"/>
                </a:cubicBezTo>
                <a:cubicBezTo>
                  <a:pt x="7082" y="19005"/>
                  <a:pt x="7082" y="18978"/>
                  <a:pt x="7082" y="18951"/>
                </a:cubicBezTo>
                <a:lnTo>
                  <a:pt x="7083" y="18897"/>
                </a:lnTo>
                <a:lnTo>
                  <a:pt x="7084" y="18897"/>
                </a:lnTo>
                <a:close/>
                <a:moveTo>
                  <a:pt x="7044" y="18895"/>
                </a:moveTo>
                <a:lnTo>
                  <a:pt x="7044" y="18897"/>
                </a:lnTo>
                <a:lnTo>
                  <a:pt x="7045" y="18897"/>
                </a:lnTo>
                <a:lnTo>
                  <a:pt x="7046" y="18951"/>
                </a:lnTo>
                <a:cubicBezTo>
                  <a:pt x="7046" y="18978"/>
                  <a:pt x="7046" y="19005"/>
                  <a:pt x="7043" y="19031"/>
                </a:cubicBezTo>
                <a:cubicBezTo>
                  <a:pt x="7043" y="19179"/>
                  <a:pt x="7039" y="19325"/>
                  <a:pt x="7030" y="19468"/>
                </a:cubicBezTo>
                <a:lnTo>
                  <a:pt x="7029" y="19500"/>
                </a:lnTo>
                <a:cubicBezTo>
                  <a:pt x="7029" y="19500"/>
                  <a:pt x="7028" y="19500"/>
                  <a:pt x="7028" y="19500"/>
                </a:cubicBezTo>
                <a:cubicBezTo>
                  <a:pt x="6985" y="20308"/>
                  <a:pt x="6846" y="21036"/>
                  <a:pt x="6640" y="21600"/>
                </a:cubicBezTo>
                <a:lnTo>
                  <a:pt x="6296" y="21600"/>
                </a:lnTo>
                <a:cubicBezTo>
                  <a:pt x="6549" y="21125"/>
                  <a:pt x="6731" y="20408"/>
                  <a:pt x="6792" y="19579"/>
                </a:cubicBezTo>
                <a:cubicBezTo>
                  <a:pt x="6377" y="19817"/>
                  <a:pt x="6040" y="20586"/>
                  <a:pt x="5892" y="21600"/>
                </a:cubicBezTo>
                <a:lnTo>
                  <a:pt x="5648" y="21600"/>
                </a:lnTo>
                <a:cubicBezTo>
                  <a:pt x="5814" y="20237"/>
                  <a:pt x="6262" y="19202"/>
                  <a:pt x="6815" y="18958"/>
                </a:cubicBezTo>
                <a:lnTo>
                  <a:pt x="6816" y="18953"/>
                </a:lnTo>
                <a:cubicBezTo>
                  <a:pt x="6825" y="18948"/>
                  <a:pt x="6834" y="18943"/>
                  <a:pt x="6844" y="18945"/>
                </a:cubicBezTo>
                <a:cubicBezTo>
                  <a:pt x="6900" y="18919"/>
                  <a:pt x="6956" y="18905"/>
                  <a:pt x="7013" y="18903"/>
                </a:cubicBezTo>
                <a:close/>
                <a:moveTo>
                  <a:pt x="4086" y="18895"/>
                </a:moveTo>
                <a:lnTo>
                  <a:pt x="4116" y="18903"/>
                </a:lnTo>
                <a:cubicBezTo>
                  <a:pt x="4174" y="18905"/>
                  <a:pt x="4230" y="18919"/>
                  <a:pt x="4285" y="18945"/>
                </a:cubicBezTo>
                <a:cubicBezTo>
                  <a:pt x="4295" y="18943"/>
                  <a:pt x="4305" y="18948"/>
                  <a:pt x="4314" y="18953"/>
                </a:cubicBezTo>
                <a:lnTo>
                  <a:pt x="4314" y="18958"/>
                </a:lnTo>
                <a:cubicBezTo>
                  <a:pt x="4867" y="19202"/>
                  <a:pt x="5316" y="20237"/>
                  <a:pt x="5481" y="21600"/>
                </a:cubicBezTo>
                <a:lnTo>
                  <a:pt x="5238" y="21600"/>
                </a:lnTo>
                <a:cubicBezTo>
                  <a:pt x="5090" y="20586"/>
                  <a:pt x="4753" y="19817"/>
                  <a:pt x="4338" y="19579"/>
                </a:cubicBezTo>
                <a:cubicBezTo>
                  <a:pt x="4399" y="20408"/>
                  <a:pt x="4580" y="21125"/>
                  <a:pt x="4834" y="21600"/>
                </a:cubicBezTo>
                <a:lnTo>
                  <a:pt x="4490" y="21600"/>
                </a:lnTo>
                <a:cubicBezTo>
                  <a:pt x="4284" y="21036"/>
                  <a:pt x="4145" y="20308"/>
                  <a:pt x="4102" y="19500"/>
                </a:cubicBezTo>
                <a:cubicBezTo>
                  <a:pt x="4101" y="19500"/>
                  <a:pt x="4101" y="19500"/>
                  <a:pt x="4101" y="19500"/>
                </a:cubicBezTo>
                <a:lnTo>
                  <a:pt x="4100" y="19468"/>
                </a:lnTo>
                <a:cubicBezTo>
                  <a:pt x="4091" y="19325"/>
                  <a:pt x="4086" y="19179"/>
                  <a:pt x="4087" y="19031"/>
                </a:cubicBezTo>
                <a:cubicBezTo>
                  <a:pt x="4084" y="19005"/>
                  <a:pt x="4084" y="18978"/>
                  <a:pt x="4084" y="18951"/>
                </a:cubicBezTo>
                <a:lnTo>
                  <a:pt x="4085" y="18897"/>
                </a:lnTo>
                <a:lnTo>
                  <a:pt x="4086" y="18897"/>
                </a:lnTo>
                <a:close/>
                <a:moveTo>
                  <a:pt x="4046" y="18895"/>
                </a:moveTo>
                <a:lnTo>
                  <a:pt x="4046" y="18897"/>
                </a:lnTo>
                <a:lnTo>
                  <a:pt x="4047" y="18897"/>
                </a:lnTo>
                <a:lnTo>
                  <a:pt x="4048" y="18951"/>
                </a:lnTo>
                <a:cubicBezTo>
                  <a:pt x="4048" y="18978"/>
                  <a:pt x="4048" y="19005"/>
                  <a:pt x="4045" y="19031"/>
                </a:cubicBezTo>
                <a:cubicBezTo>
                  <a:pt x="4045" y="19179"/>
                  <a:pt x="4041" y="19325"/>
                  <a:pt x="4032" y="19468"/>
                </a:cubicBezTo>
                <a:lnTo>
                  <a:pt x="4031" y="19500"/>
                </a:lnTo>
                <a:cubicBezTo>
                  <a:pt x="4031" y="19500"/>
                  <a:pt x="4031" y="19500"/>
                  <a:pt x="4030" y="19500"/>
                </a:cubicBezTo>
                <a:cubicBezTo>
                  <a:pt x="3987" y="20308"/>
                  <a:pt x="3848" y="21036"/>
                  <a:pt x="3642" y="21600"/>
                </a:cubicBezTo>
                <a:lnTo>
                  <a:pt x="3298" y="21600"/>
                </a:lnTo>
                <a:cubicBezTo>
                  <a:pt x="3552" y="21125"/>
                  <a:pt x="3733" y="20408"/>
                  <a:pt x="3794" y="19579"/>
                </a:cubicBezTo>
                <a:cubicBezTo>
                  <a:pt x="3379" y="19817"/>
                  <a:pt x="3042" y="20586"/>
                  <a:pt x="2894" y="21600"/>
                </a:cubicBezTo>
                <a:lnTo>
                  <a:pt x="2650" y="21600"/>
                </a:lnTo>
                <a:cubicBezTo>
                  <a:pt x="2816" y="20237"/>
                  <a:pt x="3265" y="19202"/>
                  <a:pt x="3817" y="18958"/>
                </a:cubicBezTo>
                <a:lnTo>
                  <a:pt x="3818" y="18953"/>
                </a:lnTo>
                <a:cubicBezTo>
                  <a:pt x="3827" y="18948"/>
                  <a:pt x="3836" y="18943"/>
                  <a:pt x="3846" y="18945"/>
                </a:cubicBezTo>
                <a:cubicBezTo>
                  <a:pt x="3902" y="18919"/>
                  <a:pt x="3958" y="18905"/>
                  <a:pt x="4015" y="18903"/>
                </a:cubicBezTo>
                <a:close/>
                <a:moveTo>
                  <a:pt x="1088" y="18895"/>
                </a:moveTo>
                <a:lnTo>
                  <a:pt x="1118" y="18903"/>
                </a:lnTo>
                <a:cubicBezTo>
                  <a:pt x="1176" y="18905"/>
                  <a:pt x="1232" y="18919"/>
                  <a:pt x="1288" y="18945"/>
                </a:cubicBezTo>
                <a:cubicBezTo>
                  <a:pt x="1297" y="18943"/>
                  <a:pt x="1307" y="18948"/>
                  <a:pt x="1316" y="18953"/>
                </a:cubicBezTo>
                <a:lnTo>
                  <a:pt x="1316" y="18958"/>
                </a:lnTo>
                <a:cubicBezTo>
                  <a:pt x="1869" y="19202"/>
                  <a:pt x="2318" y="20237"/>
                  <a:pt x="2483" y="21600"/>
                </a:cubicBezTo>
                <a:lnTo>
                  <a:pt x="2240" y="21600"/>
                </a:lnTo>
                <a:cubicBezTo>
                  <a:pt x="2092" y="20586"/>
                  <a:pt x="1755" y="19817"/>
                  <a:pt x="1340" y="19579"/>
                </a:cubicBezTo>
                <a:cubicBezTo>
                  <a:pt x="1401" y="20408"/>
                  <a:pt x="1582" y="21125"/>
                  <a:pt x="1836" y="21600"/>
                </a:cubicBezTo>
                <a:lnTo>
                  <a:pt x="1492" y="21600"/>
                </a:lnTo>
                <a:cubicBezTo>
                  <a:pt x="1286" y="21036"/>
                  <a:pt x="1147" y="20308"/>
                  <a:pt x="1104" y="19500"/>
                </a:cubicBezTo>
                <a:cubicBezTo>
                  <a:pt x="1103" y="19500"/>
                  <a:pt x="1103" y="19500"/>
                  <a:pt x="1103" y="19500"/>
                </a:cubicBezTo>
                <a:lnTo>
                  <a:pt x="1102" y="19468"/>
                </a:lnTo>
                <a:cubicBezTo>
                  <a:pt x="1093" y="19325"/>
                  <a:pt x="1089" y="19179"/>
                  <a:pt x="1089" y="19031"/>
                </a:cubicBezTo>
                <a:cubicBezTo>
                  <a:pt x="1086" y="19005"/>
                  <a:pt x="1086" y="18978"/>
                  <a:pt x="1086" y="18951"/>
                </a:cubicBezTo>
                <a:lnTo>
                  <a:pt x="1087" y="18897"/>
                </a:lnTo>
                <a:lnTo>
                  <a:pt x="1088" y="18897"/>
                </a:lnTo>
                <a:close/>
                <a:moveTo>
                  <a:pt x="1048" y="18895"/>
                </a:moveTo>
                <a:lnTo>
                  <a:pt x="1048" y="18897"/>
                </a:lnTo>
                <a:lnTo>
                  <a:pt x="1049" y="18897"/>
                </a:lnTo>
                <a:lnTo>
                  <a:pt x="1050" y="18951"/>
                </a:lnTo>
                <a:cubicBezTo>
                  <a:pt x="1050" y="18978"/>
                  <a:pt x="1050" y="19005"/>
                  <a:pt x="1047" y="19031"/>
                </a:cubicBezTo>
                <a:cubicBezTo>
                  <a:pt x="1047" y="19179"/>
                  <a:pt x="1043" y="19325"/>
                  <a:pt x="1034" y="19468"/>
                </a:cubicBezTo>
                <a:lnTo>
                  <a:pt x="1033" y="19500"/>
                </a:lnTo>
                <a:cubicBezTo>
                  <a:pt x="1033" y="19500"/>
                  <a:pt x="1033" y="19500"/>
                  <a:pt x="1032" y="19500"/>
                </a:cubicBezTo>
                <a:cubicBezTo>
                  <a:pt x="989" y="20310"/>
                  <a:pt x="849" y="21039"/>
                  <a:pt x="642" y="21600"/>
                </a:cubicBezTo>
                <a:lnTo>
                  <a:pt x="301" y="21600"/>
                </a:lnTo>
                <a:cubicBezTo>
                  <a:pt x="554" y="21125"/>
                  <a:pt x="735" y="20407"/>
                  <a:pt x="796" y="19579"/>
                </a:cubicBezTo>
                <a:cubicBezTo>
                  <a:pt x="459" y="19772"/>
                  <a:pt x="173" y="20317"/>
                  <a:pt x="0" y="21062"/>
                </a:cubicBezTo>
                <a:lnTo>
                  <a:pt x="0" y="20085"/>
                </a:lnTo>
                <a:cubicBezTo>
                  <a:pt x="215" y="19504"/>
                  <a:pt x="500" y="19099"/>
                  <a:pt x="820" y="18958"/>
                </a:cubicBezTo>
                <a:lnTo>
                  <a:pt x="820" y="18953"/>
                </a:lnTo>
                <a:cubicBezTo>
                  <a:pt x="829" y="18948"/>
                  <a:pt x="839" y="18943"/>
                  <a:pt x="848" y="18945"/>
                </a:cubicBezTo>
                <a:cubicBezTo>
                  <a:pt x="904" y="18919"/>
                  <a:pt x="960" y="18905"/>
                  <a:pt x="1018" y="18903"/>
                </a:cubicBezTo>
                <a:close/>
                <a:moveTo>
                  <a:pt x="20290" y="15614"/>
                </a:moveTo>
                <a:cubicBezTo>
                  <a:pt x="19803" y="15891"/>
                  <a:pt x="19422" y="16898"/>
                  <a:pt x="19328" y="18168"/>
                </a:cubicBezTo>
                <a:cubicBezTo>
                  <a:pt x="19815" y="17890"/>
                  <a:pt x="20196" y="16884"/>
                  <a:pt x="20290" y="15614"/>
                </a:cubicBezTo>
                <a:close/>
                <a:moveTo>
                  <a:pt x="17821" y="15614"/>
                </a:moveTo>
                <a:cubicBezTo>
                  <a:pt x="17915" y="16884"/>
                  <a:pt x="18296" y="17890"/>
                  <a:pt x="18783" y="18168"/>
                </a:cubicBezTo>
                <a:cubicBezTo>
                  <a:pt x="18689" y="16898"/>
                  <a:pt x="18308" y="15891"/>
                  <a:pt x="17821" y="15614"/>
                </a:cubicBezTo>
                <a:close/>
                <a:moveTo>
                  <a:pt x="17292" y="15614"/>
                </a:moveTo>
                <a:cubicBezTo>
                  <a:pt x="16805" y="15891"/>
                  <a:pt x="16424" y="16898"/>
                  <a:pt x="16330" y="18168"/>
                </a:cubicBezTo>
                <a:cubicBezTo>
                  <a:pt x="16817" y="17890"/>
                  <a:pt x="17198" y="16884"/>
                  <a:pt x="17292" y="15614"/>
                </a:cubicBezTo>
                <a:close/>
                <a:moveTo>
                  <a:pt x="14823" y="15614"/>
                </a:moveTo>
                <a:cubicBezTo>
                  <a:pt x="14917" y="16884"/>
                  <a:pt x="15298" y="17890"/>
                  <a:pt x="15785" y="18168"/>
                </a:cubicBezTo>
                <a:cubicBezTo>
                  <a:pt x="15691" y="16898"/>
                  <a:pt x="15310" y="15891"/>
                  <a:pt x="14823" y="15614"/>
                </a:cubicBezTo>
                <a:close/>
                <a:moveTo>
                  <a:pt x="14294" y="15614"/>
                </a:moveTo>
                <a:cubicBezTo>
                  <a:pt x="13807" y="15891"/>
                  <a:pt x="13426" y="16898"/>
                  <a:pt x="13332" y="18168"/>
                </a:cubicBezTo>
                <a:cubicBezTo>
                  <a:pt x="13819" y="17890"/>
                  <a:pt x="14200" y="16884"/>
                  <a:pt x="14294" y="15614"/>
                </a:cubicBezTo>
                <a:close/>
                <a:moveTo>
                  <a:pt x="11825" y="15614"/>
                </a:moveTo>
                <a:cubicBezTo>
                  <a:pt x="11919" y="16884"/>
                  <a:pt x="12300" y="17890"/>
                  <a:pt x="12787" y="18168"/>
                </a:cubicBezTo>
                <a:cubicBezTo>
                  <a:pt x="12693" y="16898"/>
                  <a:pt x="12312" y="15891"/>
                  <a:pt x="11825" y="15614"/>
                </a:cubicBezTo>
                <a:close/>
                <a:moveTo>
                  <a:pt x="11296" y="15614"/>
                </a:moveTo>
                <a:cubicBezTo>
                  <a:pt x="10809" y="15891"/>
                  <a:pt x="10428" y="16898"/>
                  <a:pt x="10334" y="18168"/>
                </a:cubicBezTo>
                <a:cubicBezTo>
                  <a:pt x="10821" y="17890"/>
                  <a:pt x="11202" y="16884"/>
                  <a:pt x="11296" y="15614"/>
                </a:cubicBezTo>
                <a:close/>
                <a:moveTo>
                  <a:pt x="8827" y="15614"/>
                </a:moveTo>
                <a:cubicBezTo>
                  <a:pt x="8921" y="16884"/>
                  <a:pt x="9302" y="17890"/>
                  <a:pt x="9790" y="18168"/>
                </a:cubicBezTo>
                <a:cubicBezTo>
                  <a:pt x="9695" y="16898"/>
                  <a:pt x="9315" y="15891"/>
                  <a:pt x="8827" y="15614"/>
                </a:cubicBezTo>
                <a:close/>
                <a:moveTo>
                  <a:pt x="8299" y="15614"/>
                </a:moveTo>
                <a:cubicBezTo>
                  <a:pt x="7811" y="15891"/>
                  <a:pt x="7430" y="16898"/>
                  <a:pt x="7336" y="18168"/>
                </a:cubicBezTo>
                <a:cubicBezTo>
                  <a:pt x="7824" y="17890"/>
                  <a:pt x="8204" y="16884"/>
                  <a:pt x="8299" y="15614"/>
                </a:cubicBezTo>
                <a:close/>
                <a:moveTo>
                  <a:pt x="5829" y="15614"/>
                </a:moveTo>
                <a:cubicBezTo>
                  <a:pt x="5923" y="16884"/>
                  <a:pt x="6304" y="17890"/>
                  <a:pt x="6792" y="18168"/>
                </a:cubicBezTo>
                <a:cubicBezTo>
                  <a:pt x="6697" y="16898"/>
                  <a:pt x="6317" y="15891"/>
                  <a:pt x="5829" y="15614"/>
                </a:cubicBezTo>
                <a:close/>
                <a:moveTo>
                  <a:pt x="5301" y="15614"/>
                </a:moveTo>
                <a:cubicBezTo>
                  <a:pt x="4813" y="15891"/>
                  <a:pt x="4432" y="16898"/>
                  <a:pt x="4338" y="18168"/>
                </a:cubicBezTo>
                <a:cubicBezTo>
                  <a:pt x="4826" y="17890"/>
                  <a:pt x="5206" y="16884"/>
                  <a:pt x="5301" y="15614"/>
                </a:cubicBezTo>
                <a:close/>
                <a:moveTo>
                  <a:pt x="2831" y="15614"/>
                </a:moveTo>
                <a:cubicBezTo>
                  <a:pt x="2926" y="16884"/>
                  <a:pt x="3306" y="17890"/>
                  <a:pt x="3794" y="18168"/>
                </a:cubicBezTo>
                <a:cubicBezTo>
                  <a:pt x="3699" y="16898"/>
                  <a:pt x="3319" y="15891"/>
                  <a:pt x="2831" y="15614"/>
                </a:cubicBezTo>
                <a:close/>
                <a:moveTo>
                  <a:pt x="2303" y="15614"/>
                </a:moveTo>
                <a:cubicBezTo>
                  <a:pt x="1815" y="15891"/>
                  <a:pt x="1435" y="16898"/>
                  <a:pt x="1340" y="18168"/>
                </a:cubicBezTo>
                <a:cubicBezTo>
                  <a:pt x="1828" y="17890"/>
                  <a:pt x="2208" y="16884"/>
                  <a:pt x="2303" y="15614"/>
                </a:cubicBezTo>
                <a:close/>
                <a:moveTo>
                  <a:pt x="0" y="15122"/>
                </a:moveTo>
                <a:cubicBezTo>
                  <a:pt x="543" y="15550"/>
                  <a:pt x="952" y="16762"/>
                  <a:pt x="1032" y="18246"/>
                </a:cubicBezTo>
                <a:cubicBezTo>
                  <a:pt x="1033" y="18246"/>
                  <a:pt x="1033" y="18246"/>
                  <a:pt x="1033" y="18246"/>
                </a:cubicBezTo>
                <a:lnTo>
                  <a:pt x="1034" y="18278"/>
                </a:lnTo>
                <a:cubicBezTo>
                  <a:pt x="1043" y="18419"/>
                  <a:pt x="1047" y="18564"/>
                  <a:pt x="1047" y="18711"/>
                </a:cubicBezTo>
                <a:cubicBezTo>
                  <a:pt x="1050" y="18737"/>
                  <a:pt x="1050" y="18764"/>
                  <a:pt x="1050" y="18791"/>
                </a:cubicBezTo>
                <a:cubicBezTo>
                  <a:pt x="1050" y="18809"/>
                  <a:pt x="1050" y="18827"/>
                  <a:pt x="1049" y="18844"/>
                </a:cubicBezTo>
                <a:lnTo>
                  <a:pt x="1048" y="18844"/>
                </a:lnTo>
                <a:lnTo>
                  <a:pt x="1048" y="18846"/>
                </a:lnTo>
                <a:lnTo>
                  <a:pt x="1018" y="18839"/>
                </a:lnTo>
                <a:cubicBezTo>
                  <a:pt x="960" y="18836"/>
                  <a:pt x="904" y="18822"/>
                  <a:pt x="848" y="18796"/>
                </a:cubicBezTo>
                <a:cubicBezTo>
                  <a:pt x="839" y="18798"/>
                  <a:pt x="829" y="18794"/>
                  <a:pt x="820" y="18789"/>
                </a:cubicBezTo>
                <a:lnTo>
                  <a:pt x="820" y="18784"/>
                </a:lnTo>
                <a:cubicBezTo>
                  <a:pt x="500" y="18644"/>
                  <a:pt x="215" y="18242"/>
                  <a:pt x="0" y="17666"/>
                </a:cubicBezTo>
                <a:lnTo>
                  <a:pt x="0" y="16696"/>
                </a:lnTo>
                <a:cubicBezTo>
                  <a:pt x="173" y="17436"/>
                  <a:pt x="459" y="17976"/>
                  <a:pt x="796" y="18168"/>
                </a:cubicBezTo>
                <a:cubicBezTo>
                  <a:pt x="713" y="17047"/>
                  <a:pt x="406" y="16131"/>
                  <a:pt x="0" y="15743"/>
                </a:cubicBezTo>
                <a:close/>
                <a:moveTo>
                  <a:pt x="20567" y="14935"/>
                </a:moveTo>
                <a:lnTo>
                  <a:pt x="20597" y="14942"/>
                </a:lnTo>
                <a:cubicBezTo>
                  <a:pt x="20654" y="14945"/>
                  <a:pt x="20711" y="14959"/>
                  <a:pt x="20766" y="14985"/>
                </a:cubicBezTo>
                <a:cubicBezTo>
                  <a:pt x="20776" y="14983"/>
                  <a:pt x="20785" y="14987"/>
                  <a:pt x="20795" y="14992"/>
                </a:cubicBezTo>
                <a:lnTo>
                  <a:pt x="20795" y="14998"/>
                </a:lnTo>
                <a:cubicBezTo>
                  <a:pt x="21108" y="15135"/>
                  <a:pt x="21387" y="15523"/>
                  <a:pt x="21600" y="16080"/>
                </a:cubicBezTo>
                <a:lnTo>
                  <a:pt x="21600" y="17025"/>
                </a:lnTo>
                <a:cubicBezTo>
                  <a:pt x="21426" y="16316"/>
                  <a:pt x="21146" y="15800"/>
                  <a:pt x="20819" y="15614"/>
                </a:cubicBezTo>
                <a:cubicBezTo>
                  <a:pt x="20901" y="16721"/>
                  <a:pt x="21201" y="17629"/>
                  <a:pt x="21600" y="18026"/>
                </a:cubicBezTo>
                <a:lnTo>
                  <a:pt x="21600" y="18650"/>
                </a:lnTo>
                <a:cubicBezTo>
                  <a:pt x="21064" y="18210"/>
                  <a:pt x="20661" y="17006"/>
                  <a:pt x="20582" y="15535"/>
                </a:cubicBezTo>
                <a:cubicBezTo>
                  <a:pt x="20582" y="15535"/>
                  <a:pt x="20582" y="15535"/>
                  <a:pt x="20581" y="15535"/>
                </a:cubicBezTo>
                <a:lnTo>
                  <a:pt x="20580" y="15504"/>
                </a:lnTo>
                <a:cubicBezTo>
                  <a:pt x="20571" y="15362"/>
                  <a:pt x="20567" y="15217"/>
                  <a:pt x="20567" y="15070"/>
                </a:cubicBezTo>
                <a:cubicBezTo>
                  <a:pt x="20565" y="15044"/>
                  <a:pt x="20565" y="15017"/>
                  <a:pt x="20565" y="14991"/>
                </a:cubicBezTo>
                <a:lnTo>
                  <a:pt x="20566" y="14937"/>
                </a:lnTo>
                <a:lnTo>
                  <a:pt x="20567" y="14937"/>
                </a:lnTo>
                <a:close/>
                <a:moveTo>
                  <a:pt x="20542" y="14935"/>
                </a:moveTo>
                <a:lnTo>
                  <a:pt x="20542" y="14937"/>
                </a:lnTo>
                <a:lnTo>
                  <a:pt x="20543" y="14937"/>
                </a:lnTo>
                <a:lnTo>
                  <a:pt x="20544" y="14991"/>
                </a:lnTo>
                <a:cubicBezTo>
                  <a:pt x="20544" y="15017"/>
                  <a:pt x="20544" y="15044"/>
                  <a:pt x="20542" y="15070"/>
                </a:cubicBezTo>
                <a:cubicBezTo>
                  <a:pt x="20542" y="15217"/>
                  <a:pt x="20537" y="15362"/>
                  <a:pt x="20528" y="15504"/>
                </a:cubicBezTo>
                <a:lnTo>
                  <a:pt x="20528" y="15535"/>
                </a:lnTo>
                <a:cubicBezTo>
                  <a:pt x="20527" y="15535"/>
                  <a:pt x="20527" y="15535"/>
                  <a:pt x="20527" y="15535"/>
                </a:cubicBezTo>
                <a:cubicBezTo>
                  <a:pt x="20438" y="17189"/>
                  <a:pt x="19940" y="18505"/>
                  <a:pt x="19304" y="18784"/>
                </a:cubicBezTo>
                <a:lnTo>
                  <a:pt x="19304" y="18789"/>
                </a:lnTo>
                <a:cubicBezTo>
                  <a:pt x="19294" y="18794"/>
                  <a:pt x="19285" y="18798"/>
                  <a:pt x="19275" y="18796"/>
                </a:cubicBezTo>
                <a:cubicBezTo>
                  <a:pt x="19220" y="18822"/>
                  <a:pt x="19163" y="18836"/>
                  <a:pt x="19106" y="18839"/>
                </a:cubicBezTo>
                <a:lnTo>
                  <a:pt x="19076" y="18846"/>
                </a:lnTo>
                <a:lnTo>
                  <a:pt x="19076" y="18844"/>
                </a:lnTo>
                <a:lnTo>
                  <a:pt x="19075" y="18844"/>
                </a:lnTo>
                <a:cubicBezTo>
                  <a:pt x="19074" y="18827"/>
                  <a:pt x="19074" y="18809"/>
                  <a:pt x="19074" y="18791"/>
                </a:cubicBezTo>
                <a:cubicBezTo>
                  <a:pt x="19074" y="18764"/>
                  <a:pt x="19074" y="18737"/>
                  <a:pt x="19076" y="18711"/>
                </a:cubicBezTo>
                <a:cubicBezTo>
                  <a:pt x="19076" y="18564"/>
                  <a:pt x="19080" y="18419"/>
                  <a:pt x="19089" y="18278"/>
                </a:cubicBezTo>
                <a:lnTo>
                  <a:pt x="19090" y="18246"/>
                </a:lnTo>
                <a:cubicBezTo>
                  <a:pt x="19091" y="18246"/>
                  <a:pt x="19091" y="18246"/>
                  <a:pt x="19091" y="18246"/>
                </a:cubicBezTo>
                <a:cubicBezTo>
                  <a:pt x="19180" y="16592"/>
                  <a:pt x="19678" y="15276"/>
                  <a:pt x="20314" y="14998"/>
                </a:cubicBezTo>
                <a:lnTo>
                  <a:pt x="20314" y="14992"/>
                </a:lnTo>
                <a:cubicBezTo>
                  <a:pt x="20323" y="14987"/>
                  <a:pt x="20333" y="14983"/>
                  <a:pt x="20343" y="14985"/>
                </a:cubicBezTo>
                <a:cubicBezTo>
                  <a:pt x="20398" y="14959"/>
                  <a:pt x="20455" y="14945"/>
                  <a:pt x="20512" y="14942"/>
                </a:cubicBezTo>
                <a:close/>
                <a:moveTo>
                  <a:pt x="17569" y="14935"/>
                </a:moveTo>
                <a:lnTo>
                  <a:pt x="17599" y="14942"/>
                </a:lnTo>
                <a:cubicBezTo>
                  <a:pt x="17656" y="14945"/>
                  <a:pt x="17713" y="14959"/>
                  <a:pt x="17768" y="14985"/>
                </a:cubicBezTo>
                <a:cubicBezTo>
                  <a:pt x="17778" y="14983"/>
                  <a:pt x="17787" y="14987"/>
                  <a:pt x="17797" y="14992"/>
                </a:cubicBezTo>
                <a:lnTo>
                  <a:pt x="17797" y="14998"/>
                </a:lnTo>
                <a:cubicBezTo>
                  <a:pt x="18433" y="15276"/>
                  <a:pt x="18931" y="16592"/>
                  <a:pt x="19020" y="18246"/>
                </a:cubicBezTo>
                <a:cubicBezTo>
                  <a:pt x="19020" y="18246"/>
                  <a:pt x="19020" y="18246"/>
                  <a:pt x="19021" y="18246"/>
                </a:cubicBezTo>
                <a:lnTo>
                  <a:pt x="19022" y="18278"/>
                </a:lnTo>
                <a:cubicBezTo>
                  <a:pt x="19031" y="18419"/>
                  <a:pt x="19035" y="18564"/>
                  <a:pt x="19035" y="18711"/>
                </a:cubicBezTo>
                <a:cubicBezTo>
                  <a:pt x="19037" y="18737"/>
                  <a:pt x="19037" y="18764"/>
                  <a:pt x="19037" y="18791"/>
                </a:cubicBezTo>
                <a:cubicBezTo>
                  <a:pt x="19037" y="18809"/>
                  <a:pt x="19037" y="18827"/>
                  <a:pt x="19036" y="18844"/>
                </a:cubicBezTo>
                <a:lnTo>
                  <a:pt x="19035" y="18844"/>
                </a:lnTo>
                <a:lnTo>
                  <a:pt x="19035" y="18846"/>
                </a:lnTo>
                <a:lnTo>
                  <a:pt x="19005" y="18839"/>
                </a:lnTo>
                <a:cubicBezTo>
                  <a:pt x="18948" y="18836"/>
                  <a:pt x="18891" y="18822"/>
                  <a:pt x="18836" y="18796"/>
                </a:cubicBezTo>
                <a:cubicBezTo>
                  <a:pt x="18826" y="18798"/>
                  <a:pt x="18817" y="18794"/>
                  <a:pt x="18807" y="18789"/>
                </a:cubicBezTo>
                <a:lnTo>
                  <a:pt x="18807" y="18784"/>
                </a:lnTo>
                <a:cubicBezTo>
                  <a:pt x="18171" y="18505"/>
                  <a:pt x="17673" y="17189"/>
                  <a:pt x="17584" y="15535"/>
                </a:cubicBezTo>
                <a:cubicBezTo>
                  <a:pt x="17584" y="15535"/>
                  <a:pt x="17584" y="15535"/>
                  <a:pt x="17583" y="15535"/>
                </a:cubicBezTo>
                <a:lnTo>
                  <a:pt x="17582" y="15504"/>
                </a:lnTo>
                <a:cubicBezTo>
                  <a:pt x="17573" y="15362"/>
                  <a:pt x="17569" y="15217"/>
                  <a:pt x="17569" y="15070"/>
                </a:cubicBezTo>
                <a:cubicBezTo>
                  <a:pt x="17567" y="15044"/>
                  <a:pt x="17567" y="15017"/>
                  <a:pt x="17567" y="14991"/>
                </a:cubicBezTo>
                <a:lnTo>
                  <a:pt x="17568" y="14937"/>
                </a:lnTo>
                <a:lnTo>
                  <a:pt x="17569" y="14937"/>
                </a:lnTo>
                <a:close/>
                <a:moveTo>
                  <a:pt x="17544" y="14935"/>
                </a:moveTo>
                <a:lnTo>
                  <a:pt x="17544" y="14937"/>
                </a:lnTo>
                <a:lnTo>
                  <a:pt x="17545" y="14937"/>
                </a:lnTo>
                <a:lnTo>
                  <a:pt x="17546" y="14991"/>
                </a:lnTo>
                <a:cubicBezTo>
                  <a:pt x="17546" y="15017"/>
                  <a:pt x="17546" y="15044"/>
                  <a:pt x="17544" y="15070"/>
                </a:cubicBezTo>
                <a:cubicBezTo>
                  <a:pt x="17544" y="15217"/>
                  <a:pt x="17540" y="15362"/>
                  <a:pt x="17531" y="15504"/>
                </a:cubicBezTo>
                <a:lnTo>
                  <a:pt x="17530" y="15535"/>
                </a:lnTo>
                <a:cubicBezTo>
                  <a:pt x="17529" y="15535"/>
                  <a:pt x="17529" y="15535"/>
                  <a:pt x="17529" y="15535"/>
                </a:cubicBezTo>
                <a:cubicBezTo>
                  <a:pt x="17440" y="17189"/>
                  <a:pt x="16942" y="18505"/>
                  <a:pt x="16306" y="18784"/>
                </a:cubicBezTo>
                <a:lnTo>
                  <a:pt x="16306" y="18789"/>
                </a:lnTo>
                <a:cubicBezTo>
                  <a:pt x="16296" y="18794"/>
                  <a:pt x="16287" y="18798"/>
                  <a:pt x="16277" y="18796"/>
                </a:cubicBezTo>
                <a:cubicBezTo>
                  <a:pt x="16222" y="18822"/>
                  <a:pt x="16165" y="18836"/>
                  <a:pt x="16108" y="18839"/>
                </a:cubicBezTo>
                <a:lnTo>
                  <a:pt x="16078" y="18846"/>
                </a:lnTo>
                <a:lnTo>
                  <a:pt x="16078" y="18844"/>
                </a:lnTo>
                <a:lnTo>
                  <a:pt x="16077" y="18844"/>
                </a:lnTo>
                <a:cubicBezTo>
                  <a:pt x="16076" y="18827"/>
                  <a:pt x="16076" y="18809"/>
                  <a:pt x="16076" y="18791"/>
                </a:cubicBezTo>
                <a:cubicBezTo>
                  <a:pt x="16076" y="18764"/>
                  <a:pt x="16076" y="18737"/>
                  <a:pt x="16078" y="18711"/>
                </a:cubicBezTo>
                <a:cubicBezTo>
                  <a:pt x="16078" y="18564"/>
                  <a:pt x="16082" y="18419"/>
                  <a:pt x="16091" y="18278"/>
                </a:cubicBezTo>
                <a:lnTo>
                  <a:pt x="16092" y="18246"/>
                </a:lnTo>
                <a:cubicBezTo>
                  <a:pt x="16093" y="18246"/>
                  <a:pt x="16093" y="18246"/>
                  <a:pt x="16093" y="18246"/>
                </a:cubicBezTo>
                <a:cubicBezTo>
                  <a:pt x="16182" y="16592"/>
                  <a:pt x="16680" y="15276"/>
                  <a:pt x="17316" y="14998"/>
                </a:cubicBezTo>
                <a:lnTo>
                  <a:pt x="17316" y="14992"/>
                </a:lnTo>
                <a:cubicBezTo>
                  <a:pt x="17326" y="14987"/>
                  <a:pt x="17335" y="14983"/>
                  <a:pt x="17345" y="14985"/>
                </a:cubicBezTo>
                <a:cubicBezTo>
                  <a:pt x="17400" y="14959"/>
                  <a:pt x="17457" y="14945"/>
                  <a:pt x="17514" y="14942"/>
                </a:cubicBezTo>
                <a:close/>
                <a:moveTo>
                  <a:pt x="14571" y="14935"/>
                </a:moveTo>
                <a:lnTo>
                  <a:pt x="14601" y="14942"/>
                </a:lnTo>
                <a:cubicBezTo>
                  <a:pt x="14658" y="14945"/>
                  <a:pt x="14715" y="14959"/>
                  <a:pt x="14770" y="14985"/>
                </a:cubicBezTo>
                <a:cubicBezTo>
                  <a:pt x="14780" y="14983"/>
                  <a:pt x="14790" y="14987"/>
                  <a:pt x="14799" y="14992"/>
                </a:cubicBezTo>
                <a:lnTo>
                  <a:pt x="14799" y="14998"/>
                </a:lnTo>
                <a:cubicBezTo>
                  <a:pt x="15435" y="15276"/>
                  <a:pt x="15933" y="16592"/>
                  <a:pt x="16022" y="18246"/>
                </a:cubicBezTo>
                <a:cubicBezTo>
                  <a:pt x="16022" y="18246"/>
                  <a:pt x="16022" y="18246"/>
                  <a:pt x="16023" y="18246"/>
                </a:cubicBezTo>
                <a:lnTo>
                  <a:pt x="16024" y="18278"/>
                </a:lnTo>
                <a:cubicBezTo>
                  <a:pt x="16033" y="18419"/>
                  <a:pt x="16037" y="18564"/>
                  <a:pt x="16037" y="18711"/>
                </a:cubicBezTo>
                <a:cubicBezTo>
                  <a:pt x="16039" y="18737"/>
                  <a:pt x="16039" y="18764"/>
                  <a:pt x="16039" y="18791"/>
                </a:cubicBezTo>
                <a:cubicBezTo>
                  <a:pt x="16039" y="18809"/>
                  <a:pt x="16039" y="18827"/>
                  <a:pt x="16038" y="18844"/>
                </a:cubicBezTo>
                <a:lnTo>
                  <a:pt x="16037" y="18844"/>
                </a:lnTo>
                <a:lnTo>
                  <a:pt x="16037" y="18846"/>
                </a:lnTo>
                <a:lnTo>
                  <a:pt x="16007" y="18839"/>
                </a:lnTo>
                <a:cubicBezTo>
                  <a:pt x="15950" y="18836"/>
                  <a:pt x="15893" y="18822"/>
                  <a:pt x="15838" y="18796"/>
                </a:cubicBezTo>
                <a:cubicBezTo>
                  <a:pt x="15828" y="18798"/>
                  <a:pt x="15819" y="18794"/>
                  <a:pt x="15809" y="18789"/>
                </a:cubicBezTo>
                <a:lnTo>
                  <a:pt x="15809" y="18784"/>
                </a:lnTo>
                <a:cubicBezTo>
                  <a:pt x="15173" y="18505"/>
                  <a:pt x="14675" y="17189"/>
                  <a:pt x="14586" y="15535"/>
                </a:cubicBezTo>
                <a:cubicBezTo>
                  <a:pt x="14586" y="15535"/>
                  <a:pt x="14586" y="15535"/>
                  <a:pt x="14585" y="15535"/>
                </a:cubicBezTo>
                <a:lnTo>
                  <a:pt x="14584" y="15504"/>
                </a:lnTo>
                <a:cubicBezTo>
                  <a:pt x="14576" y="15362"/>
                  <a:pt x="14571" y="15217"/>
                  <a:pt x="14571" y="15070"/>
                </a:cubicBezTo>
                <a:cubicBezTo>
                  <a:pt x="14569" y="15044"/>
                  <a:pt x="14569" y="15017"/>
                  <a:pt x="14569" y="14991"/>
                </a:cubicBezTo>
                <a:lnTo>
                  <a:pt x="14570" y="14937"/>
                </a:lnTo>
                <a:lnTo>
                  <a:pt x="14571" y="14937"/>
                </a:lnTo>
                <a:close/>
                <a:moveTo>
                  <a:pt x="14546" y="14935"/>
                </a:moveTo>
                <a:lnTo>
                  <a:pt x="14546" y="14937"/>
                </a:lnTo>
                <a:lnTo>
                  <a:pt x="14547" y="14937"/>
                </a:lnTo>
                <a:lnTo>
                  <a:pt x="14548" y="14991"/>
                </a:lnTo>
                <a:cubicBezTo>
                  <a:pt x="14548" y="15017"/>
                  <a:pt x="14548" y="15044"/>
                  <a:pt x="14546" y="15070"/>
                </a:cubicBezTo>
                <a:cubicBezTo>
                  <a:pt x="14546" y="15217"/>
                  <a:pt x="14542" y="15362"/>
                  <a:pt x="14533" y="15504"/>
                </a:cubicBezTo>
                <a:lnTo>
                  <a:pt x="14532" y="15535"/>
                </a:lnTo>
                <a:cubicBezTo>
                  <a:pt x="14531" y="15535"/>
                  <a:pt x="14531" y="15535"/>
                  <a:pt x="14531" y="15535"/>
                </a:cubicBezTo>
                <a:cubicBezTo>
                  <a:pt x="14442" y="17189"/>
                  <a:pt x="13944" y="18505"/>
                  <a:pt x="13308" y="18784"/>
                </a:cubicBezTo>
                <a:lnTo>
                  <a:pt x="13308" y="18789"/>
                </a:lnTo>
                <a:cubicBezTo>
                  <a:pt x="13298" y="18794"/>
                  <a:pt x="13289" y="18798"/>
                  <a:pt x="13279" y="18796"/>
                </a:cubicBezTo>
                <a:cubicBezTo>
                  <a:pt x="13224" y="18822"/>
                  <a:pt x="13167" y="18836"/>
                  <a:pt x="13110" y="18839"/>
                </a:cubicBezTo>
                <a:lnTo>
                  <a:pt x="13080" y="18846"/>
                </a:lnTo>
                <a:lnTo>
                  <a:pt x="13080" y="18844"/>
                </a:lnTo>
                <a:lnTo>
                  <a:pt x="13079" y="18844"/>
                </a:lnTo>
                <a:cubicBezTo>
                  <a:pt x="13078" y="18827"/>
                  <a:pt x="13078" y="18809"/>
                  <a:pt x="13078" y="18791"/>
                </a:cubicBezTo>
                <a:cubicBezTo>
                  <a:pt x="13078" y="18764"/>
                  <a:pt x="13078" y="18737"/>
                  <a:pt x="13080" y="18711"/>
                </a:cubicBezTo>
                <a:cubicBezTo>
                  <a:pt x="13080" y="18564"/>
                  <a:pt x="13084" y="18419"/>
                  <a:pt x="13093" y="18278"/>
                </a:cubicBezTo>
                <a:lnTo>
                  <a:pt x="13094" y="18246"/>
                </a:lnTo>
                <a:cubicBezTo>
                  <a:pt x="13095" y="18246"/>
                  <a:pt x="13095" y="18246"/>
                  <a:pt x="13095" y="18246"/>
                </a:cubicBezTo>
                <a:cubicBezTo>
                  <a:pt x="13184" y="16592"/>
                  <a:pt x="13682" y="15276"/>
                  <a:pt x="14318" y="14998"/>
                </a:cubicBezTo>
                <a:lnTo>
                  <a:pt x="14318" y="14992"/>
                </a:lnTo>
                <a:cubicBezTo>
                  <a:pt x="14328" y="14987"/>
                  <a:pt x="14337" y="14983"/>
                  <a:pt x="14347" y="14985"/>
                </a:cubicBezTo>
                <a:cubicBezTo>
                  <a:pt x="14402" y="14959"/>
                  <a:pt x="14459" y="14945"/>
                  <a:pt x="14516" y="14942"/>
                </a:cubicBezTo>
                <a:close/>
                <a:moveTo>
                  <a:pt x="11573" y="14935"/>
                </a:moveTo>
                <a:lnTo>
                  <a:pt x="11603" y="14942"/>
                </a:lnTo>
                <a:cubicBezTo>
                  <a:pt x="11661" y="14945"/>
                  <a:pt x="11717" y="14959"/>
                  <a:pt x="11772" y="14985"/>
                </a:cubicBezTo>
                <a:cubicBezTo>
                  <a:pt x="11782" y="14983"/>
                  <a:pt x="11792" y="14987"/>
                  <a:pt x="11801" y="14992"/>
                </a:cubicBezTo>
                <a:lnTo>
                  <a:pt x="11801" y="14998"/>
                </a:lnTo>
                <a:cubicBezTo>
                  <a:pt x="12437" y="15276"/>
                  <a:pt x="12935" y="16592"/>
                  <a:pt x="13024" y="18246"/>
                </a:cubicBezTo>
                <a:cubicBezTo>
                  <a:pt x="13024" y="18246"/>
                  <a:pt x="13025" y="18246"/>
                  <a:pt x="13025" y="18246"/>
                </a:cubicBezTo>
                <a:lnTo>
                  <a:pt x="13026" y="18278"/>
                </a:lnTo>
                <a:cubicBezTo>
                  <a:pt x="13035" y="18419"/>
                  <a:pt x="13039" y="18564"/>
                  <a:pt x="13039" y="18711"/>
                </a:cubicBezTo>
                <a:cubicBezTo>
                  <a:pt x="13041" y="18737"/>
                  <a:pt x="13041" y="18764"/>
                  <a:pt x="13041" y="18791"/>
                </a:cubicBezTo>
                <a:cubicBezTo>
                  <a:pt x="13041" y="18809"/>
                  <a:pt x="13041" y="18827"/>
                  <a:pt x="13040" y="18844"/>
                </a:cubicBezTo>
                <a:lnTo>
                  <a:pt x="13040" y="18844"/>
                </a:lnTo>
                <a:lnTo>
                  <a:pt x="13039" y="18846"/>
                </a:lnTo>
                <a:lnTo>
                  <a:pt x="13009" y="18839"/>
                </a:lnTo>
                <a:cubicBezTo>
                  <a:pt x="12952" y="18836"/>
                  <a:pt x="12895" y="18822"/>
                  <a:pt x="12840" y="18796"/>
                </a:cubicBezTo>
                <a:cubicBezTo>
                  <a:pt x="12830" y="18798"/>
                  <a:pt x="12821" y="18794"/>
                  <a:pt x="12811" y="18789"/>
                </a:cubicBezTo>
                <a:lnTo>
                  <a:pt x="12811" y="18784"/>
                </a:lnTo>
                <a:cubicBezTo>
                  <a:pt x="12175" y="18505"/>
                  <a:pt x="11677" y="17189"/>
                  <a:pt x="11588" y="15535"/>
                </a:cubicBezTo>
                <a:cubicBezTo>
                  <a:pt x="11588" y="15535"/>
                  <a:pt x="11588" y="15535"/>
                  <a:pt x="11588" y="15535"/>
                </a:cubicBezTo>
                <a:lnTo>
                  <a:pt x="11587" y="15504"/>
                </a:lnTo>
                <a:cubicBezTo>
                  <a:pt x="11578" y="15362"/>
                  <a:pt x="11573" y="15217"/>
                  <a:pt x="11573" y="15070"/>
                </a:cubicBezTo>
                <a:cubicBezTo>
                  <a:pt x="11571" y="15044"/>
                  <a:pt x="11571" y="15017"/>
                  <a:pt x="11571" y="14991"/>
                </a:cubicBezTo>
                <a:lnTo>
                  <a:pt x="11572" y="14937"/>
                </a:lnTo>
                <a:lnTo>
                  <a:pt x="11573" y="14937"/>
                </a:lnTo>
                <a:close/>
                <a:moveTo>
                  <a:pt x="11548" y="14935"/>
                </a:moveTo>
                <a:lnTo>
                  <a:pt x="11549" y="14937"/>
                </a:lnTo>
                <a:lnTo>
                  <a:pt x="11549" y="14937"/>
                </a:lnTo>
                <a:lnTo>
                  <a:pt x="11550" y="14991"/>
                </a:lnTo>
                <a:cubicBezTo>
                  <a:pt x="11550" y="15017"/>
                  <a:pt x="11550" y="15044"/>
                  <a:pt x="11548" y="15070"/>
                </a:cubicBezTo>
                <a:cubicBezTo>
                  <a:pt x="11548" y="15217"/>
                  <a:pt x="11544" y="15362"/>
                  <a:pt x="11535" y="15504"/>
                </a:cubicBezTo>
                <a:lnTo>
                  <a:pt x="11534" y="15535"/>
                </a:lnTo>
                <a:cubicBezTo>
                  <a:pt x="11534" y="15535"/>
                  <a:pt x="11533" y="15535"/>
                  <a:pt x="11533" y="15535"/>
                </a:cubicBezTo>
                <a:cubicBezTo>
                  <a:pt x="11444" y="17189"/>
                  <a:pt x="10946" y="18505"/>
                  <a:pt x="10310" y="18784"/>
                </a:cubicBezTo>
                <a:lnTo>
                  <a:pt x="10310" y="18789"/>
                </a:lnTo>
                <a:cubicBezTo>
                  <a:pt x="10301" y="18794"/>
                  <a:pt x="10291" y="18798"/>
                  <a:pt x="10281" y="18796"/>
                </a:cubicBezTo>
                <a:cubicBezTo>
                  <a:pt x="10226" y="18822"/>
                  <a:pt x="10170" y="18836"/>
                  <a:pt x="10112" y="18839"/>
                </a:cubicBezTo>
                <a:lnTo>
                  <a:pt x="10082" y="18846"/>
                </a:lnTo>
                <a:lnTo>
                  <a:pt x="10082" y="18844"/>
                </a:lnTo>
                <a:lnTo>
                  <a:pt x="10081" y="18844"/>
                </a:lnTo>
                <a:cubicBezTo>
                  <a:pt x="10080" y="18827"/>
                  <a:pt x="10080" y="18809"/>
                  <a:pt x="10080" y="18791"/>
                </a:cubicBezTo>
                <a:cubicBezTo>
                  <a:pt x="10080" y="18764"/>
                  <a:pt x="10080" y="18737"/>
                  <a:pt x="10082" y="18711"/>
                </a:cubicBezTo>
                <a:cubicBezTo>
                  <a:pt x="10082" y="18564"/>
                  <a:pt x="10087" y="18419"/>
                  <a:pt x="10096" y="18278"/>
                </a:cubicBezTo>
                <a:lnTo>
                  <a:pt x="10096" y="18246"/>
                </a:lnTo>
                <a:cubicBezTo>
                  <a:pt x="10097" y="18246"/>
                  <a:pt x="10097" y="18246"/>
                  <a:pt x="10097" y="18246"/>
                </a:cubicBezTo>
                <a:cubicBezTo>
                  <a:pt x="10186" y="16592"/>
                  <a:pt x="10684" y="15276"/>
                  <a:pt x="11320" y="14998"/>
                </a:cubicBezTo>
                <a:lnTo>
                  <a:pt x="11320" y="14992"/>
                </a:lnTo>
                <a:cubicBezTo>
                  <a:pt x="11330" y="14987"/>
                  <a:pt x="11339" y="14983"/>
                  <a:pt x="11349" y="14985"/>
                </a:cubicBezTo>
                <a:cubicBezTo>
                  <a:pt x="11404" y="14959"/>
                  <a:pt x="11461" y="14945"/>
                  <a:pt x="11518" y="14942"/>
                </a:cubicBezTo>
                <a:close/>
                <a:moveTo>
                  <a:pt x="8575" y="14935"/>
                </a:moveTo>
                <a:lnTo>
                  <a:pt x="8605" y="14942"/>
                </a:lnTo>
                <a:cubicBezTo>
                  <a:pt x="8663" y="14945"/>
                  <a:pt x="8719" y="14959"/>
                  <a:pt x="8774" y="14985"/>
                </a:cubicBezTo>
                <a:cubicBezTo>
                  <a:pt x="8784" y="14983"/>
                  <a:pt x="8794" y="14987"/>
                  <a:pt x="8803" y="14992"/>
                </a:cubicBezTo>
                <a:lnTo>
                  <a:pt x="8803" y="14998"/>
                </a:lnTo>
                <a:cubicBezTo>
                  <a:pt x="9439" y="15276"/>
                  <a:pt x="9937" y="16592"/>
                  <a:pt x="10026" y="18246"/>
                </a:cubicBezTo>
                <a:cubicBezTo>
                  <a:pt x="10026" y="18246"/>
                  <a:pt x="10027" y="18246"/>
                  <a:pt x="10027" y="18246"/>
                </a:cubicBezTo>
                <a:lnTo>
                  <a:pt x="10028" y="18278"/>
                </a:lnTo>
                <a:cubicBezTo>
                  <a:pt x="10037" y="18419"/>
                  <a:pt x="10041" y="18564"/>
                  <a:pt x="10041" y="18711"/>
                </a:cubicBezTo>
                <a:cubicBezTo>
                  <a:pt x="10043" y="18737"/>
                  <a:pt x="10044" y="18764"/>
                  <a:pt x="10044" y="18791"/>
                </a:cubicBezTo>
                <a:cubicBezTo>
                  <a:pt x="10044" y="18809"/>
                  <a:pt x="10043" y="18827"/>
                  <a:pt x="10042" y="18844"/>
                </a:cubicBezTo>
                <a:lnTo>
                  <a:pt x="10042" y="18844"/>
                </a:lnTo>
                <a:lnTo>
                  <a:pt x="10042" y="18846"/>
                </a:lnTo>
                <a:lnTo>
                  <a:pt x="10011" y="18839"/>
                </a:lnTo>
                <a:cubicBezTo>
                  <a:pt x="9954" y="18836"/>
                  <a:pt x="9897" y="18822"/>
                  <a:pt x="9842" y="18796"/>
                </a:cubicBezTo>
                <a:cubicBezTo>
                  <a:pt x="9832" y="18798"/>
                  <a:pt x="9823" y="18794"/>
                  <a:pt x="9813" y="18789"/>
                </a:cubicBezTo>
                <a:lnTo>
                  <a:pt x="9813" y="18784"/>
                </a:lnTo>
                <a:cubicBezTo>
                  <a:pt x="9177" y="18505"/>
                  <a:pt x="8680" y="17189"/>
                  <a:pt x="8591" y="15535"/>
                </a:cubicBezTo>
                <a:cubicBezTo>
                  <a:pt x="8590" y="15535"/>
                  <a:pt x="8590" y="15535"/>
                  <a:pt x="8590" y="15535"/>
                </a:cubicBezTo>
                <a:lnTo>
                  <a:pt x="8589" y="15504"/>
                </a:lnTo>
                <a:cubicBezTo>
                  <a:pt x="8580" y="15362"/>
                  <a:pt x="8575" y="15217"/>
                  <a:pt x="8575" y="15070"/>
                </a:cubicBezTo>
                <a:cubicBezTo>
                  <a:pt x="8573" y="15044"/>
                  <a:pt x="8573" y="15017"/>
                  <a:pt x="8573" y="14991"/>
                </a:cubicBezTo>
                <a:lnTo>
                  <a:pt x="8574" y="14937"/>
                </a:lnTo>
                <a:lnTo>
                  <a:pt x="8575" y="14937"/>
                </a:lnTo>
                <a:close/>
                <a:moveTo>
                  <a:pt x="8551" y="14935"/>
                </a:moveTo>
                <a:lnTo>
                  <a:pt x="8551" y="14937"/>
                </a:lnTo>
                <a:lnTo>
                  <a:pt x="8551" y="14937"/>
                </a:lnTo>
                <a:lnTo>
                  <a:pt x="8553" y="14991"/>
                </a:lnTo>
                <a:cubicBezTo>
                  <a:pt x="8553" y="15017"/>
                  <a:pt x="8552" y="15044"/>
                  <a:pt x="8550" y="15070"/>
                </a:cubicBezTo>
                <a:cubicBezTo>
                  <a:pt x="8550" y="15217"/>
                  <a:pt x="8546" y="15362"/>
                  <a:pt x="8537" y="15504"/>
                </a:cubicBezTo>
                <a:lnTo>
                  <a:pt x="8536" y="15535"/>
                </a:lnTo>
                <a:cubicBezTo>
                  <a:pt x="8536" y="15535"/>
                  <a:pt x="8535" y="15535"/>
                  <a:pt x="8535" y="15535"/>
                </a:cubicBezTo>
                <a:cubicBezTo>
                  <a:pt x="8446" y="17189"/>
                  <a:pt x="7948" y="18505"/>
                  <a:pt x="7312" y="18784"/>
                </a:cubicBezTo>
                <a:lnTo>
                  <a:pt x="7312" y="18789"/>
                </a:lnTo>
                <a:cubicBezTo>
                  <a:pt x="7303" y="18794"/>
                  <a:pt x="7293" y="18798"/>
                  <a:pt x="7283" y="18796"/>
                </a:cubicBezTo>
                <a:cubicBezTo>
                  <a:pt x="7228" y="18822"/>
                  <a:pt x="7172" y="18836"/>
                  <a:pt x="7114" y="18839"/>
                </a:cubicBezTo>
                <a:lnTo>
                  <a:pt x="7084" y="18846"/>
                </a:lnTo>
                <a:lnTo>
                  <a:pt x="7084" y="18844"/>
                </a:lnTo>
                <a:lnTo>
                  <a:pt x="7083" y="18844"/>
                </a:lnTo>
                <a:cubicBezTo>
                  <a:pt x="7082" y="18827"/>
                  <a:pt x="7082" y="18809"/>
                  <a:pt x="7082" y="18791"/>
                </a:cubicBezTo>
                <a:cubicBezTo>
                  <a:pt x="7082" y="18764"/>
                  <a:pt x="7082" y="18737"/>
                  <a:pt x="7084" y="18711"/>
                </a:cubicBezTo>
                <a:cubicBezTo>
                  <a:pt x="7084" y="18564"/>
                  <a:pt x="7089" y="18419"/>
                  <a:pt x="7098" y="18278"/>
                </a:cubicBezTo>
                <a:lnTo>
                  <a:pt x="7099" y="18246"/>
                </a:lnTo>
                <a:cubicBezTo>
                  <a:pt x="7099" y="18246"/>
                  <a:pt x="7099" y="18246"/>
                  <a:pt x="7099" y="18246"/>
                </a:cubicBezTo>
                <a:cubicBezTo>
                  <a:pt x="7189" y="16592"/>
                  <a:pt x="7686" y="15276"/>
                  <a:pt x="8322" y="14998"/>
                </a:cubicBezTo>
                <a:lnTo>
                  <a:pt x="8322" y="14992"/>
                </a:lnTo>
                <a:cubicBezTo>
                  <a:pt x="8332" y="14987"/>
                  <a:pt x="8341" y="14983"/>
                  <a:pt x="8351" y="14985"/>
                </a:cubicBezTo>
                <a:cubicBezTo>
                  <a:pt x="8406" y="14959"/>
                  <a:pt x="8463" y="14945"/>
                  <a:pt x="8520" y="14942"/>
                </a:cubicBezTo>
                <a:close/>
                <a:moveTo>
                  <a:pt x="5577" y="14935"/>
                </a:moveTo>
                <a:lnTo>
                  <a:pt x="5607" y="14942"/>
                </a:lnTo>
                <a:cubicBezTo>
                  <a:pt x="5665" y="14945"/>
                  <a:pt x="5721" y="14959"/>
                  <a:pt x="5776" y="14985"/>
                </a:cubicBezTo>
                <a:cubicBezTo>
                  <a:pt x="5786" y="14983"/>
                  <a:pt x="5796" y="14987"/>
                  <a:pt x="5805" y="14992"/>
                </a:cubicBezTo>
                <a:lnTo>
                  <a:pt x="5805" y="14998"/>
                </a:lnTo>
                <a:cubicBezTo>
                  <a:pt x="6441" y="15276"/>
                  <a:pt x="6939" y="16592"/>
                  <a:pt x="7028" y="18246"/>
                </a:cubicBezTo>
                <a:cubicBezTo>
                  <a:pt x="7028" y="18246"/>
                  <a:pt x="7029" y="18246"/>
                  <a:pt x="7029" y="18246"/>
                </a:cubicBezTo>
                <a:lnTo>
                  <a:pt x="7030" y="18278"/>
                </a:lnTo>
                <a:cubicBezTo>
                  <a:pt x="7039" y="18419"/>
                  <a:pt x="7043" y="18564"/>
                  <a:pt x="7043" y="18711"/>
                </a:cubicBezTo>
                <a:cubicBezTo>
                  <a:pt x="7046" y="18737"/>
                  <a:pt x="7046" y="18764"/>
                  <a:pt x="7046" y="18791"/>
                </a:cubicBezTo>
                <a:cubicBezTo>
                  <a:pt x="7046" y="18809"/>
                  <a:pt x="7046" y="18827"/>
                  <a:pt x="7045" y="18844"/>
                </a:cubicBezTo>
                <a:lnTo>
                  <a:pt x="7044" y="18844"/>
                </a:lnTo>
                <a:lnTo>
                  <a:pt x="7044" y="18846"/>
                </a:lnTo>
                <a:lnTo>
                  <a:pt x="7013" y="18839"/>
                </a:lnTo>
                <a:cubicBezTo>
                  <a:pt x="6956" y="18836"/>
                  <a:pt x="6899" y="18822"/>
                  <a:pt x="6844" y="18796"/>
                </a:cubicBezTo>
                <a:cubicBezTo>
                  <a:pt x="6834" y="18798"/>
                  <a:pt x="6825" y="18794"/>
                  <a:pt x="6816" y="18789"/>
                </a:cubicBezTo>
                <a:lnTo>
                  <a:pt x="6815" y="18784"/>
                </a:lnTo>
                <a:cubicBezTo>
                  <a:pt x="6180" y="18505"/>
                  <a:pt x="5682" y="17189"/>
                  <a:pt x="5593" y="15535"/>
                </a:cubicBezTo>
                <a:cubicBezTo>
                  <a:pt x="5592" y="15535"/>
                  <a:pt x="5592" y="15535"/>
                  <a:pt x="5592" y="15535"/>
                </a:cubicBezTo>
                <a:lnTo>
                  <a:pt x="5591" y="15504"/>
                </a:lnTo>
                <a:cubicBezTo>
                  <a:pt x="5582" y="15362"/>
                  <a:pt x="5577" y="15217"/>
                  <a:pt x="5578" y="15070"/>
                </a:cubicBezTo>
                <a:cubicBezTo>
                  <a:pt x="5575" y="15044"/>
                  <a:pt x="5575" y="15017"/>
                  <a:pt x="5575" y="14991"/>
                </a:cubicBezTo>
                <a:lnTo>
                  <a:pt x="5576" y="14937"/>
                </a:lnTo>
                <a:lnTo>
                  <a:pt x="5577" y="14937"/>
                </a:lnTo>
                <a:close/>
                <a:moveTo>
                  <a:pt x="5553" y="14935"/>
                </a:moveTo>
                <a:lnTo>
                  <a:pt x="5553" y="14937"/>
                </a:lnTo>
                <a:lnTo>
                  <a:pt x="5554" y="14937"/>
                </a:lnTo>
                <a:lnTo>
                  <a:pt x="5555" y="14991"/>
                </a:lnTo>
                <a:cubicBezTo>
                  <a:pt x="5555" y="15017"/>
                  <a:pt x="5555" y="15044"/>
                  <a:pt x="5552" y="15070"/>
                </a:cubicBezTo>
                <a:cubicBezTo>
                  <a:pt x="5552" y="15217"/>
                  <a:pt x="5548" y="15362"/>
                  <a:pt x="5539" y="15504"/>
                </a:cubicBezTo>
                <a:lnTo>
                  <a:pt x="5538" y="15535"/>
                </a:lnTo>
                <a:cubicBezTo>
                  <a:pt x="5538" y="15535"/>
                  <a:pt x="5537" y="15535"/>
                  <a:pt x="5537" y="15535"/>
                </a:cubicBezTo>
                <a:cubicBezTo>
                  <a:pt x="5448" y="17189"/>
                  <a:pt x="4950" y="18505"/>
                  <a:pt x="4314" y="18784"/>
                </a:cubicBezTo>
                <a:lnTo>
                  <a:pt x="4314" y="18789"/>
                </a:lnTo>
                <a:cubicBezTo>
                  <a:pt x="4305" y="18794"/>
                  <a:pt x="4295" y="18798"/>
                  <a:pt x="4285" y="18796"/>
                </a:cubicBezTo>
                <a:cubicBezTo>
                  <a:pt x="4230" y="18822"/>
                  <a:pt x="4174" y="18836"/>
                  <a:pt x="4116" y="18839"/>
                </a:cubicBezTo>
                <a:lnTo>
                  <a:pt x="4086" y="18846"/>
                </a:lnTo>
                <a:lnTo>
                  <a:pt x="4086" y="18844"/>
                </a:lnTo>
                <a:lnTo>
                  <a:pt x="4085" y="18844"/>
                </a:lnTo>
                <a:cubicBezTo>
                  <a:pt x="4084" y="18827"/>
                  <a:pt x="4084" y="18809"/>
                  <a:pt x="4084" y="18791"/>
                </a:cubicBezTo>
                <a:cubicBezTo>
                  <a:pt x="4084" y="18764"/>
                  <a:pt x="4084" y="18737"/>
                  <a:pt x="4087" y="18711"/>
                </a:cubicBezTo>
                <a:cubicBezTo>
                  <a:pt x="4086" y="18564"/>
                  <a:pt x="4091" y="18419"/>
                  <a:pt x="4100" y="18278"/>
                </a:cubicBezTo>
                <a:lnTo>
                  <a:pt x="4101" y="18246"/>
                </a:lnTo>
                <a:cubicBezTo>
                  <a:pt x="4101" y="18246"/>
                  <a:pt x="4101" y="18246"/>
                  <a:pt x="4102" y="18246"/>
                </a:cubicBezTo>
                <a:cubicBezTo>
                  <a:pt x="4191" y="16592"/>
                  <a:pt x="4689" y="15276"/>
                  <a:pt x="5324" y="14998"/>
                </a:cubicBezTo>
                <a:lnTo>
                  <a:pt x="5325" y="14992"/>
                </a:lnTo>
                <a:cubicBezTo>
                  <a:pt x="5334" y="14987"/>
                  <a:pt x="5343" y="14983"/>
                  <a:pt x="5353" y="14985"/>
                </a:cubicBezTo>
                <a:cubicBezTo>
                  <a:pt x="5408" y="14959"/>
                  <a:pt x="5465" y="14945"/>
                  <a:pt x="5522" y="14942"/>
                </a:cubicBezTo>
                <a:close/>
                <a:moveTo>
                  <a:pt x="2579" y="14935"/>
                </a:moveTo>
                <a:lnTo>
                  <a:pt x="2609" y="14942"/>
                </a:lnTo>
                <a:cubicBezTo>
                  <a:pt x="2667" y="14945"/>
                  <a:pt x="2723" y="14959"/>
                  <a:pt x="2779" y="14985"/>
                </a:cubicBezTo>
                <a:cubicBezTo>
                  <a:pt x="2788" y="14983"/>
                  <a:pt x="2798" y="14987"/>
                  <a:pt x="2807" y="14992"/>
                </a:cubicBezTo>
                <a:lnTo>
                  <a:pt x="2807" y="14998"/>
                </a:lnTo>
                <a:cubicBezTo>
                  <a:pt x="3443" y="15276"/>
                  <a:pt x="3941" y="16592"/>
                  <a:pt x="4030" y="18246"/>
                </a:cubicBezTo>
                <a:cubicBezTo>
                  <a:pt x="4031" y="18246"/>
                  <a:pt x="4031" y="18246"/>
                  <a:pt x="4031" y="18246"/>
                </a:cubicBezTo>
                <a:lnTo>
                  <a:pt x="4032" y="18278"/>
                </a:lnTo>
                <a:cubicBezTo>
                  <a:pt x="4041" y="18419"/>
                  <a:pt x="4045" y="18564"/>
                  <a:pt x="4045" y="18711"/>
                </a:cubicBezTo>
                <a:cubicBezTo>
                  <a:pt x="4048" y="18737"/>
                  <a:pt x="4048" y="18764"/>
                  <a:pt x="4048" y="18791"/>
                </a:cubicBezTo>
                <a:cubicBezTo>
                  <a:pt x="4048" y="18809"/>
                  <a:pt x="4048" y="18827"/>
                  <a:pt x="4047" y="18844"/>
                </a:cubicBezTo>
                <a:lnTo>
                  <a:pt x="4046" y="18844"/>
                </a:lnTo>
                <a:lnTo>
                  <a:pt x="4046" y="18846"/>
                </a:lnTo>
                <a:lnTo>
                  <a:pt x="4015" y="18839"/>
                </a:lnTo>
                <a:cubicBezTo>
                  <a:pt x="3958" y="18836"/>
                  <a:pt x="3902" y="18822"/>
                  <a:pt x="3846" y="18796"/>
                </a:cubicBezTo>
                <a:cubicBezTo>
                  <a:pt x="3836" y="18798"/>
                  <a:pt x="3827" y="18794"/>
                  <a:pt x="3818" y="18789"/>
                </a:cubicBezTo>
                <a:lnTo>
                  <a:pt x="3817" y="18784"/>
                </a:lnTo>
                <a:cubicBezTo>
                  <a:pt x="3182" y="18505"/>
                  <a:pt x="2684" y="17189"/>
                  <a:pt x="2595" y="15535"/>
                </a:cubicBezTo>
                <a:cubicBezTo>
                  <a:pt x="2594" y="15535"/>
                  <a:pt x="2594" y="15535"/>
                  <a:pt x="2594" y="15535"/>
                </a:cubicBezTo>
                <a:lnTo>
                  <a:pt x="2593" y="15504"/>
                </a:lnTo>
                <a:cubicBezTo>
                  <a:pt x="2584" y="15362"/>
                  <a:pt x="2580" y="15217"/>
                  <a:pt x="2580" y="15070"/>
                </a:cubicBezTo>
                <a:cubicBezTo>
                  <a:pt x="2577" y="15044"/>
                  <a:pt x="2577" y="15017"/>
                  <a:pt x="2577" y="14991"/>
                </a:cubicBezTo>
                <a:lnTo>
                  <a:pt x="2578" y="14937"/>
                </a:lnTo>
                <a:lnTo>
                  <a:pt x="2579" y="14937"/>
                </a:lnTo>
                <a:close/>
                <a:moveTo>
                  <a:pt x="2555" y="14935"/>
                </a:moveTo>
                <a:lnTo>
                  <a:pt x="2555" y="14937"/>
                </a:lnTo>
                <a:lnTo>
                  <a:pt x="2556" y="14937"/>
                </a:lnTo>
                <a:lnTo>
                  <a:pt x="2557" y="14991"/>
                </a:lnTo>
                <a:cubicBezTo>
                  <a:pt x="2557" y="15017"/>
                  <a:pt x="2557" y="15044"/>
                  <a:pt x="2554" y="15070"/>
                </a:cubicBezTo>
                <a:cubicBezTo>
                  <a:pt x="2554" y="15217"/>
                  <a:pt x="2550" y="15362"/>
                  <a:pt x="2541" y="15504"/>
                </a:cubicBezTo>
                <a:lnTo>
                  <a:pt x="2540" y="15535"/>
                </a:lnTo>
                <a:cubicBezTo>
                  <a:pt x="2540" y="15535"/>
                  <a:pt x="2540" y="15535"/>
                  <a:pt x="2539" y="15535"/>
                </a:cubicBezTo>
                <a:cubicBezTo>
                  <a:pt x="2450" y="17189"/>
                  <a:pt x="1952" y="18505"/>
                  <a:pt x="1316" y="18784"/>
                </a:cubicBezTo>
                <a:lnTo>
                  <a:pt x="1316" y="18789"/>
                </a:lnTo>
                <a:cubicBezTo>
                  <a:pt x="1307" y="18794"/>
                  <a:pt x="1297" y="18798"/>
                  <a:pt x="1288" y="18796"/>
                </a:cubicBezTo>
                <a:cubicBezTo>
                  <a:pt x="1232" y="18822"/>
                  <a:pt x="1176" y="18836"/>
                  <a:pt x="1118" y="18839"/>
                </a:cubicBezTo>
                <a:lnTo>
                  <a:pt x="1088" y="18846"/>
                </a:lnTo>
                <a:lnTo>
                  <a:pt x="1088" y="18844"/>
                </a:lnTo>
                <a:lnTo>
                  <a:pt x="1087" y="18844"/>
                </a:lnTo>
                <a:cubicBezTo>
                  <a:pt x="1086" y="18827"/>
                  <a:pt x="1086" y="18809"/>
                  <a:pt x="1086" y="18791"/>
                </a:cubicBezTo>
                <a:cubicBezTo>
                  <a:pt x="1086" y="18764"/>
                  <a:pt x="1086" y="18737"/>
                  <a:pt x="1089" y="18711"/>
                </a:cubicBezTo>
                <a:cubicBezTo>
                  <a:pt x="1089" y="18564"/>
                  <a:pt x="1093" y="18419"/>
                  <a:pt x="1102" y="18278"/>
                </a:cubicBezTo>
                <a:lnTo>
                  <a:pt x="1103" y="18246"/>
                </a:lnTo>
                <a:cubicBezTo>
                  <a:pt x="1103" y="18246"/>
                  <a:pt x="1103" y="18246"/>
                  <a:pt x="1104" y="18246"/>
                </a:cubicBezTo>
                <a:cubicBezTo>
                  <a:pt x="1193" y="16592"/>
                  <a:pt x="1691" y="15276"/>
                  <a:pt x="2326" y="14998"/>
                </a:cubicBezTo>
                <a:lnTo>
                  <a:pt x="2327" y="14992"/>
                </a:lnTo>
                <a:cubicBezTo>
                  <a:pt x="2336" y="14987"/>
                  <a:pt x="2345" y="14983"/>
                  <a:pt x="2355" y="14985"/>
                </a:cubicBezTo>
                <a:cubicBezTo>
                  <a:pt x="2411" y="14959"/>
                  <a:pt x="2467" y="14945"/>
                  <a:pt x="2524" y="14942"/>
                </a:cubicBezTo>
                <a:close/>
                <a:moveTo>
                  <a:pt x="19328" y="11563"/>
                </a:moveTo>
                <a:cubicBezTo>
                  <a:pt x="19422" y="12843"/>
                  <a:pt x="19803" y="13857"/>
                  <a:pt x="20290" y="14137"/>
                </a:cubicBezTo>
                <a:cubicBezTo>
                  <a:pt x="20196" y="12857"/>
                  <a:pt x="19815" y="11842"/>
                  <a:pt x="19328" y="11563"/>
                </a:cubicBezTo>
                <a:close/>
                <a:moveTo>
                  <a:pt x="18783" y="11563"/>
                </a:moveTo>
                <a:cubicBezTo>
                  <a:pt x="18296" y="11842"/>
                  <a:pt x="17915" y="12857"/>
                  <a:pt x="17821" y="14137"/>
                </a:cubicBezTo>
                <a:cubicBezTo>
                  <a:pt x="18308" y="13857"/>
                  <a:pt x="18689" y="12843"/>
                  <a:pt x="18783" y="11563"/>
                </a:cubicBezTo>
                <a:close/>
                <a:moveTo>
                  <a:pt x="16330" y="11563"/>
                </a:moveTo>
                <a:cubicBezTo>
                  <a:pt x="16424" y="12843"/>
                  <a:pt x="16805" y="13857"/>
                  <a:pt x="17292" y="14137"/>
                </a:cubicBezTo>
                <a:cubicBezTo>
                  <a:pt x="17198" y="12857"/>
                  <a:pt x="16817" y="11842"/>
                  <a:pt x="16330" y="11563"/>
                </a:cubicBezTo>
                <a:close/>
                <a:moveTo>
                  <a:pt x="15785" y="11563"/>
                </a:moveTo>
                <a:cubicBezTo>
                  <a:pt x="15298" y="11842"/>
                  <a:pt x="14917" y="12857"/>
                  <a:pt x="14823" y="14137"/>
                </a:cubicBezTo>
                <a:cubicBezTo>
                  <a:pt x="15310" y="13857"/>
                  <a:pt x="15691" y="12843"/>
                  <a:pt x="15785" y="11563"/>
                </a:cubicBezTo>
                <a:close/>
                <a:moveTo>
                  <a:pt x="13332" y="11563"/>
                </a:moveTo>
                <a:cubicBezTo>
                  <a:pt x="13426" y="12843"/>
                  <a:pt x="13807" y="13857"/>
                  <a:pt x="14294" y="14137"/>
                </a:cubicBezTo>
                <a:cubicBezTo>
                  <a:pt x="14200" y="12857"/>
                  <a:pt x="13819" y="11842"/>
                  <a:pt x="13332" y="11563"/>
                </a:cubicBezTo>
                <a:close/>
                <a:moveTo>
                  <a:pt x="12787" y="11563"/>
                </a:moveTo>
                <a:cubicBezTo>
                  <a:pt x="12300" y="11842"/>
                  <a:pt x="11919" y="12857"/>
                  <a:pt x="11825" y="14137"/>
                </a:cubicBezTo>
                <a:cubicBezTo>
                  <a:pt x="12312" y="13857"/>
                  <a:pt x="12693" y="12843"/>
                  <a:pt x="12787" y="11563"/>
                </a:cubicBezTo>
                <a:close/>
                <a:moveTo>
                  <a:pt x="10334" y="11563"/>
                </a:moveTo>
                <a:cubicBezTo>
                  <a:pt x="10428" y="12843"/>
                  <a:pt x="10809" y="13857"/>
                  <a:pt x="11296" y="14137"/>
                </a:cubicBezTo>
                <a:cubicBezTo>
                  <a:pt x="11202" y="12857"/>
                  <a:pt x="10821" y="11842"/>
                  <a:pt x="10334" y="11563"/>
                </a:cubicBezTo>
                <a:close/>
                <a:moveTo>
                  <a:pt x="9790" y="11563"/>
                </a:moveTo>
                <a:cubicBezTo>
                  <a:pt x="9302" y="11842"/>
                  <a:pt x="8921" y="12857"/>
                  <a:pt x="8827" y="14137"/>
                </a:cubicBezTo>
                <a:cubicBezTo>
                  <a:pt x="9315" y="13857"/>
                  <a:pt x="9695" y="12843"/>
                  <a:pt x="9790" y="11563"/>
                </a:cubicBezTo>
                <a:close/>
                <a:moveTo>
                  <a:pt x="7336" y="11563"/>
                </a:moveTo>
                <a:cubicBezTo>
                  <a:pt x="7430" y="12843"/>
                  <a:pt x="7811" y="13857"/>
                  <a:pt x="8299" y="14137"/>
                </a:cubicBezTo>
                <a:cubicBezTo>
                  <a:pt x="8204" y="12857"/>
                  <a:pt x="7824" y="11842"/>
                  <a:pt x="7336" y="11563"/>
                </a:cubicBezTo>
                <a:close/>
                <a:moveTo>
                  <a:pt x="6792" y="11563"/>
                </a:moveTo>
                <a:cubicBezTo>
                  <a:pt x="6304" y="11842"/>
                  <a:pt x="5923" y="12857"/>
                  <a:pt x="5829" y="14137"/>
                </a:cubicBezTo>
                <a:cubicBezTo>
                  <a:pt x="6317" y="13857"/>
                  <a:pt x="6697" y="12843"/>
                  <a:pt x="6792" y="11563"/>
                </a:cubicBezTo>
                <a:close/>
                <a:moveTo>
                  <a:pt x="4338" y="11563"/>
                </a:moveTo>
                <a:cubicBezTo>
                  <a:pt x="4432" y="12843"/>
                  <a:pt x="4813" y="13857"/>
                  <a:pt x="5301" y="14137"/>
                </a:cubicBezTo>
                <a:cubicBezTo>
                  <a:pt x="5206" y="12857"/>
                  <a:pt x="4826" y="11842"/>
                  <a:pt x="4338" y="11563"/>
                </a:cubicBezTo>
                <a:close/>
                <a:moveTo>
                  <a:pt x="3794" y="11563"/>
                </a:moveTo>
                <a:cubicBezTo>
                  <a:pt x="3306" y="11842"/>
                  <a:pt x="2926" y="12857"/>
                  <a:pt x="2831" y="14137"/>
                </a:cubicBezTo>
                <a:cubicBezTo>
                  <a:pt x="3319" y="13857"/>
                  <a:pt x="3699" y="12843"/>
                  <a:pt x="3794" y="11563"/>
                </a:cubicBezTo>
                <a:close/>
                <a:moveTo>
                  <a:pt x="1340" y="11563"/>
                </a:moveTo>
                <a:cubicBezTo>
                  <a:pt x="1435" y="12843"/>
                  <a:pt x="1815" y="13857"/>
                  <a:pt x="2303" y="14137"/>
                </a:cubicBezTo>
                <a:cubicBezTo>
                  <a:pt x="2208" y="12857"/>
                  <a:pt x="1828" y="11842"/>
                  <a:pt x="1340" y="11563"/>
                </a:cubicBezTo>
                <a:close/>
                <a:moveTo>
                  <a:pt x="21600" y="11077"/>
                </a:moveTo>
                <a:lnTo>
                  <a:pt x="21600" y="11705"/>
                </a:lnTo>
                <a:cubicBezTo>
                  <a:pt x="21201" y="12106"/>
                  <a:pt x="20901" y="13020"/>
                  <a:pt x="20819" y="14137"/>
                </a:cubicBezTo>
                <a:cubicBezTo>
                  <a:pt x="21146" y="13949"/>
                  <a:pt x="21426" y="13428"/>
                  <a:pt x="21600" y="12714"/>
                </a:cubicBezTo>
                <a:lnTo>
                  <a:pt x="21600" y="13666"/>
                </a:lnTo>
                <a:cubicBezTo>
                  <a:pt x="21387" y="14229"/>
                  <a:pt x="21108" y="14620"/>
                  <a:pt x="20795" y="14758"/>
                </a:cubicBezTo>
                <a:lnTo>
                  <a:pt x="20795" y="14763"/>
                </a:lnTo>
                <a:cubicBezTo>
                  <a:pt x="20785" y="14768"/>
                  <a:pt x="20776" y="14772"/>
                  <a:pt x="20766" y="14770"/>
                </a:cubicBezTo>
                <a:cubicBezTo>
                  <a:pt x="20711" y="14797"/>
                  <a:pt x="20654" y="14811"/>
                  <a:pt x="20597" y="14813"/>
                </a:cubicBezTo>
                <a:lnTo>
                  <a:pt x="20567" y="14821"/>
                </a:lnTo>
                <a:lnTo>
                  <a:pt x="20567" y="14819"/>
                </a:lnTo>
                <a:lnTo>
                  <a:pt x="20566" y="14819"/>
                </a:lnTo>
                <a:cubicBezTo>
                  <a:pt x="20565" y="14801"/>
                  <a:pt x="20565" y="14783"/>
                  <a:pt x="20565" y="14765"/>
                </a:cubicBezTo>
                <a:cubicBezTo>
                  <a:pt x="20565" y="14738"/>
                  <a:pt x="20565" y="14711"/>
                  <a:pt x="20567" y="14685"/>
                </a:cubicBezTo>
                <a:cubicBezTo>
                  <a:pt x="20567" y="14536"/>
                  <a:pt x="20571" y="14391"/>
                  <a:pt x="20580" y="14248"/>
                </a:cubicBezTo>
                <a:lnTo>
                  <a:pt x="20581" y="14216"/>
                </a:lnTo>
                <a:cubicBezTo>
                  <a:pt x="20582" y="14216"/>
                  <a:pt x="20582" y="14216"/>
                  <a:pt x="20582" y="14216"/>
                </a:cubicBezTo>
                <a:cubicBezTo>
                  <a:pt x="20661" y="12733"/>
                  <a:pt x="21064" y="11520"/>
                  <a:pt x="21600" y="11077"/>
                </a:cubicBezTo>
                <a:close/>
                <a:moveTo>
                  <a:pt x="19076" y="10878"/>
                </a:moveTo>
                <a:lnTo>
                  <a:pt x="19106" y="10886"/>
                </a:lnTo>
                <a:cubicBezTo>
                  <a:pt x="19163" y="10889"/>
                  <a:pt x="19220" y="10903"/>
                  <a:pt x="19275" y="10929"/>
                </a:cubicBezTo>
                <a:cubicBezTo>
                  <a:pt x="19285" y="10927"/>
                  <a:pt x="19294" y="10931"/>
                  <a:pt x="19304" y="10936"/>
                </a:cubicBezTo>
                <a:lnTo>
                  <a:pt x="19304" y="10942"/>
                </a:lnTo>
                <a:cubicBezTo>
                  <a:pt x="19940" y="11222"/>
                  <a:pt x="20438" y="12549"/>
                  <a:pt x="20527" y="14216"/>
                </a:cubicBezTo>
                <a:cubicBezTo>
                  <a:pt x="20527" y="14216"/>
                  <a:pt x="20527" y="14216"/>
                  <a:pt x="20528" y="14216"/>
                </a:cubicBezTo>
                <a:lnTo>
                  <a:pt x="20529" y="14248"/>
                </a:lnTo>
                <a:cubicBezTo>
                  <a:pt x="20537" y="14391"/>
                  <a:pt x="20542" y="14536"/>
                  <a:pt x="20542" y="14685"/>
                </a:cubicBezTo>
                <a:cubicBezTo>
                  <a:pt x="20544" y="14711"/>
                  <a:pt x="20544" y="14738"/>
                  <a:pt x="20544" y="14765"/>
                </a:cubicBezTo>
                <a:cubicBezTo>
                  <a:pt x="20544" y="14783"/>
                  <a:pt x="20544" y="14801"/>
                  <a:pt x="20543" y="14819"/>
                </a:cubicBezTo>
                <a:lnTo>
                  <a:pt x="20542" y="14819"/>
                </a:lnTo>
                <a:lnTo>
                  <a:pt x="20542" y="14821"/>
                </a:lnTo>
                <a:lnTo>
                  <a:pt x="20512" y="14813"/>
                </a:lnTo>
                <a:cubicBezTo>
                  <a:pt x="20454" y="14811"/>
                  <a:pt x="20398" y="14797"/>
                  <a:pt x="20343" y="14770"/>
                </a:cubicBezTo>
                <a:cubicBezTo>
                  <a:pt x="20333" y="14772"/>
                  <a:pt x="20323" y="14768"/>
                  <a:pt x="20314" y="14763"/>
                </a:cubicBezTo>
                <a:lnTo>
                  <a:pt x="20314" y="14758"/>
                </a:lnTo>
                <a:cubicBezTo>
                  <a:pt x="19678" y="14477"/>
                  <a:pt x="19180" y="13151"/>
                  <a:pt x="19091" y="11484"/>
                </a:cubicBezTo>
                <a:cubicBezTo>
                  <a:pt x="19091" y="11483"/>
                  <a:pt x="19091" y="11483"/>
                  <a:pt x="19090" y="11483"/>
                </a:cubicBezTo>
                <a:lnTo>
                  <a:pt x="19089" y="11452"/>
                </a:lnTo>
                <a:cubicBezTo>
                  <a:pt x="19080" y="11309"/>
                  <a:pt x="19076" y="11163"/>
                  <a:pt x="19076" y="11015"/>
                </a:cubicBezTo>
                <a:cubicBezTo>
                  <a:pt x="19074" y="10988"/>
                  <a:pt x="19074" y="10961"/>
                  <a:pt x="19074" y="10935"/>
                </a:cubicBezTo>
                <a:lnTo>
                  <a:pt x="19075" y="10881"/>
                </a:lnTo>
                <a:lnTo>
                  <a:pt x="19076" y="10881"/>
                </a:lnTo>
                <a:close/>
                <a:moveTo>
                  <a:pt x="19035" y="10878"/>
                </a:moveTo>
                <a:lnTo>
                  <a:pt x="19035" y="10881"/>
                </a:lnTo>
                <a:lnTo>
                  <a:pt x="19036" y="10881"/>
                </a:lnTo>
                <a:lnTo>
                  <a:pt x="19037" y="10935"/>
                </a:lnTo>
                <a:cubicBezTo>
                  <a:pt x="19037" y="10961"/>
                  <a:pt x="19037" y="10988"/>
                  <a:pt x="19035" y="11015"/>
                </a:cubicBezTo>
                <a:cubicBezTo>
                  <a:pt x="19035" y="11163"/>
                  <a:pt x="19031" y="11309"/>
                  <a:pt x="19022" y="11452"/>
                </a:cubicBezTo>
                <a:lnTo>
                  <a:pt x="19021" y="11483"/>
                </a:lnTo>
                <a:cubicBezTo>
                  <a:pt x="19020" y="11483"/>
                  <a:pt x="19020" y="11483"/>
                  <a:pt x="19020" y="11484"/>
                </a:cubicBezTo>
                <a:cubicBezTo>
                  <a:pt x="18931" y="13151"/>
                  <a:pt x="18433" y="14477"/>
                  <a:pt x="17797" y="14758"/>
                </a:cubicBezTo>
                <a:lnTo>
                  <a:pt x="17797" y="14763"/>
                </a:lnTo>
                <a:cubicBezTo>
                  <a:pt x="17787" y="14768"/>
                  <a:pt x="17778" y="14772"/>
                  <a:pt x="17768" y="14770"/>
                </a:cubicBezTo>
                <a:cubicBezTo>
                  <a:pt x="17713" y="14797"/>
                  <a:pt x="17656" y="14811"/>
                  <a:pt x="17599" y="14813"/>
                </a:cubicBezTo>
                <a:lnTo>
                  <a:pt x="17569" y="14821"/>
                </a:lnTo>
                <a:lnTo>
                  <a:pt x="17569" y="14819"/>
                </a:lnTo>
                <a:lnTo>
                  <a:pt x="17568" y="14819"/>
                </a:lnTo>
                <a:cubicBezTo>
                  <a:pt x="17567" y="14801"/>
                  <a:pt x="17567" y="14783"/>
                  <a:pt x="17567" y="14765"/>
                </a:cubicBezTo>
                <a:cubicBezTo>
                  <a:pt x="17567" y="14738"/>
                  <a:pt x="17567" y="14711"/>
                  <a:pt x="17569" y="14685"/>
                </a:cubicBezTo>
                <a:cubicBezTo>
                  <a:pt x="17569" y="14536"/>
                  <a:pt x="17573" y="14391"/>
                  <a:pt x="17582" y="14248"/>
                </a:cubicBezTo>
                <a:lnTo>
                  <a:pt x="17583" y="14216"/>
                </a:lnTo>
                <a:cubicBezTo>
                  <a:pt x="17584" y="14216"/>
                  <a:pt x="17584" y="14216"/>
                  <a:pt x="17584" y="14216"/>
                </a:cubicBezTo>
                <a:cubicBezTo>
                  <a:pt x="17673" y="12549"/>
                  <a:pt x="18171" y="11222"/>
                  <a:pt x="18807" y="10942"/>
                </a:cubicBezTo>
                <a:lnTo>
                  <a:pt x="18807" y="10936"/>
                </a:lnTo>
                <a:cubicBezTo>
                  <a:pt x="18817" y="10931"/>
                  <a:pt x="18826" y="10927"/>
                  <a:pt x="18836" y="10929"/>
                </a:cubicBezTo>
                <a:cubicBezTo>
                  <a:pt x="18891" y="10903"/>
                  <a:pt x="18948" y="10889"/>
                  <a:pt x="19005" y="10886"/>
                </a:cubicBezTo>
                <a:close/>
                <a:moveTo>
                  <a:pt x="16078" y="10878"/>
                </a:moveTo>
                <a:lnTo>
                  <a:pt x="16108" y="10886"/>
                </a:lnTo>
                <a:cubicBezTo>
                  <a:pt x="16165" y="10889"/>
                  <a:pt x="16222" y="10903"/>
                  <a:pt x="16277" y="10929"/>
                </a:cubicBezTo>
                <a:cubicBezTo>
                  <a:pt x="16287" y="10927"/>
                  <a:pt x="16296" y="10931"/>
                  <a:pt x="16306" y="10936"/>
                </a:cubicBezTo>
                <a:lnTo>
                  <a:pt x="16306" y="10942"/>
                </a:lnTo>
                <a:cubicBezTo>
                  <a:pt x="16942" y="11222"/>
                  <a:pt x="17440" y="12549"/>
                  <a:pt x="17529" y="14216"/>
                </a:cubicBezTo>
                <a:cubicBezTo>
                  <a:pt x="17529" y="14216"/>
                  <a:pt x="17529" y="14216"/>
                  <a:pt x="17530" y="14216"/>
                </a:cubicBezTo>
                <a:lnTo>
                  <a:pt x="17531" y="14248"/>
                </a:lnTo>
                <a:cubicBezTo>
                  <a:pt x="17540" y="14391"/>
                  <a:pt x="17544" y="14536"/>
                  <a:pt x="17544" y="14685"/>
                </a:cubicBezTo>
                <a:cubicBezTo>
                  <a:pt x="17546" y="14711"/>
                  <a:pt x="17546" y="14738"/>
                  <a:pt x="17546" y="14765"/>
                </a:cubicBezTo>
                <a:cubicBezTo>
                  <a:pt x="17546" y="14783"/>
                  <a:pt x="17546" y="14801"/>
                  <a:pt x="17545" y="14819"/>
                </a:cubicBezTo>
                <a:lnTo>
                  <a:pt x="17544" y="14819"/>
                </a:lnTo>
                <a:lnTo>
                  <a:pt x="17544" y="14821"/>
                </a:lnTo>
                <a:lnTo>
                  <a:pt x="17514" y="14813"/>
                </a:lnTo>
                <a:cubicBezTo>
                  <a:pt x="17457" y="14811"/>
                  <a:pt x="17400" y="14797"/>
                  <a:pt x="17345" y="14770"/>
                </a:cubicBezTo>
                <a:cubicBezTo>
                  <a:pt x="17335" y="14772"/>
                  <a:pt x="17326" y="14768"/>
                  <a:pt x="17316" y="14763"/>
                </a:cubicBezTo>
                <a:lnTo>
                  <a:pt x="17316" y="14758"/>
                </a:lnTo>
                <a:cubicBezTo>
                  <a:pt x="16680" y="14477"/>
                  <a:pt x="16182" y="13151"/>
                  <a:pt x="16093" y="11484"/>
                </a:cubicBezTo>
                <a:cubicBezTo>
                  <a:pt x="16093" y="11483"/>
                  <a:pt x="16093" y="11483"/>
                  <a:pt x="16092" y="11483"/>
                </a:cubicBezTo>
                <a:lnTo>
                  <a:pt x="16091" y="11452"/>
                </a:lnTo>
                <a:cubicBezTo>
                  <a:pt x="16082" y="11309"/>
                  <a:pt x="16078" y="11163"/>
                  <a:pt x="16078" y="11015"/>
                </a:cubicBezTo>
                <a:cubicBezTo>
                  <a:pt x="16076" y="10988"/>
                  <a:pt x="16076" y="10961"/>
                  <a:pt x="16076" y="10935"/>
                </a:cubicBezTo>
                <a:lnTo>
                  <a:pt x="16077" y="10881"/>
                </a:lnTo>
                <a:lnTo>
                  <a:pt x="16078" y="10881"/>
                </a:lnTo>
                <a:close/>
                <a:moveTo>
                  <a:pt x="16037" y="10878"/>
                </a:moveTo>
                <a:lnTo>
                  <a:pt x="16037" y="10881"/>
                </a:lnTo>
                <a:lnTo>
                  <a:pt x="16038" y="10881"/>
                </a:lnTo>
                <a:lnTo>
                  <a:pt x="16039" y="10935"/>
                </a:lnTo>
                <a:cubicBezTo>
                  <a:pt x="16039" y="10961"/>
                  <a:pt x="16039" y="10988"/>
                  <a:pt x="16037" y="11015"/>
                </a:cubicBezTo>
                <a:cubicBezTo>
                  <a:pt x="16037" y="11163"/>
                  <a:pt x="16033" y="11309"/>
                  <a:pt x="16024" y="11452"/>
                </a:cubicBezTo>
                <a:lnTo>
                  <a:pt x="16023" y="11483"/>
                </a:lnTo>
                <a:cubicBezTo>
                  <a:pt x="16022" y="11483"/>
                  <a:pt x="16022" y="11483"/>
                  <a:pt x="16022" y="11484"/>
                </a:cubicBezTo>
                <a:cubicBezTo>
                  <a:pt x="15933" y="13151"/>
                  <a:pt x="15435" y="14477"/>
                  <a:pt x="14799" y="14758"/>
                </a:cubicBezTo>
                <a:lnTo>
                  <a:pt x="14799" y="14763"/>
                </a:lnTo>
                <a:cubicBezTo>
                  <a:pt x="14789" y="14768"/>
                  <a:pt x="14780" y="14772"/>
                  <a:pt x="14770" y="14770"/>
                </a:cubicBezTo>
                <a:cubicBezTo>
                  <a:pt x="14715" y="14797"/>
                  <a:pt x="14658" y="14811"/>
                  <a:pt x="14601" y="14813"/>
                </a:cubicBezTo>
                <a:lnTo>
                  <a:pt x="14571" y="14821"/>
                </a:lnTo>
                <a:lnTo>
                  <a:pt x="14571" y="14819"/>
                </a:lnTo>
                <a:lnTo>
                  <a:pt x="14570" y="14819"/>
                </a:lnTo>
                <a:cubicBezTo>
                  <a:pt x="14569" y="14801"/>
                  <a:pt x="14569" y="14783"/>
                  <a:pt x="14569" y="14765"/>
                </a:cubicBezTo>
                <a:cubicBezTo>
                  <a:pt x="14569" y="14738"/>
                  <a:pt x="14569" y="14711"/>
                  <a:pt x="14571" y="14685"/>
                </a:cubicBezTo>
                <a:cubicBezTo>
                  <a:pt x="14571" y="14536"/>
                  <a:pt x="14576" y="14391"/>
                  <a:pt x="14584" y="14248"/>
                </a:cubicBezTo>
                <a:lnTo>
                  <a:pt x="14585" y="14216"/>
                </a:lnTo>
                <a:cubicBezTo>
                  <a:pt x="14586" y="14216"/>
                  <a:pt x="14586" y="14216"/>
                  <a:pt x="14586" y="14216"/>
                </a:cubicBezTo>
                <a:cubicBezTo>
                  <a:pt x="14675" y="12549"/>
                  <a:pt x="15173" y="11222"/>
                  <a:pt x="15809" y="10942"/>
                </a:cubicBezTo>
                <a:lnTo>
                  <a:pt x="15809" y="10936"/>
                </a:lnTo>
                <a:cubicBezTo>
                  <a:pt x="15819" y="10931"/>
                  <a:pt x="15828" y="10927"/>
                  <a:pt x="15838" y="10929"/>
                </a:cubicBezTo>
                <a:cubicBezTo>
                  <a:pt x="15893" y="10903"/>
                  <a:pt x="15950" y="10889"/>
                  <a:pt x="16007" y="10886"/>
                </a:cubicBezTo>
                <a:close/>
                <a:moveTo>
                  <a:pt x="13080" y="10878"/>
                </a:moveTo>
                <a:lnTo>
                  <a:pt x="13110" y="10886"/>
                </a:lnTo>
                <a:cubicBezTo>
                  <a:pt x="13167" y="10889"/>
                  <a:pt x="13224" y="10903"/>
                  <a:pt x="13279" y="10929"/>
                </a:cubicBezTo>
                <a:cubicBezTo>
                  <a:pt x="13289" y="10927"/>
                  <a:pt x="13298" y="10931"/>
                  <a:pt x="13308" y="10936"/>
                </a:cubicBezTo>
                <a:lnTo>
                  <a:pt x="13308" y="10942"/>
                </a:lnTo>
                <a:cubicBezTo>
                  <a:pt x="13944" y="11222"/>
                  <a:pt x="14442" y="12549"/>
                  <a:pt x="14531" y="14216"/>
                </a:cubicBezTo>
                <a:cubicBezTo>
                  <a:pt x="14531" y="14216"/>
                  <a:pt x="14531" y="14216"/>
                  <a:pt x="14532" y="14216"/>
                </a:cubicBezTo>
                <a:lnTo>
                  <a:pt x="14533" y="14248"/>
                </a:lnTo>
                <a:cubicBezTo>
                  <a:pt x="14542" y="14391"/>
                  <a:pt x="14546" y="14536"/>
                  <a:pt x="14546" y="14685"/>
                </a:cubicBezTo>
                <a:cubicBezTo>
                  <a:pt x="14548" y="14711"/>
                  <a:pt x="14548" y="14738"/>
                  <a:pt x="14548" y="14765"/>
                </a:cubicBezTo>
                <a:cubicBezTo>
                  <a:pt x="14548" y="14783"/>
                  <a:pt x="14548" y="14801"/>
                  <a:pt x="14547" y="14819"/>
                </a:cubicBezTo>
                <a:lnTo>
                  <a:pt x="14546" y="14819"/>
                </a:lnTo>
                <a:lnTo>
                  <a:pt x="14546" y="14821"/>
                </a:lnTo>
                <a:lnTo>
                  <a:pt x="14516" y="14813"/>
                </a:lnTo>
                <a:cubicBezTo>
                  <a:pt x="14459" y="14811"/>
                  <a:pt x="14402" y="14797"/>
                  <a:pt x="14347" y="14770"/>
                </a:cubicBezTo>
                <a:cubicBezTo>
                  <a:pt x="14337" y="14772"/>
                  <a:pt x="14328" y="14768"/>
                  <a:pt x="14318" y="14763"/>
                </a:cubicBezTo>
                <a:lnTo>
                  <a:pt x="14318" y="14758"/>
                </a:lnTo>
                <a:cubicBezTo>
                  <a:pt x="13682" y="14477"/>
                  <a:pt x="13184" y="13151"/>
                  <a:pt x="13095" y="11484"/>
                </a:cubicBezTo>
                <a:cubicBezTo>
                  <a:pt x="13095" y="11483"/>
                  <a:pt x="13095" y="11483"/>
                  <a:pt x="13094" y="11483"/>
                </a:cubicBezTo>
                <a:lnTo>
                  <a:pt x="13093" y="11452"/>
                </a:lnTo>
                <a:cubicBezTo>
                  <a:pt x="13084" y="11309"/>
                  <a:pt x="13080" y="11163"/>
                  <a:pt x="13080" y="11015"/>
                </a:cubicBezTo>
                <a:cubicBezTo>
                  <a:pt x="13078" y="10988"/>
                  <a:pt x="13078" y="10961"/>
                  <a:pt x="13078" y="10935"/>
                </a:cubicBezTo>
                <a:lnTo>
                  <a:pt x="13079" y="10881"/>
                </a:lnTo>
                <a:lnTo>
                  <a:pt x="13080" y="10881"/>
                </a:lnTo>
                <a:close/>
                <a:moveTo>
                  <a:pt x="13039" y="10878"/>
                </a:moveTo>
                <a:lnTo>
                  <a:pt x="13040" y="10881"/>
                </a:lnTo>
                <a:lnTo>
                  <a:pt x="13040" y="10881"/>
                </a:lnTo>
                <a:lnTo>
                  <a:pt x="13041" y="10935"/>
                </a:lnTo>
                <a:cubicBezTo>
                  <a:pt x="13041" y="10961"/>
                  <a:pt x="13041" y="10988"/>
                  <a:pt x="13039" y="11015"/>
                </a:cubicBezTo>
                <a:cubicBezTo>
                  <a:pt x="13039" y="11163"/>
                  <a:pt x="13035" y="11309"/>
                  <a:pt x="13026" y="11452"/>
                </a:cubicBezTo>
                <a:lnTo>
                  <a:pt x="13025" y="11483"/>
                </a:lnTo>
                <a:cubicBezTo>
                  <a:pt x="13025" y="11483"/>
                  <a:pt x="13024" y="11483"/>
                  <a:pt x="13024" y="11484"/>
                </a:cubicBezTo>
                <a:cubicBezTo>
                  <a:pt x="12935" y="13151"/>
                  <a:pt x="12437" y="14477"/>
                  <a:pt x="11801" y="14758"/>
                </a:cubicBezTo>
                <a:lnTo>
                  <a:pt x="11801" y="14763"/>
                </a:lnTo>
                <a:cubicBezTo>
                  <a:pt x="11792" y="14768"/>
                  <a:pt x="11782" y="14772"/>
                  <a:pt x="11772" y="14770"/>
                </a:cubicBezTo>
                <a:cubicBezTo>
                  <a:pt x="11717" y="14797"/>
                  <a:pt x="11661" y="14811"/>
                  <a:pt x="11603" y="14813"/>
                </a:cubicBezTo>
                <a:lnTo>
                  <a:pt x="11573" y="14821"/>
                </a:lnTo>
                <a:lnTo>
                  <a:pt x="11573" y="14819"/>
                </a:lnTo>
                <a:lnTo>
                  <a:pt x="11572" y="14819"/>
                </a:lnTo>
                <a:cubicBezTo>
                  <a:pt x="11571" y="14801"/>
                  <a:pt x="11571" y="14783"/>
                  <a:pt x="11571" y="14765"/>
                </a:cubicBezTo>
                <a:cubicBezTo>
                  <a:pt x="11571" y="14738"/>
                  <a:pt x="11571" y="14711"/>
                  <a:pt x="11573" y="14685"/>
                </a:cubicBezTo>
                <a:cubicBezTo>
                  <a:pt x="11573" y="14536"/>
                  <a:pt x="11578" y="14391"/>
                  <a:pt x="11587" y="14248"/>
                </a:cubicBezTo>
                <a:lnTo>
                  <a:pt x="11588" y="14216"/>
                </a:lnTo>
                <a:cubicBezTo>
                  <a:pt x="11588" y="14216"/>
                  <a:pt x="11588" y="14216"/>
                  <a:pt x="11588" y="14216"/>
                </a:cubicBezTo>
                <a:cubicBezTo>
                  <a:pt x="11677" y="12549"/>
                  <a:pt x="12175" y="11222"/>
                  <a:pt x="12811" y="10942"/>
                </a:cubicBezTo>
                <a:lnTo>
                  <a:pt x="12811" y="10936"/>
                </a:lnTo>
                <a:cubicBezTo>
                  <a:pt x="12821" y="10931"/>
                  <a:pt x="12830" y="10927"/>
                  <a:pt x="12840" y="10929"/>
                </a:cubicBezTo>
                <a:cubicBezTo>
                  <a:pt x="12895" y="10903"/>
                  <a:pt x="12952" y="10889"/>
                  <a:pt x="13009" y="10886"/>
                </a:cubicBezTo>
                <a:close/>
                <a:moveTo>
                  <a:pt x="10082" y="10878"/>
                </a:moveTo>
                <a:lnTo>
                  <a:pt x="10112" y="10886"/>
                </a:lnTo>
                <a:cubicBezTo>
                  <a:pt x="10170" y="10889"/>
                  <a:pt x="10226" y="10903"/>
                  <a:pt x="10281" y="10929"/>
                </a:cubicBezTo>
                <a:cubicBezTo>
                  <a:pt x="10291" y="10927"/>
                  <a:pt x="10301" y="10931"/>
                  <a:pt x="10310" y="10936"/>
                </a:cubicBezTo>
                <a:lnTo>
                  <a:pt x="10310" y="10942"/>
                </a:lnTo>
                <a:cubicBezTo>
                  <a:pt x="10946" y="11222"/>
                  <a:pt x="11444" y="12549"/>
                  <a:pt x="11533" y="14216"/>
                </a:cubicBezTo>
                <a:cubicBezTo>
                  <a:pt x="11533" y="14216"/>
                  <a:pt x="11534" y="14216"/>
                  <a:pt x="11534" y="14216"/>
                </a:cubicBezTo>
                <a:lnTo>
                  <a:pt x="11535" y="14248"/>
                </a:lnTo>
                <a:cubicBezTo>
                  <a:pt x="11544" y="14391"/>
                  <a:pt x="11548" y="14536"/>
                  <a:pt x="11548" y="14685"/>
                </a:cubicBezTo>
                <a:cubicBezTo>
                  <a:pt x="11550" y="14711"/>
                  <a:pt x="11550" y="14738"/>
                  <a:pt x="11550" y="14765"/>
                </a:cubicBezTo>
                <a:cubicBezTo>
                  <a:pt x="11550" y="14783"/>
                  <a:pt x="11550" y="14801"/>
                  <a:pt x="11549" y="14819"/>
                </a:cubicBezTo>
                <a:lnTo>
                  <a:pt x="11549" y="14819"/>
                </a:lnTo>
                <a:lnTo>
                  <a:pt x="11548" y="14821"/>
                </a:lnTo>
                <a:lnTo>
                  <a:pt x="11518" y="14813"/>
                </a:lnTo>
                <a:cubicBezTo>
                  <a:pt x="11461" y="14811"/>
                  <a:pt x="11404" y="14797"/>
                  <a:pt x="11349" y="14770"/>
                </a:cubicBezTo>
                <a:cubicBezTo>
                  <a:pt x="11339" y="14772"/>
                  <a:pt x="11330" y="14768"/>
                  <a:pt x="11320" y="14763"/>
                </a:cubicBezTo>
                <a:lnTo>
                  <a:pt x="11320" y="14758"/>
                </a:lnTo>
                <a:cubicBezTo>
                  <a:pt x="10684" y="14477"/>
                  <a:pt x="10186" y="13151"/>
                  <a:pt x="10097" y="11484"/>
                </a:cubicBezTo>
                <a:cubicBezTo>
                  <a:pt x="10097" y="11483"/>
                  <a:pt x="10097" y="11483"/>
                  <a:pt x="10097" y="11483"/>
                </a:cubicBezTo>
                <a:lnTo>
                  <a:pt x="10096" y="11452"/>
                </a:lnTo>
                <a:cubicBezTo>
                  <a:pt x="10087" y="11309"/>
                  <a:pt x="10082" y="11163"/>
                  <a:pt x="10082" y="11015"/>
                </a:cubicBezTo>
                <a:cubicBezTo>
                  <a:pt x="10080" y="10988"/>
                  <a:pt x="10080" y="10961"/>
                  <a:pt x="10080" y="10935"/>
                </a:cubicBezTo>
                <a:lnTo>
                  <a:pt x="10081" y="10881"/>
                </a:lnTo>
                <a:lnTo>
                  <a:pt x="10082" y="10881"/>
                </a:lnTo>
                <a:close/>
                <a:moveTo>
                  <a:pt x="10042" y="10878"/>
                </a:moveTo>
                <a:lnTo>
                  <a:pt x="10042" y="10881"/>
                </a:lnTo>
                <a:lnTo>
                  <a:pt x="10042" y="10881"/>
                </a:lnTo>
                <a:lnTo>
                  <a:pt x="10044" y="10935"/>
                </a:lnTo>
                <a:cubicBezTo>
                  <a:pt x="10044" y="10961"/>
                  <a:pt x="10043" y="10988"/>
                  <a:pt x="10041" y="11015"/>
                </a:cubicBezTo>
                <a:cubicBezTo>
                  <a:pt x="10041" y="11163"/>
                  <a:pt x="10037" y="11309"/>
                  <a:pt x="10028" y="11452"/>
                </a:cubicBezTo>
                <a:lnTo>
                  <a:pt x="10027" y="11483"/>
                </a:lnTo>
                <a:cubicBezTo>
                  <a:pt x="10027" y="11483"/>
                  <a:pt x="10026" y="11483"/>
                  <a:pt x="10026" y="11484"/>
                </a:cubicBezTo>
                <a:cubicBezTo>
                  <a:pt x="9937" y="13151"/>
                  <a:pt x="9439" y="14477"/>
                  <a:pt x="8803" y="14758"/>
                </a:cubicBezTo>
                <a:lnTo>
                  <a:pt x="8803" y="14763"/>
                </a:lnTo>
                <a:cubicBezTo>
                  <a:pt x="8794" y="14768"/>
                  <a:pt x="8784" y="14772"/>
                  <a:pt x="8774" y="14770"/>
                </a:cubicBezTo>
                <a:cubicBezTo>
                  <a:pt x="8719" y="14797"/>
                  <a:pt x="8663" y="14811"/>
                  <a:pt x="8605" y="14813"/>
                </a:cubicBezTo>
                <a:lnTo>
                  <a:pt x="8575" y="14821"/>
                </a:lnTo>
                <a:lnTo>
                  <a:pt x="8575" y="14819"/>
                </a:lnTo>
                <a:lnTo>
                  <a:pt x="8574" y="14819"/>
                </a:lnTo>
                <a:cubicBezTo>
                  <a:pt x="8573" y="14801"/>
                  <a:pt x="8573" y="14783"/>
                  <a:pt x="8573" y="14765"/>
                </a:cubicBezTo>
                <a:cubicBezTo>
                  <a:pt x="8573" y="14738"/>
                  <a:pt x="8573" y="14711"/>
                  <a:pt x="8575" y="14685"/>
                </a:cubicBezTo>
                <a:cubicBezTo>
                  <a:pt x="8575" y="14536"/>
                  <a:pt x="8580" y="14391"/>
                  <a:pt x="8589" y="14248"/>
                </a:cubicBezTo>
                <a:lnTo>
                  <a:pt x="8590" y="14216"/>
                </a:lnTo>
                <a:cubicBezTo>
                  <a:pt x="8590" y="14216"/>
                  <a:pt x="8590" y="14216"/>
                  <a:pt x="8590" y="14216"/>
                </a:cubicBezTo>
                <a:cubicBezTo>
                  <a:pt x="8680" y="12549"/>
                  <a:pt x="9177" y="11222"/>
                  <a:pt x="9813" y="10942"/>
                </a:cubicBezTo>
                <a:lnTo>
                  <a:pt x="9813" y="10936"/>
                </a:lnTo>
                <a:cubicBezTo>
                  <a:pt x="9823" y="10931"/>
                  <a:pt x="9832" y="10927"/>
                  <a:pt x="9842" y="10929"/>
                </a:cubicBezTo>
                <a:cubicBezTo>
                  <a:pt x="9897" y="10903"/>
                  <a:pt x="9954" y="10889"/>
                  <a:pt x="10011" y="10886"/>
                </a:cubicBezTo>
                <a:close/>
                <a:moveTo>
                  <a:pt x="7084" y="10878"/>
                </a:moveTo>
                <a:lnTo>
                  <a:pt x="7114" y="10886"/>
                </a:lnTo>
                <a:cubicBezTo>
                  <a:pt x="7172" y="10889"/>
                  <a:pt x="7228" y="10903"/>
                  <a:pt x="7283" y="10929"/>
                </a:cubicBezTo>
                <a:cubicBezTo>
                  <a:pt x="7293" y="10927"/>
                  <a:pt x="7303" y="10931"/>
                  <a:pt x="7312" y="10936"/>
                </a:cubicBezTo>
                <a:lnTo>
                  <a:pt x="7312" y="10942"/>
                </a:lnTo>
                <a:cubicBezTo>
                  <a:pt x="7948" y="11222"/>
                  <a:pt x="8446" y="12549"/>
                  <a:pt x="8535" y="14216"/>
                </a:cubicBezTo>
                <a:cubicBezTo>
                  <a:pt x="8535" y="14216"/>
                  <a:pt x="8536" y="14216"/>
                  <a:pt x="8536" y="14216"/>
                </a:cubicBezTo>
                <a:lnTo>
                  <a:pt x="8537" y="14248"/>
                </a:lnTo>
                <a:cubicBezTo>
                  <a:pt x="8546" y="14391"/>
                  <a:pt x="8550" y="14536"/>
                  <a:pt x="8550" y="14685"/>
                </a:cubicBezTo>
                <a:cubicBezTo>
                  <a:pt x="8552" y="14711"/>
                  <a:pt x="8553" y="14738"/>
                  <a:pt x="8553" y="14765"/>
                </a:cubicBezTo>
                <a:cubicBezTo>
                  <a:pt x="8553" y="14783"/>
                  <a:pt x="8552" y="14801"/>
                  <a:pt x="8551" y="14819"/>
                </a:cubicBezTo>
                <a:lnTo>
                  <a:pt x="8551" y="14819"/>
                </a:lnTo>
                <a:lnTo>
                  <a:pt x="8551" y="14821"/>
                </a:lnTo>
                <a:lnTo>
                  <a:pt x="8520" y="14813"/>
                </a:lnTo>
                <a:cubicBezTo>
                  <a:pt x="8463" y="14811"/>
                  <a:pt x="8406" y="14797"/>
                  <a:pt x="8351" y="14770"/>
                </a:cubicBezTo>
                <a:cubicBezTo>
                  <a:pt x="8341" y="14772"/>
                  <a:pt x="8332" y="14768"/>
                  <a:pt x="8322" y="14763"/>
                </a:cubicBezTo>
                <a:lnTo>
                  <a:pt x="8322" y="14758"/>
                </a:lnTo>
                <a:cubicBezTo>
                  <a:pt x="7686" y="14477"/>
                  <a:pt x="7189" y="13151"/>
                  <a:pt x="7099" y="11484"/>
                </a:cubicBezTo>
                <a:cubicBezTo>
                  <a:pt x="7099" y="11483"/>
                  <a:pt x="7099" y="11483"/>
                  <a:pt x="7099" y="11483"/>
                </a:cubicBezTo>
                <a:lnTo>
                  <a:pt x="7098" y="11452"/>
                </a:lnTo>
                <a:cubicBezTo>
                  <a:pt x="7089" y="11309"/>
                  <a:pt x="7084" y="11163"/>
                  <a:pt x="7084" y="11015"/>
                </a:cubicBezTo>
                <a:cubicBezTo>
                  <a:pt x="7082" y="10988"/>
                  <a:pt x="7082" y="10961"/>
                  <a:pt x="7082" y="10935"/>
                </a:cubicBezTo>
                <a:lnTo>
                  <a:pt x="7083" y="10881"/>
                </a:lnTo>
                <a:lnTo>
                  <a:pt x="7084" y="10881"/>
                </a:lnTo>
                <a:close/>
                <a:moveTo>
                  <a:pt x="7044" y="10878"/>
                </a:moveTo>
                <a:lnTo>
                  <a:pt x="7044" y="10881"/>
                </a:lnTo>
                <a:lnTo>
                  <a:pt x="7045" y="10881"/>
                </a:lnTo>
                <a:lnTo>
                  <a:pt x="7046" y="10935"/>
                </a:lnTo>
                <a:cubicBezTo>
                  <a:pt x="7046" y="10961"/>
                  <a:pt x="7046" y="10988"/>
                  <a:pt x="7043" y="11015"/>
                </a:cubicBezTo>
                <a:cubicBezTo>
                  <a:pt x="7043" y="11163"/>
                  <a:pt x="7039" y="11309"/>
                  <a:pt x="7030" y="11452"/>
                </a:cubicBezTo>
                <a:lnTo>
                  <a:pt x="7029" y="11483"/>
                </a:lnTo>
                <a:cubicBezTo>
                  <a:pt x="7029" y="11483"/>
                  <a:pt x="7028" y="11483"/>
                  <a:pt x="7028" y="11484"/>
                </a:cubicBezTo>
                <a:cubicBezTo>
                  <a:pt x="6939" y="13151"/>
                  <a:pt x="6441" y="14477"/>
                  <a:pt x="5805" y="14758"/>
                </a:cubicBezTo>
                <a:lnTo>
                  <a:pt x="5805" y="14763"/>
                </a:lnTo>
                <a:cubicBezTo>
                  <a:pt x="5796" y="14768"/>
                  <a:pt x="5786" y="14772"/>
                  <a:pt x="5776" y="14770"/>
                </a:cubicBezTo>
                <a:cubicBezTo>
                  <a:pt x="5721" y="14797"/>
                  <a:pt x="5665" y="14811"/>
                  <a:pt x="5607" y="14813"/>
                </a:cubicBezTo>
                <a:lnTo>
                  <a:pt x="5577" y="14821"/>
                </a:lnTo>
                <a:lnTo>
                  <a:pt x="5577" y="14819"/>
                </a:lnTo>
                <a:lnTo>
                  <a:pt x="5576" y="14819"/>
                </a:lnTo>
                <a:cubicBezTo>
                  <a:pt x="5575" y="14801"/>
                  <a:pt x="5575" y="14783"/>
                  <a:pt x="5575" y="14765"/>
                </a:cubicBezTo>
                <a:cubicBezTo>
                  <a:pt x="5575" y="14738"/>
                  <a:pt x="5575" y="14711"/>
                  <a:pt x="5578" y="14685"/>
                </a:cubicBezTo>
                <a:cubicBezTo>
                  <a:pt x="5577" y="14536"/>
                  <a:pt x="5582" y="14391"/>
                  <a:pt x="5591" y="14248"/>
                </a:cubicBezTo>
                <a:lnTo>
                  <a:pt x="5592" y="14216"/>
                </a:lnTo>
                <a:cubicBezTo>
                  <a:pt x="5592" y="14216"/>
                  <a:pt x="5592" y="14216"/>
                  <a:pt x="5593" y="14216"/>
                </a:cubicBezTo>
                <a:cubicBezTo>
                  <a:pt x="5682" y="12549"/>
                  <a:pt x="6180" y="11222"/>
                  <a:pt x="6815" y="10942"/>
                </a:cubicBezTo>
                <a:lnTo>
                  <a:pt x="6816" y="10936"/>
                </a:lnTo>
                <a:cubicBezTo>
                  <a:pt x="6825" y="10931"/>
                  <a:pt x="6834" y="10927"/>
                  <a:pt x="6844" y="10929"/>
                </a:cubicBezTo>
                <a:cubicBezTo>
                  <a:pt x="6900" y="10903"/>
                  <a:pt x="6956" y="10889"/>
                  <a:pt x="7013" y="10886"/>
                </a:cubicBezTo>
                <a:close/>
                <a:moveTo>
                  <a:pt x="4086" y="10878"/>
                </a:moveTo>
                <a:lnTo>
                  <a:pt x="4116" y="10886"/>
                </a:lnTo>
                <a:cubicBezTo>
                  <a:pt x="4174" y="10889"/>
                  <a:pt x="4230" y="10903"/>
                  <a:pt x="4285" y="10929"/>
                </a:cubicBezTo>
                <a:cubicBezTo>
                  <a:pt x="4295" y="10927"/>
                  <a:pt x="4305" y="10931"/>
                  <a:pt x="4314" y="10936"/>
                </a:cubicBezTo>
                <a:lnTo>
                  <a:pt x="4314" y="10942"/>
                </a:lnTo>
                <a:cubicBezTo>
                  <a:pt x="4950" y="11222"/>
                  <a:pt x="5448" y="12549"/>
                  <a:pt x="5537" y="14216"/>
                </a:cubicBezTo>
                <a:cubicBezTo>
                  <a:pt x="5537" y="14216"/>
                  <a:pt x="5538" y="14216"/>
                  <a:pt x="5538" y="14216"/>
                </a:cubicBezTo>
                <a:lnTo>
                  <a:pt x="5539" y="14248"/>
                </a:lnTo>
                <a:cubicBezTo>
                  <a:pt x="5548" y="14391"/>
                  <a:pt x="5552" y="14536"/>
                  <a:pt x="5552" y="14685"/>
                </a:cubicBezTo>
                <a:cubicBezTo>
                  <a:pt x="5555" y="14711"/>
                  <a:pt x="5555" y="14738"/>
                  <a:pt x="5555" y="14765"/>
                </a:cubicBezTo>
                <a:cubicBezTo>
                  <a:pt x="5555" y="14783"/>
                  <a:pt x="5555" y="14801"/>
                  <a:pt x="5554" y="14819"/>
                </a:cubicBezTo>
                <a:lnTo>
                  <a:pt x="5553" y="14819"/>
                </a:lnTo>
                <a:lnTo>
                  <a:pt x="5553" y="14821"/>
                </a:lnTo>
                <a:lnTo>
                  <a:pt x="5522" y="14813"/>
                </a:lnTo>
                <a:cubicBezTo>
                  <a:pt x="5465" y="14811"/>
                  <a:pt x="5408" y="14797"/>
                  <a:pt x="5353" y="14770"/>
                </a:cubicBezTo>
                <a:cubicBezTo>
                  <a:pt x="5343" y="14772"/>
                  <a:pt x="5334" y="14768"/>
                  <a:pt x="5325" y="14763"/>
                </a:cubicBezTo>
                <a:lnTo>
                  <a:pt x="5324" y="14758"/>
                </a:lnTo>
                <a:cubicBezTo>
                  <a:pt x="4689" y="14477"/>
                  <a:pt x="4191" y="13151"/>
                  <a:pt x="4102" y="11484"/>
                </a:cubicBezTo>
                <a:cubicBezTo>
                  <a:pt x="4101" y="11483"/>
                  <a:pt x="4101" y="11483"/>
                  <a:pt x="4101" y="11483"/>
                </a:cubicBezTo>
                <a:lnTo>
                  <a:pt x="4100" y="11452"/>
                </a:lnTo>
                <a:cubicBezTo>
                  <a:pt x="4091" y="11309"/>
                  <a:pt x="4086" y="11163"/>
                  <a:pt x="4087" y="11015"/>
                </a:cubicBezTo>
                <a:cubicBezTo>
                  <a:pt x="4084" y="10988"/>
                  <a:pt x="4084" y="10961"/>
                  <a:pt x="4084" y="10935"/>
                </a:cubicBezTo>
                <a:lnTo>
                  <a:pt x="4085" y="10881"/>
                </a:lnTo>
                <a:lnTo>
                  <a:pt x="4086" y="10881"/>
                </a:lnTo>
                <a:close/>
                <a:moveTo>
                  <a:pt x="4046" y="10878"/>
                </a:moveTo>
                <a:lnTo>
                  <a:pt x="4046" y="10881"/>
                </a:lnTo>
                <a:lnTo>
                  <a:pt x="4047" y="10881"/>
                </a:lnTo>
                <a:lnTo>
                  <a:pt x="4048" y="10935"/>
                </a:lnTo>
                <a:cubicBezTo>
                  <a:pt x="4048" y="10961"/>
                  <a:pt x="4048" y="10988"/>
                  <a:pt x="4045" y="11015"/>
                </a:cubicBezTo>
                <a:cubicBezTo>
                  <a:pt x="4045" y="11163"/>
                  <a:pt x="4041" y="11309"/>
                  <a:pt x="4032" y="11452"/>
                </a:cubicBezTo>
                <a:lnTo>
                  <a:pt x="4031" y="11483"/>
                </a:lnTo>
                <a:cubicBezTo>
                  <a:pt x="4031" y="11483"/>
                  <a:pt x="4031" y="11483"/>
                  <a:pt x="4030" y="11484"/>
                </a:cubicBezTo>
                <a:cubicBezTo>
                  <a:pt x="3941" y="13151"/>
                  <a:pt x="3443" y="14477"/>
                  <a:pt x="2807" y="14758"/>
                </a:cubicBezTo>
                <a:lnTo>
                  <a:pt x="2807" y="14763"/>
                </a:lnTo>
                <a:cubicBezTo>
                  <a:pt x="2798" y="14768"/>
                  <a:pt x="2788" y="14772"/>
                  <a:pt x="2779" y="14770"/>
                </a:cubicBezTo>
                <a:cubicBezTo>
                  <a:pt x="2723" y="14797"/>
                  <a:pt x="2667" y="14811"/>
                  <a:pt x="2609" y="14813"/>
                </a:cubicBezTo>
                <a:lnTo>
                  <a:pt x="2579" y="14821"/>
                </a:lnTo>
                <a:lnTo>
                  <a:pt x="2579" y="14819"/>
                </a:lnTo>
                <a:lnTo>
                  <a:pt x="2578" y="14819"/>
                </a:lnTo>
                <a:cubicBezTo>
                  <a:pt x="2577" y="14801"/>
                  <a:pt x="2577" y="14783"/>
                  <a:pt x="2577" y="14765"/>
                </a:cubicBezTo>
                <a:cubicBezTo>
                  <a:pt x="2577" y="14738"/>
                  <a:pt x="2577" y="14711"/>
                  <a:pt x="2580" y="14685"/>
                </a:cubicBezTo>
                <a:cubicBezTo>
                  <a:pt x="2580" y="14536"/>
                  <a:pt x="2584" y="14391"/>
                  <a:pt x="2593" y="14248"/>
                </a:cubicBezTo>
                <a:lnTo>
                  <a:pt x="2594" y="14216"/>
                </a:lnTo>
                <a:cubicBezTo>
                  <a:pt x="2594" y="14216"/>
                  <a:pt x="2594" y="14216"/>
                  <a:pt x="2595" y="14216"/>
                </a:cubicBezTo>
                <a:cubicBezTo>
                  <a:pt x="2684" y="12549"/>
                  <a:pt x="3182" y="11222"/>
                  <a:pt x="3817" y="10942"/>
                </a:cubicBezTo>
                <a:lnTo>
                  <a:pt x="3818" y="10936"/>
                </a:lnTo>
                <a:cubicBezTo>
                  <a:pt x="3827" y="10931"/>
                  <a:pt x="3836" y="10927"/>
                  <a:pt x="3846" y="10929"/>
                </a:cubicBezTo>
                <a:cubicBezTo>
                  <a:pt x="3902" y="10903"/>
                  <a:pt x="3958" y="10889"/>
                  <a:pt x="4015" y="10886"/>
                </a:cubicBezTo>
                <a:close/>
                <a:moveTo>
                  <a:pt x="1088" y="10878"/>
                </a:moveTo>
                <a:lnTo>
                  <a:pt x="1118" y="10886"/>
                </a:lnTo>
                <a:cubicBezTo>
                  <a:pt x="1176" y="10889"/>
                  <a:pt x="1232" y="10903"/>
                  <a:pt x="1288" y="10929"/>
                </a:cubicBezTo>
                <a:cubicBezTo>
                  <a:pt x="1297" y="10927"/>
                  <a:pt x="1307" y="10931"/>
                  <a:pt x="1316" y="10936"/>
                </a:cubicBezTo>
                <a:lnTo>
                  <a:pt x="1316" y="10942"/>
                </a:lnTo>
                <a:cubicBezTo>
                  <a:pt x="1952" y="11222"/>
                  <a:pt x="2450" y="12549"/>
                  <a:pt x="2539" y="14216"/>
                </a:cubicBezTo>
                <a:cubicBezTo>
                  <a:pt x="2540" y="14216"/>
                  <a:pt x="2540" y="14216"/>
                  <a:pt x="2540" y="14216"/>
                </a:cubicBezTo>
                <a:lnTo>
                  <a:pt x="2541" y="14248"/>
                </a:lnTo>
                <a:cubicBezTo>
                  <a:pt x="2550" y="14391"/>
                  <a:pt x="2554" y="14536"/>
                  <a:pt x="2554" y="14685"/>
                </a:cubicBezTo>
                <a:cubicBezTo>
                  <a:pt x="2557" y="14711"/>
                  <a:pt x="2557" y="14738"/>
                  <a:pt x="2557" y="14765"/>
                </a:cubicBezTo>
                <a:cubicBezTo>
                  <a:pt x="2557" y="14783"/>
                  <a:pt x="2557" y="14801"/>
                  <a:pt x="2556" y="14819"/>
                </a:cubicBezTo>
                <a:lnTo>
                  <a:pt x="2555" y="14819"/>
                </a:lnTo>
                <a:lnTo>
                  <a:pt x="2555" y="14821"/>
                </a:lnTo>
                <a:lnTo>
                  <a:pt x="2524" y="14813"/>
                </a:lnTo>
                <a:cubicBezTo>
                  <a:pt x="2467" y="14811"/>
                  <a:pt x="2411" y="14797"/>
                  <a:pt x="2355" y="14770"/>
                </a:cubicBezTo>
                <a:cubicBezTo>
                  <a:pt x="2345" y="14772"/>
                  <a:pt x="2336" y="14768"/>
                  <a:pt x="2327" y="14763"/>
                </a:cubicBezTo>
                <a:lnTo>
                  <a:pt x="2326" y="14758"/>
                </a:lnTo>
                <a:cubicBezTo>
                  <a:pt x="1691" y="14477"/>
                  <a:pt x="1193" y="13151"/>
                  <a:pt x="1104" y="11484"/>
                </a:cubicBezTo>
                <a:cubicBezTo>
                  <a:pt x="1103" y="11483"/>
                  <a:pt x="1103" y="11483"/>
                  <a:pt x="1103" y="11483"/>
                </a:cubicBezTo>
                <a:lnTo>
                  <a:pt x="1102" y="11452"/>
                </a:lnTo>
                <a:cubicBezTo>
                  <a:pt x="1093" y="11309"/>
                  <a:pt x="1089" y="11163"/>
                  <a:pt x="1089" y="11015"/>
                </a:cubicBezTo>
                <a:cubicBezTo>
                  <a:pt x="1086" y="10988"/>
                  <a:pt x="1086" y="10961"/>
                  <a:pt x="1086" y="10935"/>
                </a:cubicBezTo>
                <a:lnTo>
                  <a:pt x="1087" y="10881"/>
                </a:lnTo>
                <a:lnTo>
                  <a:pt x="1088" y="10881"/>
                </a:lnTo>
                <a:close/>
                <a:moveTo>
                  <a:pt x="1048" y="10878"/>
                </a:moveTo>
                <a:lnTo>
                  <a:pt x="1048" y="10881"/>
                </a:lnTo>
                <a:lnTo>
                  <a:pt x="1049" y="10881"/>
                </a:lnTo>
                <a:lnTo>
                  <a:pt x="1050" y="10935"/>
                </a:lnTo>
                <a:cubicBezTo>
                  <a:pt x="1050" y="10961"/>
                  <a:pt x="1050" y="10988"/>
                  <a:pt x="1047" y="11015"/>
                </a:cubicBezTo>
                <a:cubicBezTo>
                  <a:pt x="1047" y="11163"/>
                  <a:pt x="1043" y="11309"/>
                  <a:pt x="1034" y="11452"/>
                </a:cubicBezTo>
                <a:lnTo>
                  <a:pt x="1033" y="11483"/>
                </a:lnTo>
                <a:cubicBezTo>
                  <a:pt x="1033" y="11483"/>
                  <a:pt x="1033" y="11483"/>
                  <a:pt x="1032" y="11484"/>
                </a:cubicBezTo>
                <a:cubicBezTo>
                  <a:pt x="952" y="12979"/>
                  <a:pt x="543" y="14201"/>
                  <a:pt x="0" y="14632"/>
                </a:cubicBezTo>
                <a:lnTo>
                  <a:pt x="0" y="14007"/>
                </a:lnTo>
                <a:cubicBezTo>
                  <a:pt x="406" y="13615"/>
                  <a:pt x="713" y="12692"/>
                  <a:pt x="796" y="11563"/>
                </a:cubicBezTo>
                <a:cubicBezTo>
                  <a:pt x="459" y="11756"/>
                  <a:pt x="173" y="12300"/>
                  <a:pt x="0" y="13046"/>
                </a:cubicBezTo>
                <a:lnTo>
                  <a:pt x="0" y="12069"/>
                </a:lnTo>
                <a:cubicBezTo>
                  <a:pt x="215" y="11488"/>
                  <a:pt x="500" y="11083"/>
                  <a:pt x="820" y="10942"/>
                </a:cubicBezTo>
                <a:lnTo>
                  <a:pt x="820" y="10936"/>
                </a:lnTo>
                <a:cubicBezTo>
                  <a:pt x="829" y="10931"/>
                  <a:pt x="839" y="10927"/>
                  <a:pt x="848" y="10929"/>
                </a:cubicBezTo>
                <a:cubicBezTo>
                  <a:pt x="904" y="10903"/>
                  <a:pt x="960" y="10889"/>
                  <a:pt x="1018" y="10886"/>
                </a:cubicBezTo>
                <a:close/>
                <a:moveTo>
                  <a:pt x="20290" y="7597"/>
                </a:moveTo>
                <a:cubicBezTo>
                  <a:pt x="19803" y="7874"/>
                  <a:pt x="19422" y="8881"/>
                  <a:pt x="19328" y="10151"/>
                </a:cubicBezTo>
                <a:cubicBezTo>
                  <a:pt x="19815" y="9874"/>
                  <a:pt x="20196" y="8867"/>
                  <a:pt x="20290" y="7597"/>
                </a:cubicBezTo>
                <a:close/>
                <a:moveTo>
                  <a:pt x="17821" y="7597"/>
                </a:moveTo>
                <a:cubicBezTo>
                  <a:pt x="17915" y="8867"/>
                  <a:pt x="18296" y="9874"/>
                  <a:pt x="18783" y="10151"/>
                </a:cubicBezTo>
                <a:cubicBezTo>
                  <a:pt x="18689" y="8881"/>
                  <a:pt x="18308" y="7874"/>
                  <a:pt x="17821" y="7597"/>
                </a:cubicBezTo>
                <a:close/>
                <a:moveTo>
                  <a:pt x="17292" y="7597"/>
                </a:moveTo>
                <a:cubicBezTo>
                  <a:pt x="16805" y="7874"/>
                  <a:pt x="16424" y="8881"/>
                  <a:pt x="16330" y="10151"/>
                </a:cubicBezTo>
                <a:cubicBezTo>
                  <a:pt x="16817" y="9874"/>
                  <a:pt x="17198" y="8867"/>
                  <a:pt x="17292" y="7597"/>
                </a:cubicBezTo>
                <a:close/>
                <a:moveTo>
                  <a:pt x="14823" y="7597"/>
                </a:moveTo>
                <a:cubicBezTo>
                  <a:pt x="14917" y="8867"/>
                  <a:pt x="15298" y="9874"/>
                  <a:pt x="15785" y="10151"/>
                </a:cubicBezTo>
                <a:cubicBezTo>
                  <a:pt x="15691" y="8881"/>
                  <a:pt x="15310" y="7874"/>
                  <a:pt x="14823" y="7597"/>
                </a:cubicBezTo>
                <a:close/>
                <a:moveTo>
                  <a:pt x="14294" y="7597"/>
                </a:moveTo>
                <a:cubicBezTo>
                  <a:pt x="13807" y="7874"/>
                  <a:pt x="13426" y="8881"/>
                  <a:pt x="13332" y="10151"/>
                </a:cubicBezTo>
                <a:cubicBezTo>
                  <a:pt x="13819" y="9874"/>
                  <a:pt x="14200" y="8867"/>
                  <a:pt x="14294" y="7597"/>
                </a:cubicBezTo>
                <a:close/>
                <a:moveTo>
                  <a:pt x="11825" y="7597"/>
                </a:moveTo>
                <a:cubicBezTo>
                  <a:pt x="11919" y="8867"/>
                  <a:pt x="12300" y="9874"/>
                  <a:pt x="12787" y="10151"/>
                </a:cubicBezTo>
                <a:cubicBezTo>
                  <a:pt x="12693" y="8881"/>
                  <a:pt x="12312" y="7874"/>
                  <a:pt x="11825" y="7597"/>
                </a:cubicBezTo>
                <a:close/>
                <a:moveTo>
                  <a:pt x="11296" y="7597"/>
                </a:moveTo>
                <a:cubicBezTo>
                  <a:pt x="10809" y="7874"/>
                  <a:pt x="10428" y="8881"/>
                  <a:pt x="10334" y="10151"/>
                </a:cubicBezTo>
                <a:cubicBezTo>
                  <a:pt x="10821" y="9874"/>
                  <a:pt x="11202" y="8867"/>
                  <a:pt x="11296" y="7597"/>
                </a:cubicBezTo>
                <a:close/>
                <a:moveTo>
                  <a:pt x="8827" y="7597"/>
                </a:moveTo>
                <a:cubicBezTo>
                  <a:pt x="8921" y="8867"/>
                  <a:pt x="9302" y="9874"/>
                  <a:pt x="9790" y="10151"/>
                </a:cubicBezTo>
                <a:cubicBezTo>
                  <a:pt x="9695" y="8881"/>
                  <a:pt x="9315" y="7874"/>
                  <a:pt x="8827" y="7597"/>
                </a:cubicBezTo>
                <a:close/>
                <a:moveTo>
                  <a:pt x="8299" y="7597"/>
                </a:moveTo>
                <a:cubicBezTo>
                  <a:pt x="7811" y="7874"/>
                  <a:pt x="7430" y="8881"/>
                  <a:pt x="7336" y="10151"/>
                </a:cubicBezTo>
                <a:cubicBezTo>
                  <a:pt x="7824" y="9874"/>
                  <a:pt x="8204" y="8867"/>
                  <a:pt x="8299" y="7597"/>
                </a:cubicBezTo>
                <a:close/>
                <a:moveTo>
                  <a:pt x="5829" y="7597"/>
                </a:moveTo>
                <a:cubicBezTo>
                  <a:pt x="5923" y="8867"/>
                  <a:pt x="6304" y="9874"/>
                  <a:pt x="6792" y="10151"/>
                </a:cubicBezTo>
                <a:cubicBezTo>
                  <a:pt x="6697" y="8881"/>
                  <a:pt x="6317" y="7874"/>
                  <a:pt x="5829" y="7597"/>
                </a:cubicBezTo>
                <a:close/>
                <a:moveTo>
                  <a:pt x="5301" y="7597"/>
                </a:moveTo>
                <a:cubicBezTo>
                  <a:pt x="4813" y="7874"/>
                  <a:pt x="4432" y="8881"/>
                  <a:pt x="4338" y="10151"/>
                </a:cubicBezTo>
                <a:cubicBezTo>
                  <a:pt x="4826" y="9874"/>
                  <a:pt x="5206" y="8867"/>
                  <a:pt x="5301" y="7597"/>
                </a:cubicBezTo>
                <a:close/>
                <a:moveTo>
                  <a:pt x="2831" y="7597"/>
                </a:moveTo>
                <a:cubicBezTo>
                  <a:pt x="2926" y="8867"/>
                  <a:pt x="3306" y="9874"/>
                  <a:pt x="3794" y="10151"/>
                </a:cubicBezTo>
                <a:cubicBezTo>
                  <a:pt x="3699" y="8881"/>
                  <a:pt x="3319" y="7874"/>
                  <a:pt x="2831" y="7597"/>
                </a:cubicBezTo>
                <a:close/>
                <a:moveTo>
                  <a:pt x="2303" y="7597"/>
                </a:moveTo>
                <a:cubicBezTo>
                  <a:pt x="1815" y="7874"/>
                  <a:pt x="1435" y="8881"/>
                  <a:pt x="1340" y="10151"/>
                </a:cubicBezTo>
                <a:cubicBezTo>
                  <a:pt x="1828" y="9874"/>
                  <a:pt x="2208" y="8867"/>
                  <a:pt x="2303" y="7597"/>
                </a:cubicBezTo>
                <a:close/>
                <a:moveTo>
                  <a:pt x="0" y="7106"/>
                </a:moveTo>
                <a:cubicBezTo>
                  <a:pt x="543" y="7533"/>
                  <a:pt x="952" y="8745"/>
                  <a:pt x="1032" y="10230"/>
                </a:cubicBezTo>
                <a:cubicBezTo>
                  <a:pt x="1033" y="10230"/>
                  <a:pt x="1033" y="10230"/>
                  <a:pt x="1033" y="10230"/>
                </a:cubicBezTo>
                <a:lnTo>
                  <a:pt x="1034" y="10261"/>
                </a:lnTo>
                <a:cubicBezTo>
                  <a:pt x="1043" y="10403"/>
                  <a:pt x="1047" y="10548"/>
                  <a:pt x="1047" y="10695"/>
                </a:cubicBezTo>
                <a:cubicBezTo>
                  <a:pt x="1050" y="10721"/>
                  <a:pt x="1050" y="10748"/>
                  <a:pt x="1050" y="10774"/>
                </a:cubicBezTo>
                <a:cubicBezTo>
                  <a:pt x="1050" y="10792"/>
                  <a:pt x="1050" y="10810"/>
                  <a:pt x="1049" y="10828"/>
                </a:cubicBezTo>
                <a:lnTo>
                  <a:pt x="1048" y="10828"/>
                </a:lnTo>
                <a:lnTo>
                  <a:pt x="1048" y="10830"/>
                </a:lnTo>
                <a:lnTo>
                  <a:pt x="1018" y="10822"/>
                </a:lnTo>
                <a:cubicBezTo>
                  <a:pt x="960" y="10820"/>
                  <a:pt x="904" y="10806"/>
                  <a:pt x="848" y="10780"/>
                </a:cubicBezTo>
                <a:cubicBezTo>
                  <a:pt x="839" y="10782"/>
                  <a:pt x="829" y="10777"/>
                  <a:pt x="820" y="10773"/>
                </a:cubicBezTo>
                <a:lnTo>
                  <a:pt x="820" y="10767"/>
                </a:lnTo>
                <a:cubicBezTo>
                  <a:pt x="500" y="10627"/>
                  <a:pt x="215" y="10225"/>
                  <a:pt x="0" y="9649"/>
                </a:cubicBezTo>
                <a:lnTo>
                  <a:pt x="0" y="8680"/>
                </a:lnTo>
                <a:cubicBezTo>
                  <a:pt x="173" y="9419"/>
                  <a:pt x="459" y="9959"/>
                  <a:pt x="796" y="10151"/>
                </a:cubicBezTo>
                <a:cubicBezTo>
                  <a:pt x="713" y="9030"/>
                  <a:pt x="406" y="8114"/>
                  <a:pt x="0" y="7726"/>
                </a:cubicBezTo>
                <a:close/>
                <a:moveTo>
                  <a:pt x="20567" y="6918"/>
                </a:moveTo>
                <a:lnTo>
                  <a:pt x="20597" y="6926"/>
                </a:lnTo>
                <a:cubicBezTo>
                  <a:pt x="20654" y="6928"/>
                  <a:pt x="20711" y="6942"/>
                  <a:pt x="20766" y="6968"/>
                </a:cubicBezTo>
                <a:cubicBezTo>
                  <a:pt x="20776" y="6967"/>
                  <a:pt x="20785" y="6971"/>
                  <a:pt x="20795" y="6976"/>
                </a:cubicBezTo>
                <a:lnTo>
                  <a:pt x="20795" y="6981"/>
                </a:lnTo>
                <a:cubicBezTo>
                  <a:pt x="21108" y="7118"/>
                  <a:pt x="21387" y="7506"/>
                  <a:pt x="21600" y="8064"/>
                </a:cubicBezTo>
                <a:lnTo>
                  <a:pt x="21600" y="9009"/>
                </a:lnTo>
                <a:cubicBezTo>
                  <a:pt x="21426" y="8300"/>
                  <a:pt x="21146" y="7784"/>
                  <a:pt x="20819" y="7597"/>
                </a:cubicBezTo>
                <a:cubicBezTo>
                  <a:pt x="20901" y="8705"/>
                  <a:pt x="21201" y="9612"/>
                  <a:pt x="21600" y="10009"/>
                </a:cubicBezTo>
                <a:lnTo>
                  <a:pt x="21600" y="10633"/>
                </a:lnTo>
                <a:cubicBezTo>
                  <a:pt x="21064" y="10194"/>
                  <a:pt x="20661" y="8990"/>
                  <a:pt x="20582" y="7519"/>
                </a:cubicBezTo>
                <a:cubicBezTo>
                  <a:pt x="20582" y="7519"/>
                  <a:pt x="20582" y="7519"/>
                  <a:pt x="20581" y="7519"/>
                </a:cubicBezTo>
                <a:lnTo>
                  <a:pt x="20580" y="7487"/>
                </a:lnTo>
                <a:cubicBezTo>
                  <a:pt x="20571" y="7345"/>
                  <a:pt x="20567" y="7201"/>
                  <a:pt x="20567" y="7054"/>
                </a:cubicBezTo>
                <a:cubicBezTo>
                  <a:pt x="20565" y="7027"/>
                  <a:pt x="20565" y="7001"/>
                  <a:pt x="20565" y="6974"/>
                </a:cubicBezTo>
                <a:lnTo>
                  <a:pt x="20566" y="6921"/>
                </a:lnTo>
                <a:lnTo>
                  <a:pt x="20567" y="6921"/>
                </a:lnTo>
                <a:close/>
                <a:moveTo>
                  <a:pt x="20542" y="6918"/>
                </a:moveTo>
                <a:lnTo>
                  <a:pt x="20542" y="6921"/>
                </a:lnTo>
                <a:lnTo>
                  <a:pt x="20543" y="6921"/>
                </a:lnTo>
                <a:lnTo>
                  <a:pt x="20544" y="6974"/>
                </a:lnTo>
                <a:cubicBezTo>
                  <a:pt x="20544" y="7001"/>
                  <a:pt x="20544" y="7027"/>
                  <a:pt x="20542" y="7054"/>
                </a:cubicBezTo>
                <a:cubicBezTo>
                  <a:pt x="20542" y="7201"/>
                  <a:pt x="20537" y="7345"/>
                  <a:pt x="20528" y="7487"/>
                </a:cubicBezTo>
                <a:lnTo>
                  <a:pt x="20528" y="7519"/>
                </a:lnTo>
                <a:cubicBezTo>
                  <a:pt x="20527" y="7519"/>
                  <a:pt x="20527" y="7519"/>
                  <a:pt x="20527" y="7519"/>
                </a:cubicBezTo>
                <a:cubicBezTo>
                  <a:pt x="20438" y="9173"/>
                  <a:pt x="19940" y="10489"/>
                  <a:pt x="19304" y="10767"/>
                </a:cubicBezTo>
                <a:lnTo>
                  <a:pt x="19304" y="10773"/>
                </a:lnTo>
                <a:cubicBezTo>
                  <a:pt x="19294" y="10777"/>
                  <a:pt x="19285" y="10782"/>
                  <a:pt x="19275" y="10780"/>
                </a:cubicBezTo>
                <a:cubicBezTo>
                  <a:pt x="19220" y="10806"/>
                  <a:pt x="19163" y="10820"/>
                  <a:pt x="19106" y="10822"/>
                </a:cubicBezTo>
                <a:lnTo>
                  <a:pt x="19076" y="10830"/>
                </a:lnTo>
                <a:lnTo>
                  <a:pt x="19076" y="10828"/>
                </a:lnTo>
                <a:lnTo>
                  <a:pt x="19075" y="10828"/>
                </a:lnTo>
                <a:cubicBezTo>
                  <a:pt x="19074" y="10810"/>
                  <a:pt x="19074" y="10792"/>
                  <a:pt x="19074" y="10774"/>
                </a:cubicBezTo>
                <a:cubicBezTo>
                  <a:pt x="19074" y="10748"/>
                  <a:pt x="19074" y="10721"/>
                  <a:pt x="19076" y="10695"/>
                </a:cubicBezTo>
                <a:cubicBezTo>
                  <a:pt x="19076" y="10548"/>
                  <a:pt x="19080" y="10403"/>
                  <a:pt x="19089" y="10261"/>
                </a:cubicBezTo>
                <a:lnTo>
                  <a:pt x="19090" y="10230"/>
                </a:lnTo>
                <a:cubicBezTo>
                  <a:pt x="19091" y="10230"/>
                  <a:pt x="19091" y="10230"/>
                  <a:pt x="19091" y="10230"/>
                </a:cubicBezTo>
                <a:cubicBezTo>
                  <a:pt x="19180" y="8576"/>
                  <a:pt x="19678" y="7260"/>
                  <a:pt x="20314" y="6981"/>
                </a:cubicBezTo>
                <a:lnTo>
                  <a:pt x="20314" y="6976"/>
                </a:lnTo>
                <a:cubicBezTo>
                  <a:pt x="20323" y="6971"/>
                  <a:pt x="20333" y="6967"/>
                  <a:pt x="20343" y="6968"/>
                </a:cubicBezTo>
                <a:cubicBezTo>
                  <a:pt x="20398" y="6942"/>
                  <a:pt x="20455" y="6928"/>
                  <a:pt x="20512" y="6926"/>
                </a:cubicBezTo>
                <a:close/>
                <a:moveTo>
                  <a:pt x="17569" y="6918"/>
                </a:moveTo>
                <a:lnTo>
                  <a:pt x="17599" y="6926"/>
                </a:lnTo>
                <a:cubicBezTo>
                  <a:pt x="17656" y="6928"/>
                  <a:pt x="17713" y="6942"/>
                  <a:pt x="17768" y="6968"/>
                </a:cubicBezTo>
                <a:cubicBezTo>
                  <a:pt x="17778" y="6967"/>
                  <a:pt x="17787" y="6971"/>
                  <a:pt x="17797" y="6976"/>
                </a:cubicBezTo>
                <a:lnTo>
                  <a:pt x="17797" y="6981"/>
                </a:lnTo>
                <a:cubicBezTo>
                  <a:pt x="18433" y="7260"/>
                  <a:pt x="18931" y="8576"/>
                  <a:pt x="19020" y="10230"/>
                </a:cubicBezTo>
                <a:cubicBezTo>
                  <a:pt x="19020" y="10230"/>
                  <a:pt x="19020" y="10230"/>
                  <a:pt x="19021" y="10230"/>
                </a:cubicBezTo>
                <a:lnTo>
                  <a:pt x="19022" y="10261"/>
                </a:lnTo>
                <a:cubicBezTo>
                  <a:pt x="19031" y="10403"/>
                  <a:pt x="19035" y="10548"/>
                  <a:pt x="19035" y="10695"/>
                </a:cubicBezTo>
                <a:cubicBezTo>
                  <a:pt x="19037" y="10721"/>
                  <a:pt x="19037" y="10748"/>
                  <a:pt x="19037" y="10774"/>
                </a:cubicBezTo>
                <a:cubicBezTo>
                  <a:pt x="19037" y="10792"/>
                  <a:pt x="19037" y="10810"/>
                  <a:pt x="19036" y="10828"/>
                </a:cubicBezTo>
                <a:lnTo>
                  <a:pt x="19035" y="10828"/>
                </a:lnTo>
                <a:lnTo>
                  <a:pt x="19035" y="10830"/>
                </a:lnTo>
                <a:lnTo>
                  <a:pt x="19005" y="10822"/>
                </a:lnTo>
                <a:cubicBezTo>
                  <a:pt x="18948" y="10820"/>
                  <a:pt x="18891" y="10806"/>
                  <a:pt x="18836" y="10780"/>
                </a:cubicBezTo>
                <a:cubicBezTo>
                  <a:pt x="18826" y="10782"/>
                  <a:pt x="18817" y="10777"/>
                  <a:pt x="18807" y="10773"/>
                </a:cubicBezTo>
                <a:lnTo>
                  <a:pt x="18807" y="10767"/>
                </a:lnTo>
                <a:cubicBezTo>
                  <a:pt x="18171" y="10489"/>
                  <a:pt x="17673" y="9173"/>
                  <a:pt x="17584" y="7519"/>
                </a:cubicBezTo>
                <a:cubicBezTo>
                  <a:pt x="17584" y="7519"/>
                  <a:pt x="17584" y="7519"/>
                  <a:pt x="17583" y="7519"/>
                </a:cubicBezTo>
                <a:lnTo>
                  <a:pt x="17582" y="7487"/>
                </a:lnTo>
                <a:cubicBezTo>
                  <a:pt x="17573" y="7345"/>
                  <a:pt x="17569" y="7201"/>
                  <a:pt x="17569" y="7054"/>
                </a:cubicBezTo>
                <a:cubicBezTo>
                  <a:pt x="17567" y="7027"/>
                  <a:pt x="17567" y="7001"/>
                  <a:pt x="17567" y="6974"/>
                </a:cubicBezTo>
                <a:lnTo>
                  <a:pt x="17568" y="6921"/>
                </a:lnTo>
                <a:lnTo>
                  <a:pt x="17569" y="6921"/>
                </a:lnTo>
                <a:close/>
                <a:moveTo>
                  <a:pt x="17544" y="6918"/>
                </a:moveTo>
                <a:lnTo>
                  <a:pt x="17544" y="6921"/>
                </a:lnTo>
                <a:lnTo>
                  <a:pt x="17545" y="6921"/>
                </a:lnTo>
                <a:lnTo>
                  <a:pt x="17546" y="6974"/>
                </a:lnTo>
                <a:cubicBezTo>
                  <a:pt x="17546" y="7001"/>
                  <a:pt x="17546" y="7027"/>
                  <a:pt x="17544" y="7054"/>
                </a:cubicBezTo>
                <a:cubicBezTo>
                  <a:pt x="17544" y="7201"/>
                  <a:pt x="17540" y="7345"/>
                  <a:pt x="17531" y="7487"/>
                </a:cubicBezTo>
                <a:lnTo>
                  <a:pt x="17530" y="7519"/>
                </a:lnTo>
                <a:cubicBezTo>
                  <a:pt x="17529" y="7519"/>
                  <a:pt x="17529" y="7519"/>
                  <a:pt x="17529" y="7519"/>
                </a:cubicBezTo>
                <a:cubicBezTo>
                  <a:pt x="17440" y="9173"/>
                  <a:pt x="16942" y="10489"/>
                  <a:pt x="16306" y="10767"/>
                </a:cubicBezTo>
                <a:lnTo>
                  <a:pt x="16306" y="10773"/>
                </a:lnTo>
                <a:cubicBezTo>
                  <a:pt x="16296" y="10777"/>
                  <a:pt x="16287" y="10782"/>
                  <a:pt x="16277" y="10780"/>
                </a:cubicBezTo>
                <a:cubicBezTo>
                  <a:pt x="16222" y="10806"/>
                  <a:pt x="16165" y="10820"/>
                  <a:pt x="16108" y="10822"/>
                </a:cubicBezTo>
                <a:lnTo>
                  <a:pt x="16078" y="10830"/>
                </a:lnTo>
                <a:lnTo>
                  <a:pt x="16078" y="10828"/>
                </a:lnTo>
                <a:lnTo>
                  <a:pt x="16077" y="10828"/>
                </a:lnTo>
                <a:cubicBezTo>
                  <a:pt x="16076" y="10810"/>
                  <a:pt x="16076" y="10792"/>
                  <a:pt x="16076" y="10774"/>
                </a:cubicBezTo>
                <a:cubicBezTo>
                  <a:pt x="16076" y="10748"/>
                  <a:pt x="16076" y="10721"/>
                  <a:pt x="16078" y="10695"/>
                </a:cubicBezTo>
                <a:cubicBezTo>
                  <a:pt x="16078" y="10548"/>
                  <a:pt x="16082" y="10403"/>
                  <a:pt x="16091" y="10261"/>
                </a:cubicBezTo>
                <a:lnTo>
                  <a:pt x="16092" y="10230"/>
                </a:lnTo>
                <a:cubicBezTo>
                  <a:pt x="16093" y="10230"/>
                  <a:pt x="16093" y="10230"/>
                  <a:pt x="16093" y="10230"/>
                </a:cubicBezTo>
                <a:cubicBezTo>
                  <a:pt x="16182" y="8576"/>
                  <a:pt x="16680" y="7260"/>
                  <a:pt x="17316" y="6981"/>
                </a:cubicBezTo>
                <a:lnTo>
                  <a:pt x="17316" y="6976"/>
                </a:lnTo>
                <a:cubicBezTo>
                  <a:pt x="17326" y="6971"/>
                  <a:pt x="17335" y="6967"/>
                  <a:pt x="17345" y="6968"/>
                </a:cubicBezTo>
                <a:cubicBezTo>
                  <a:pt x="17400" y="6942"/>
                  <a:pt x="17457" y="6928"/>
                  <a:pt x="17514" y="6926"/>
                </a:cubicBezTo>
                <a:close/>
                <a:moveTo>
                  <a:pt x="14571" y="6918"/>
                </a:moveTo>
                <a:lnTo>
                  <a:pt x="14601" y="6926"/>
                </a:lnTo>
                <a:cubicBezTo>
                  <a:pt x="14658" y="6928"/>
                  <a:pt x="14715" y="6942"/>
                  <a:pt x="14770" y="6968"/>
                </a:cubicBezTo>
                <a:cubicBezTo>
                  <a:pt x="14780" y="6967"/>
                  <a:pt x="14790" y="6971"/>
                  <a:pt x="14799" y="6976"/>
                </a:cubicBezTo>
                <a:lnTo>
                  <a:pt x="14799" y="6981"/>
                </a:lnTo>
                <a:cubicBezTo>
                  <a:pt x="15435" y="7260"/>
                  <a:pt x="15933" y="8576"/>
                  <a:pt x="16022" y="10230"/>
                </a:cubicBezTo>
                <a:cubicBezTo>
                  <a:pt x="16022" y="10230"/>
                  <a:pt x="16022" y="10230"/>
                  <a:pt x="16023" y="10230"/>
                </a:cubicBezTo>
                <a:lnTo>
                  <a:pt x="16024" y="10261"/>
                </a:lnTo>
                <a:cubicBezTo>
                  <a:pt x="16033" y="10403"/>
                  <a:pt x="16037" y="10548"/>
                  <a:pt x="16037" y="10695"/>
                </a:cubicBezTo>
                <a:cubicBezTo>
                  <a:pt x="16039" y="10721"/>
                  <a:pt x="16039" y="10748"/>
                  <a:pt x="16039" y="10774"/>
                </a:cubicBezTo>
                <a:cubicBezTo>
                  <a:pt x="16039" y="10792"/>
                  <a:pt x="16039" y="10810"/>
                  <a:pt x="16038" y="10828"/>
                </a:cubicBezTo>
                <a:lnTo>
                  <a:pt x="16037" y="10828"/>
                </a:lnTo>
                <a:lnTo>
                  <a:pt x="16037" y="10830"/>
                </a:lnTo>
                <a:lnTo>
                  <a:pt x="16007" y="10822"/>
                </a:lnTo>
                <a:cubicBezTo>
                  <a:pt x="15950" y="10820"/>
                  <a:pt x="15893" y="10806"/>
                  <a:pt x="15838" y="10780"/>
                </a:cubicBezTo>
                <a:cubicBezTo>
                  <a:pt x="15828" y="10782"/>
                  <a:pt x="15819" y="10777"/>
                  <a:pt x="15809" y="10773"/>
                </a:cubicBezTo>
                <a:lnTo>
                  <a:pt x="15809" y="10767"/>
                </a:lnTo>
                <a:cubicBezTo>
                  <a:pt x="15173" y="10489"/>
                  <a:pt x="14675" y="9173"/>
                  <a:pt x="14586" y="7519"/>
                </a:cubicBezTo>
                <a:cubicBezTo>
                  <a:pt x="14586" y="7519"/>
                  <a:pt x="14586" y="7519"/>
                  <a:pt x="14585" y="7519"/>
                </a:cubicBezTo>
                <a:lnTo>
                  <a:pt x="14584" y="7487"/>
                </a:lnTo>
                <a:cubicBezTo>
                  <a:pt x="14576" y="7345"/>
                  <a:pt x="14571" y="7201"/>
                  <a:pt x="14571" y="7054"/>
                </a:cubicBezTo>
                <a:cubicBezTo>
                  <a:pt x="14569" y="7027"/>
                  <a:pt x="14569" y="7001"/>
                  <a:pt x="14569" y="6974"/>
                </a:cubicBezTo>
                <a:lnTo>
                  <a:pt x="14570" y="6921"/>
                </a:lnTo>
                <a:lnTo>
                  <a:pt x="14571" y="6921"/>
                </a:lnTo>
                <a:close/>
                <a:moveTo>
                  <a:pt x="14546" y="6918"/>
                </a:moveTo>
                <a:lnTo>
                  <a:pt x="14546" y="6921"/>
                </a:lnTo>
                <a:lnTo>
                  <a:pt x="14547" y="6921"/>
                </a:lnTo>
                <a:lnTo>
                  <a:pt x="14548" y="6974"/>
                </a:lnTo>
                <a:cubicBezTo>
                  <a:pt x="14548" y="7001"/>
                  <a:pt x="14548" y="7027"/>
                  <a:pt x="14546" y="7054"/>
                </a:cubicBezTo>
                <a:cubicBezTo>
                  <a:pt x="14546" y="7201"/>
                  <a:pt x="14542" y="7345"/>
                  <a:pt x="14533" y="7487"/>
                </a:cubicBezTo>
                <a:lnTo>
                  <a:pt x="14532" y="7519"/>
                </a:lnTo>
                <a:cubicBezTo>
                  <a:pt x="14531" y="7519"/>
                  <a:pt x="14531" y="7519"/>
                  <a:pt x="14531" y="7519"/>
                </a:cubicBezTo>
                <a:cubicBezTo>
                  <a:pt x="14442" y="9173"/>
                  <a:pt x="13944" y="10489"/>
                  <a:pt x="13308" y="10767"/>
                </a:cubicBezTo>
                <a:lnTo>
                  <a:pt x="13308" y="10773"/>
                </a:lnTo>
                <a:cubicBezTo>
                  <a:pt x="13298" y="10777"/>
                  <a:pt x="13289" y="10782"/>
                  <a:pt x="13279" y="10780"/>
                </a:cubicBezTo>
                <a:cubicBezTo>
                  <a:pt x="13224" y="10806"/>
                  <a:pt x="13167" y="10820"/>
                  <a:pt x="13110" y="10822"/>
                </a:cubicBezTo>
                <a:lnTo>
                  <a:pt x="13080" y="10830"/>
                </a:lnTo>
                <a:lnTo>
                  <a:pt x="13080" y="10828"/>
                </a:lnTo>
                <a:lnTo>
                  <a:pt x="13079" y="10828"/>
                </a:lnTo>
                <a:cubicBezTo>
                  <a:pt x="13078" y="10810"/>
                  <a:pt x="13078" y="10792"/>
                  <a:pt x="13078" y="10774"/>
                </a:cubicBezTo>
                <a:cubicBezTo>
                  <a:pt x="13078" y="10748"/>
                  <a:pt x="13078" y="10721"/>
                  <a:pt x="13080" y="10695"/>
                </a:cubicBezTo>
                <a:cubicBezTo>
                  <a:pt x="13080" y="10548"/>
                  <a:pt x="13084" y="10403"/>
                  <a:pt x="13093" y="10261"/>
                </a:cubicBezTo>
                <a:lnTo>
                  <a:pt x="13094" y="10230"/>
                </a:lnTo>
                <a:cubicBezTo>
                  <a:pt x="13095" y="10230"/>
                  <a:pt x="13095" y="10230"/>
                  <a:pt x="13095" y="10230"/>
                </a:cubicBezTo>
                <a:cubicBezTo>
                  <a:pt x="13184" y="8576"/>
                  <a:pt x="13682" y="7260"/>
                  <a:pt x="14318" y="6981"/>
                </a:cubicBezTo>
                <a:lnTo>
                  <a:pt x="14318" y="6976"/>
                </a:lnTo>
                <a:cubicBezTo>
                  <a:pt x="14328" y="6971"/>
                  <a:pt x="14337" y="6967"/>
                  <a:pt x="14347" y="6968"/>
                </a:cubicBezTo>
                <a:cubicBezTo>
                  <a:pt x="14402" y="6942"/>
                  <a:pt x="14459" y="6928"/>
                  <a:pt x="14516" y="6926"/>
                </a:cubicBezTo>
                <a:close/>
                <a:moveTo>
                  <a:pt x="11573" y="6918"/>
                </a:moveTo>
                <a:lnTo>
                  <a:pt x="11603" y="6926"/>
                </a:lnTo>
                <a:cubicBezTo>
                  <a:pt x="11661" y="6928"/>
                  <a:pt x="11717" y="6942"/>
                  <a:pt x="11772" y="6968"/>
                </a:cubicBezTo>
                <a:cubicBezTo>
                  <a:pt x="11782" y="6967"/>
                  <a:pt x="11792" y="6971"/>
                  <a:pt x="11801" y="6976"/>
                </a:cubicBezTo>
                <a:lnTo>
                  <a:pt x="11801" y="6981"/>
                </a:lnTo>
                <a:cubicBezTo>
                  <a:pt x="12437" y="7260"/>
                  <a:pt x="12935" y="8576"/>
                  <a:pt x="13024" y="10230"/>
                </a:cubicBezTo>
                <a:cubicBezTo>
                  <a:pt x="13024" y="10230"/>
                  <a:pt x="13025" y="10230"/>
                  <a:pt x="13025" y="10230"/>
                </a:cubicBezTo>
                <a:lnTo>
                  <a:pt x="13026" y="10261"/>
                </a:lnTo>
                <a:cubicBezTo>
                  <a:pt x="13035" y="10403"/>
                  <a:pt x="13039" y="10548"/>
                  <a:pt x="13039" y="10695"/>
                </a:cubicBezTo>
                <a:cubicBezTo>
                  <a:pt x="13041" y="10721"/>
                  <a:pt x="13041" y="10748"/>
                  <a:pt x="13041" y="10774"/>
                </a:cubicBezTo>
                <a:cubicBezTo>
                  <a:pt x="13041" y="10792"/>
                  <a:pt x="13041" y="10810"/>
                  <a:pt x="13040" y="10828"/>
                </a:cubicBezTo>
                <a:lnTo>
                  <a:pt x="13040" y="10828"/>
                </a:lnTo>
                <a:lnTo>
                  <a:pt x="13039" y="10830"/>
                </a:lnTo>
                <a:lnTo>
                  <a:pt x="13009" y="10822"/>
                </a:lnTo>
                <a:cubicBezTo>
                  <a:pt x="12952" y="10820"/>
                  <a:pt x="12895" y="10806"/>
                  <a:pt x="12840" y="10780"/>
                </a:cubicBezTo>
                <a:cubicBezTo>
                  <a:pt x="12830" y="10782"/>
                  <a:pt x="12821" y="10777"/>
                  <a:pt x="12811" y="10773"/>
                </a:cubicBezTo>
                <a:lnTo>
                  <a:pt x="12811" y="10767"/>
                </a:lnTo>
                <a:cubicBezTo>
                  <a:pt x="12175" y="10489"/>
                  <a:pt x="11677" y="9173"/>
                  <a:pt x="11588" y="7519"/>
                </a:cubicBezTo>
                <a:cubicBezTo>
                  <a:pt x="11588" y="7519"/>
                  <a:pt x="11588" y="7519"/>
                  <a:pt x="11588" y="7519"/>
                </a:cubicBezTo>
                <a:lnTo>
                  <a:pt x="11587" y="7487"/>
                </a:lnTo>
                <a:cubicBezTo>
                  <a:pt x="11578" y="7345"/>
                  <a:pt x="11573" y="7201"/>
                  <a:pt x="11573" y="7054"/>
                </a:cubicBezTo>
                <a:cubicBezTo>
                  <a:pt x="11571" y="7027"/>
                  <a:pt x="11571" y="7001"/>
                  <a:pt x="11571" y="6974"/>
                </a:cubicBezTo>
                <a:lnTo>
                  <a:pt x="11572" y="6921"/>
                </a:lnTo>
                <a:lnTo>
                  <a:pt x="11573" y="6921"/>
                </a:lnTo>
                <a:close/>
                <a:moveTo>
                  <a:pt x="11548" y="6918"/>
                </a:moveTo>
                <a:lnTo>
                  <a:pt x="11549" y="6921"/>
                </a:lnTo>
                <a:lnTo>
                  <a:pt x="11549" y="6921"/>
                </a:lnTo>
                <a:lnTo>
                  <a:pt x="11550" y="6974"/>
                </a:lnTo>
                <a:cubicBezTo>
                  <a:pt x="11550" y="7001"/>
                  <a:pt x="11550" y="7027"/>
                  <a:pt x="11548" y="7054"/>
                </a:cubicBezTo>
                <a:cubicBezTo>
                  <a:pt x="11548" y="7201"/>
                  <a:pt x="11544" y="7345"/>
                  <a:pt x="11535" y="7487"/>
                </a:cubicBezTo>
                <a:lnTo>
                  <a:pt x="11534" y="7519"/>
                </a:lnTo>
                <a:cubicBezTo>
                  <a:pt x="11534" y="7519"/>
                  <a:pt x="11533" y="7519"/>
                  <a:pt x="11533" y="7519"/>
                </a:cubicBezTo>
                <a:cubicBezTo>
                  <a:pt x="11444" y="9173"/>
                  <a:pt x="10946" y="10489"/>
                  <a:pt x="10310" y="10767"/>
                </a:cubicBezTo>
                <a:lnTo>
                  <a:pt x="10310" y="10773"/>
                </a:lnTo>
                <a:cubicBezTo>
                  <a:pt x="10301" y="10777"/>
                  <a:pt x="10291" y="10782"/>
                  <a:pt x="10281" y="10780"/>
                </a:cubicBezTo>
                <a:cubicBezTo>
                  <a:pt x="10226" y="10806"/>
                  <a:pt x="10170" y="10820"/>
                  <a:pt x="10112" y="10822"/>
                </a:cubicBezTo>
                <a:lnTo>
                  <a:pt x="10082" y="10830"/>
                </a:lnTo>
                <a:lnTo>
                  <a:pt x="10082" y="10828"/>
                </a:lnTo>
                <a:lnTo>
                  <a:pt x="10081" y="10828"/>
                </a:lnTo>
                <a:cubicBezTo>
                  <a:pt x="10080" y="10810"/>
                  <a:pt x="10080" y="10792"/>
                  <a:pt x="10080" y="10774"/>
                </a:cubicBezTo>
                <a:cubicBezTo>
                  <a:pt x="10080" y="10748"/>
                  <a:pt x="10080" y="10721"/>
                  <a:pt x="10082" y="10695"/>
                </a:cubicBezTo>
                <a:cubicBezTo>
                  <a:pt x="10082" y="10548"/>
                  <a:pt x="10087" y="10403"/>
                  <a:pt x="10096" y="10261"/>
                </a:cubicBezTo>
                <a:lnTo>
                  <a:pt x="10096" y="10230"/>
                </a:lnTo>
                <a:cubicBezTo>
                  <a:pt x="10097" y="10230"/>
                  <a:pt x="10097" y="10230"/>
                  <a:pt x="10097" y="10230"/>
                </a:cubicBezTo>
                <a:cubicBezTo>
                  <a:pt x="10186" y="8576"/>
                  <a:pt x="10684" y="7260"/>
                  <a:pt x="11320" y="6981"/>
                </a:cubicBezTo>
                <a:lnTo>
                  <a:pt x="11320" y="6976"/>
                </a:lnTo>
                <a:cubicBezTo>
                  <a:pt x="11330" y="6971"/>
                  <a:pt x="11339" y="6967"/>
                  <a:pt x="11349" y="6968"/>
                </a:cubicBezTo>
                <a:cubicBezTo>
                  <a:pt x="11404" y="6942"/>
                  <a:pt x="11461" y="6928"/>
                  <a:pt x="11518" y="6926"/>
                </a:cubicBezTo>
                <a:close/>
                <a:moveTo>
                  <a:pt x="8575" y="6918"/>
                </a:moveTo>
                <a:lnTo>
                  <a:pt x="8605" y="6926"/>
                </a:lnTo>
                <a:cubicBezTo>
                  <a:pt x="8663" y="6928"/>
                  <a:pt x="8719" y="6942"/>
                  <a:pt x="8774" y="6968"/>
                </a:cubicBezTo>
                <a:cubicBezTo>
                  <a:pt x="8784" y="6967"/>
                  <a:pt x="8794" y="6971"/>
                  <a:pt x="8803" y="6976"/>
                </a:cubicBezTo>
                <a:lnTo>
                  <a:pt x="8803" y="6981"/>
                </a:lnTo>
                <a:cubicBezTo>
                  <a:pt x="9439" y="7260"/>
                  <a:pt x="9937" y="8576"/>
                  <a:pt x="10026" y="10230"/>
                </a:cubicBezTo>
                <a:cubicBezTo>
                  <a:pt x="10026" y="10230"/>
                  <a:pt x="10027" y="10230"/>
                  <a:pt x="10027" y="10230"/>
                </a:cubicBezTo>
                <a:lnTo>
                  <a:pt x="10028" y="10261"/>
                </a:lnTo>
                <a:cubicBezTo>
                  <a:pt x="10037" y="10403"/>
                  <a:pt x="10041" y="10548"/>
                  <a:pt x="10041" y="10695"/>
                </a:cubicBezTo>
                <a:cubicBezTo>
                  <a:pt x="10043" y="10721"/>
                  <a:pt x="10044" y="10748"/>
                  <a:pt x="10044" y="10774"/>
                </a:cubicBezTo>
                <a:cubicBezTo>
                  <a:pt x="10044" y="10792"/>
                  <a:pt x="10043" y="10810"/>
                  <a:pt x="10042" y="10828"/>
                </a:cubicBezTo>
                <a:lnTo>
                  <a:pt x="10042" y="10828"/>
                </a:lnTo>
                <a:lnTo>
                  <a:pt x="10042" y="10830"/>
                </a:lnTo>
                <a:lnTo>
                  <a:pt x="10011" y="10822"/>
                </a:lnTo>
                <a:cubicBezTo>
                  <a:pt x="9954" y="10820"/>
                  <a:pt x="9897" y="10806"/>
                  <a:pt x="9842" y="10780"/>
                </a:cubicBezTo>
                <a:cubicBezTo>
                  <a:pt x="9832" y="10782"/>
                  <a:pt x="9823" y="10777"/>
                  <a:pt x="9813" y="10773"/>
                </a:cubicBezTo>
                <a:lnTo>
                  <a:pt x="9813" y="10767"/>
                </a:lnTo>
                <a:cubicBezTo>
                  <a:pt x="9177" y="10489"/>
                  <a:pt x="8680" y="9173"/>
                  <a:pt x="8591" y="7519"/>
                </a:cubicBezTo>
                <a:cubicBezTo>
                  <a:pt x="8590" y="7519"/>
                  <a:pt x="8590" y="7519"/>
                  <a:pt x="8590" y="7519"/>
                </a:cubicBezTo>
                <a:lnTo>
                  <a:pt x="8589" y="7487"/>
                </a:lnTo>
                <a:cubicBezTo>
                  <a:pt x="8580" y="7345"/>
                  <a:pt x="8575" y="7201"/>
                  <a:pt x="8575" y="7054"/>
                </a:cubicBezTo>
                <a:cubicBezTo>
                  <a:pt x="8573" y="7027"/>
                  <a:pt x="8573" y="7001"/>
                  <a:pt x="8573" y="6974"/>
                </a:cubicBezTo>
                <a:lnTo>
                  <a:pt x="8574" y="6921"/>
                </a:lnTo>
                <a:lnTo>
                  <a:pt x="8575" y="6921"/>
                </a:lnTo>
                <a:close/>
                <a:moveTo>
                  <a:pt x="8551" y="6918"/>
                </a:moveTo>
                <a:lnTo>
                  <a:pt x="8551" y="6921"/>
                </a:lnTo>
                <a:lnTo>
                  <a:pt x="8551" y="6921"/>
                </a:lnTo>
                <a:lnTo>
                  <a:pt x="8553" y="6974"/>
                </a:lnTo>
                <a:cubicBezTo>
                  <a:pt x="8553" y="7001"/>
                  <a:pt x="8552" y="7027"/>
                  <a:pt x="8550" y="7054"/>
                </a:cubicBezTo>
                <a:cubicBezTo>
                  <a:pt x="8550" y="7201"/>
                  <a:pt x="8546" y="7345"/>
                  <a:pt x="8537" y="7487"/>
                </a:cubicBezTo>
                <a:lnTo>
                  <a:pt x="8536" y="7519"/>
                </a:lnTo>
                <a:cubicBezTo>
                  <a:pt x="8536" y="7519"/>
                  <a:pt x="8535" y="7519"/>
                  <a:pt x="8535" y="7519"/>
                </a:cubicBezTo>
                <a:cubicBezTo>
                  <a:pt x="8446" y="9173"/>
                  <a:pt x="7948" y="10489"/>
                  <a:pt x="7312" y="10767"/>
                </a:cubicBezTo>
                <a:lnTo>
                  <a:pt x="7312" y="10773"/>
                </a:lnTo>
                <a:cubicBezTo>
                  <a:pt x="7303" y="10777"/>
                  <a:pt x="7293" y="10782"/>
                  <a:pt x="7283" y="10780"/>
                </a:cubicBezTo>
                <a:cubicBezTo>
                  <a:pt x="7228" y="10806"/>
                  <a:pt x="7172" y="10820"/>
                  <a:pt x="7114" y="10822"/>
                </a:cubicBezTo>
                <a:lnTo>
                  <a:pt x="7084" y="10830"/>
                </a:lnTo>
                <a:lnTo>
                  <a:pt x="7084" y="10828"/>
                </a:lnTo>
                <a:lnTo>
                  <a:pt x="7083" y="10828"/>
                </a:lnTo>
                <a:cubicBezTo>
                  <a:pt x="7082" y="10810"/>
                  <a:pt x="7082" y="10792"/>
                  <a:pt x="7082" y="10774"/>
                </a:cubicBezTo>
                <a:cubicBezTo>
                  <a:pt x="7082" y="10748"/>
                  <a:pt x="7082" y="10721"/>
                  <a:pt x="7084" y="10695"/>
                </a:cubicBezTo>
                <a:cubicBezTo>
                  <a:pt x="7084" y="10548"/>
                  <a:pt x="7089" y="10403"/>
                  <a:pt x="7098" y="10261"/>
                </a:cubicBezTo>
                <a:lnTo>
                  <a:pt x="7099" y="10230"/>
                </a:lnTo>
                <a:cubicBezTo>
                  <a:pt x="7099" y="10230"/>
                  <a:pt x="7099" y="10230"/>
                  <a:pt x="7099" y="10230"/>
                </a:cubicBezTo>
                <a:cubicBezTo>
                  <a:pt x="7189" y="8576"/>
                  <a:pt x="7686" y="7260"/>
                  <a:pt x="8322" y="6981"/>
                </a:cubicBezTo>
                <a:lnTo>
                  <a:pt x="8322" y="6976"/>
                </a:lnTo>
                <a:cubicBezTo>
                  <a:pt x="8332" y="6971"/>
                  <a:pt x="8341" y="6967"/>
                  <a:pt x="8351" y="6968"/>
                </a:cubicBezTo>
                <a:cubicBezTo>
                  <a:pt x="8406" y="6942"/>
                  <a:pt x="8463" y="6928"/>
                  <a:pt x="8520" y="6926"/>
                </a:cubicBezTo>
                <a:close/>
                <a:moveTo>
                  <a:pt x="5577" y="6918"/>
                </a:moveTo>
                <a:lnTo>
                  <a:pt x="5607" y="6926"/>
                </a:lnTo>
                <a:cubicBezTo>
                  <a:pt x="5665" y="6928"/>
                  <a:pt x="5721" y="6942"/>
                  <a:pt x="5776" y="6968"/>
                </a:cubicBezTo>
                <a:cubicBezTo>
                  <a:pt x="5786" y="6967"/>
                  <a:pt x="5796" y="6971"/>
                  <a:pt x="5805" y="6976"/>
                </a:cubicBezTo>
                <a:lnTo>
                  <a:pt x="5805" y="6981"/>
                </a:lnTo>
                <a:cubicBezTo>
                  <a:pt x="6441" y="7260"/>
                  <a:pt x="6939" y="8576"/>
                  <a:pt x="7028" y="10230"/>
                </a:cubicBezTo>
                <a:cubicBezTo>
                  <a:pt x="7028" y="10230"/>
                  <a:pt x="7029" y="10230"/>
                  <a:pt x="7029" y="10230"/>
                </a:cubicBezTo>
                <a:lnTo>
                  <a:pt x="7030" y="10261"/>
                </a:lnTo>
                <a:cubicBezTo>
                  <a:pt x="7039" y="10403"/>
                  <a:pt x="7043" y="10548"/>
                  <a:pt x="7043" y="10695"/>
                </a:cubicBezTo>
                <a:cubicBezTo>
                  <a:pt x="7046" y="10721"/>
                  <a:pt x="7046" y="10748"/>
                  <a:pt x="7046" y="10774"/>
                </a:cubicBezTo>
                <a:cubicBezTo>
                  <a:pt x="7046" y="10792"/>
                  <a:pt x="7046" y="10810"/>
                  <a:pt x="7045" y="10828"/>
                </a:cubicBezTo>
                <a:lnTo>
                  <a:pt x="7044" y="10828"/>
                </a:lnTo>
                <a:lnTo>
                  <a:pt x="7044" y="10830"/>
                </a:lnTo>
                <a:lnTo>
                  <a:pt x="7013" y="10822"/>
                </a:lnTo>
                <a:cubicBezTo>
                  <a:pt x="6956" y="10820"/>
                  <a:pt x="6899" y="10806"/>
                  <a:pt x="6844" y="10780"/>
                </a:cubicBezTo>
                <a:cubicBezTo>
                  <a:pt x="6834" y="10782"/>
                  <a:pt x="6825" y="10777"/>
                  <a:pt x="6816" y="10773"/>
                </a:cubicBezTo>
                <a:lnTo>
                  <a:pt x="6815" y="10767"/>
                </a:lnTo>
                <a:cubicBezTo>
                  <a:pt x="6180" y="10489"/>
                  <a:pt x="5682" y="9173"/>
                  <a:pt x="5593" y="7519"/>
                </a:cubicBezTo>
                <a:cubicBezTo>
                  <a:pt x="5592" y="7519"/>
                  <a:pt x="5592" y="7519"/>
                  <a:pt x="5592" y="7519"/>
                </a:cubicBezTo>
                <a:lnTo>
                  <a:pt x="5591" y="7487"/>
                </a:lnTo>
                <a:cubicBezTo>
                  <a:pt x="5582" y="7345"/>
                  <a:pt x="5577" y="7201"/>
                  <a:pt x="5578" y="7054"/>
                </a:cubicBezTo>
                <a:cubicBezTo>
                  <a:pt x="5575" y="7027"/>
                  <a:pt x="5575" y="7001"/>
                  <a:pt x="5575" y="6974"/>
                </a:cubicBezTo>
                <a:lnTo>
                  <a:pt x="5576" y="6921"/>
                </a:lnTo>
                <a:lnTo>
                  <a:pt x="5577" y="6921"/>
                </a:lnTo>
                <a:close/>
                <a:moveTo>
                  <a:pt x="5553" y="6918"/>
                </a:moveTo>
                <a:lnTo>
                  <a:pt x="5553" y="6921"/>
                </a:lnTo>
                <a:lnTo>
                  <a:pt x="5554" y="6921"/>
                </a:lnTo>
                <a:lnTo>
                  <a:pt x="5555" y="6974"/>
                </a:lnTo>
                <a:cubicBezTo>
                  <a:pt x="5555" y="7001"/>
                  <a:pt x="5555" y="7027"/>
                  <a:pt x="5552" y="7054"/>
                </a:cubicBezTo>
                <a:cubicBezTo>
                  <a:pt x="5552" y="7201"/>
                  <a:pt x="5548" y="7345"/>
                  <a:pt x="5539" y="7487"/>
                </a:cubicBezTo>
                <a:lnTo>
                  <a:pt x="5538" y="7519"/>
                </a:lnTo>
                <a:cubicBezTo>
                  <a:pt x="5538" y="7519"/>
                  <a:pt x="5537" y="7519"/>
                  <a:pt x="5537" y="7519"/>
                </a:cubicBezTo>
                <a:cubicBezTo>
                  <a:pt x="5448" y="9173"/>
                  <a:pt x="4950" y="10489"/>
                  <a:pt x="4314" y="10767"/>
                </a:cubicBezTo>
                <a:lnTo>
                  <a:pt x="4314" y="10773"/>
                </a:lnTo>
                <a:cubicBezTo>
                  <a:pt x="4305" y="10777"/>
                  <a:pt x="4295" y="10782"/>
                  <a:pt x="4285" y="10780"/>
                </a:cubicBezTo>
                <a:cubicBezTo>
                  <a:pt x="4230" y="10806"/>
                  <a:pt x="4174" y="10820"/>
                  <a:pt x="4116" y="10822"/>
                </a:cubicBezTo>
                <a:lnTo>
                  <a:pt x="4086" y="10830"/>
                </a:lnTo>
                <a:lnTo>
                  <a:pt x="4086" y="10828"/>
                </a:lnTo>
                <a:lnTo>
                  <a:pt x="4085" y="10828"/>
                </a:lnTo>
                <a:cubicBezTo>
                  <a:pt x="4084" y="10810"/>
                  <a:pt x="4084" y="10792"/>
                  <a:pt x="4084" y="10774"/>
                </a:cubicBezTo>
                <a:cubicBezTo>
                  <a:pt x="4084" y="10748"/>
                  <a:pt x="4084" y="10721"/>
                  <a:pt x="4087" y="10695"/>
                </a:cubicBezTo>
                <a:cubicBezTo>
                  <a:pt x="4086" y="10548"/>
                  <a:pt x="4091" y="10403"/>
                  <a:pt x="4100" y="10261"/>
                </a:cubicBezTo>
                <a:lnTo>
                  <a:pt x="4101" y="10230"/>
                </a:lnTo>
                <a:cubicBezTo>
                  <a:pt x="4101" y="10230"/>
                  <a:pt x="4101" y="10230"/>
                  <a:pt x="4102" y="10230"/>
                </a:cubicBezTo>
                <a:cubicBezTo>
                  <a:pt x="4191" y="8576"/>
                  <a:pt x="4689" y="7260"/>
                  <a:pt x="5324" y="6981"/>
                </a:cubicBezTo>
                <a:lnTo>
                  <a:pt x="5325" y="6976"/>
                </a:lnTo>
                <a:cubicBezTo>
                  <a:pt x="5334" y="6971"/>
                  <a:pt x="5343" y="6967"/>
                  <a:pt x="5353" y="6968"/>
                </a:cubicBezTo>
                <a:cubicBezTo>
                  <a:pt x="5408" y="6942"/>
                  <a:pt x="5465" y="6928"/>
                  <a:pt x="5522" y="6926"/>
                </a:cubicBezTo>
                <a:close/>
                <a:moveTo>
                  <a:pt x="2579" y="6918"/>
                </a:moveTo>
                <a:lnTo>
                  <a:pt x="2609" y="6926"/>
                </a:lnTo>
                <a:cubicBezTo>
                  <a:pt x="2667" y="6928"/>
                  <a:pt x="2723" y="6942"/>
                  <a:pt x="2779" y="6968"/>
                </a:cubicBezTo>
                <a:cubicBezTo>
                  <a:pt x="2788" y="6967"/>
                  <a:pt x="2798" y="6971"/>
                  <a:pt x="2807" y="6976"/>
                </a:cubicBezTo>
                <a:lnTo>
                  <a:pt x="2807" y="6981"/>
                </a:lnTo>
                <a:cubicBezTo>
                  <a:pt x="3443" y="7260"/>
                  <a:pt x="3941" y="8576"/>
                  <a:pt x="4030" y="10230"/>
                </a:cubicBezTo>
                <a:cubicBezTo>
                  <a:pt x="4031" y="10230"/>
                  <a:pt x="4031" y="10230"/>
                  <a:pt x="4031" y="10230"/>
                </a:cubicBezTo>
                <a:lnTo>
                  <a:pt x="4032" y="10261"/>
                </a:lnTo>
                <a:cubicBezTo>
                  <a:pt x="4041" y="10403"/>
                  <a:pt x="4045" y="10548"/>
                  <a:pt x="4045" y="10695"/>
                </a:cubicBezTo>
                <a:cubicBezTo>
                  <a:pt x="4048" y="10721"/>
                  <a:pt x="4048" y="10748"/>
                  <a:pt x="4048" y="10774"/>
                </a:cubicBezTo>
                <a:cubicBezTo>
                  <a:pt x="4048" y="10792"/>
                  <a:pt x="4048" y="10810"/>
                  <a:pt x="4047" y="10828"/>
                </a:cubicBezTo>
                <a:lnTo>
                  <a:pt x="4046" y="10828"/>
                </a:lnTo>
                <a:lnTo>
                  <a:pt x="4046" y="10830"/>
                </a:lnTo>
                <a:lnTo>
                  <a:pt x="4015" y="10822"/>
                </a:lnTo>
                <a:cubicBezTo>
                  <a:pt x="3958" y="10820"/>
                  <a:pt x="3902" y="10806"/>
                  <a:pt x="3846" y="10780"/>
                </a:cubicBezTo>
                <a:cubicBezTo>
                  <a:pt x="3836" y="10782"/>
                  <a:pt x="3827" y="10777"/>
                  <a:pt x="3818" y="10773"/>
                </a:cubicBezTo>
                <a:lnTo>
                  <a:pt x="3817" y="10767"/>
                </a:lnTo>
                <a:cubicBezTo>
                  <a:pt x="3182" y="10489"/>
                  <a:pt x="2684" y="9173"/>
                  <a:pt x="2595" y="7519"/>
                </a:cubicBezTo>
                <a:cubicBezTo>
                  <a:pt x="2594" y="7519"/>
                  <a:pt x="2594" y="7519"/>
                  <a:pt x="2594" y="7519"/>
                </a:cubicBezTo>
                <a:lnTo>
                  <a:pt x="2593" y="7487"/>
                </a:lnTo>
                <a:cubicBezTo>
                  <a:pt x="2584" y="7345"/>
                  <a:pt x="2580" y="7201"/>
                  <a:pt x="2580" y="7054"/>
                </a:cubicBezTo>
                <a:cubicBezTo>
                  <a:pt x="2577" y="7027"/>
                  <a:pt x="2577" y="7001"/>
                  <a:pt x="2577" y="6974"/>
                </a:cubicBezTo>
                <a:lnTo>
                  <a:pt x="2578" y="6921"/>
                </a:lnTo>
                <a:lnTo>
                  <a:pt x="2579" y="6921"/>
                </a:lnTo>
                <a:close/>
                <a:moveTo>
                  <a:pt x="2555" y="6918"/>
                </a:moveTo>
                <a:lnTo>
                  <a:pt x="2555" y="6921"/>
                </a:lnTo>
                <a:lnTo>
                  <a:pt x="2556" y="6921"/>
                </a:lnTo>
                <a:lnTo>
                  <a:pt x="2557" y="6974"/>
                </a:lnTo>
                <a:cubicBezTo>
                  <a:pt x="2557" y="7001"/>
                  <a:pt x="2557" y="7027"/>
                  <a:pt x="2554" y="7054"/>
                </a:cubicBezTo>
                <a:cubicBezTo>
                  <a:pt x="2554" y="7201"/>
                  <a:pt x="2550" y="7345"/>
                  <a:pt x="2541" y="7487"/>
                </a:cubicBezTo>
                <a:lnTo>
                  <a:pt x="2540" y="7519"/>
                </a:lnTo>
                <a:cubicBezTo>
                  <a:pt x="2540" y="7519"/>
                  <a:pt x="2540" y="7519"/>
                  <a:pt x="2539" y="7519"/>
                </a:cubicBezTo>
                <a:cubicBezTo>
                  <a:pt x="2450" y="9173"/>
                  <a:pt x="1952" y="10489"/>
                  <a:pt x="1316" y="10767"/>
                </a:cubicBezTo>
                <a:lnTo>
                  <a:pt x="1316" y="10773"/>
                </a:lnTo>
                <a:cubicBezTo>
                  <a:pt x="1307" y="10777"/>
                  <a:pt x="1297" y="10782"/>
                  <a:pt x="1288" y="10780"/>
                </a:cubicBezTo>
                <a:cubicBezTo>
                  <a:pt x="1232" y="10806"/>
                  <a:pt x="1176" y="10820"/>
                  <a:pt x="1118" y="10822"/>
                </a:cubicBezTo>
                <a:lnTo>
                  <a:pt x="1088" y="10830"/>
                </a:lnTo>
                <a:lnTo>
                  <a:pt x="1088" y="10828"/>
                </a:lnTo>
                <a:lnTo>
                  <a:pt x="1087" y="10828"/>
                </a:lnTo>
                <a:cubicBezTo>
                  <a:pt x="1086" y="10810"/>
                  <a:pt x="1086" y="10792"/>
                  <a:pt x="1086" y="10774"/>
                </a:cubicBezTo>
                <a:cubicBezTo>
                  <a:pt x="1086" y="10748"/>
                  <a:pt x="1086" y="10721"/>
                  <a:pt x="1089" y="10695"/>
                </a:cubicBezTo>
                <a:cubicBezTo>
                  <a:pt x="1089" y="10548"/>
                  <a:pt x="1093" y="10403"/>
                  <a:pt x="1102" y="10261"/>
                </a:cubicBezTo>
                <a:lnTo>
                  <a:pt x="1103" y="10230"/>
                </a:lnTo>
                <a:cubicBezTo>
                  <a:pt x="1103" y="10230"/>
                  <a:pt x="1103" y="10230"/>
                  <a:pt x="1104" y="10230"/>
                </a:cubicBezTo>
                <a:cubicBezTo>
                  <a:pt x="1193" y="8576"/>
                  <a:pt x="1691" y="7260"/>
                  <a:pt x="2326" y="6981"/>
                </a:cubicBezTo>
                <a:lnTo>
                  <a:pt x="2327" y="6976"/>
                </a:lnTo>
                <a:cubicBezTo>
                  <a:pt x="2336" y="6971"/>
                  <a:pt x="2345" y="6967"/>
                  <a:pt x="2355" y="6968"/>
                </a:cubicBezTo>
                <a:cubicBezTo>
                  <a:pt x="2411" y="6942"/>
                  <a:pt x="2467" y="6928"/>
                  <a:pt x="2524" y="6926"/>
                </a:cubicBezTo>
                <a:close/>
                <a:moveTo>
                  <a:pt x="19328" y="3546"/>
                </a:moveTo>
                <a:cubicBezTo>
                  <a:pt x="19422" y="4826"/>
                  <a:pt x="19803" y="5841"/>
                  <a:pt x="20290" y="6120"/>
                </a:cubicBezTo>
                <a:cubicBezTo>
                  <a:pt x="20196" y="4840"/>
                  <a:pt x="19815" y="3826"/>
                  <a:pt x="19328" y="3546"/>
                </a:cubicBezTo>
                <a:close/>
                <a:moveTo>
                  <a:pt x="18783" y="3546"/>
                </a:moveTo>
                <a:cubicBezTo>
                  <a:pt x="18296" y="3826"/>
                  <a:pt x="17915" y="4840"/>
                  <a:pt x="17821" y="6120"/>
                </a:cubicBezTo>
                <a:cubicBezTo>
                  <a:pt x="18308" y="5841"/>
                  <a:pt x="18689" y="4826"/>
                  <a:pt x="18783" y="3546"/>
                </a:cubicBezTo>
                <a:close/>
                <a:moveTo>
                  <a:pt x="16330" y="3546"/>
                </a:moveTo>
                <a:cubicBezTo>
                  <a:pt x="16424" y="4826"/>
                  <a:pt x="16805" y="5841"/>
                  <a:pt x="17292" y="6120"/>
                </a:cubicBezTo>
                <a:cubicBezTo>
                  <a:pt x="17198" y="4840"/>
                  <a:pt x="16817" y="3826"/>
                  <a:pt x="16330" y="3546"/>
                </a:cubicBezTo>
                <a:close/>
                <a:moveTo>
                  <a:pt x="15785" y="3546"/>
                </a:moveTo>
                <a:cubicBezTo>
                  <a:pt x="15298" y="3826"/>
                  <a:pt x="14917" y="4840"/>
                  <a:pt x="14823" y="6120"/>
                </a:cubicBezTo>
                <a:cubicBezTo>
                  <a:pt x="15310" y="5841"/>
                  <a:pt x="15691" y="4826"/>
                  <a:pt x="15785" y="3546"/>
                </a:cubicBezTo>
                <a:close/>
                <a:moveTo>
                  <a:pt x="13332" y="3546"/>
                </a:moveTo>
                <a:cubicBezTo>
                  <a:pt x="13426" y="4826"/>
                  <a:pt x="13807" y="5841"/>
                  <a:pt x="14294" y="6120"/>
                </a:cubicBezTo>
                <a:cubicBezTo>
                  <a:pt x="14200" y="4840"/>
                  <a:pt x="13819" y="3826"/>
                  <a:pt x="13332" y="3546"/>
                </a:cubicBezTo>
                <a:close/>
                <a:moveTo>
                  <a:pt x="12787" y="3546"/>
                </a:moveTo>
                <a:cubicBezTo>
                  <a:pt x="12300" y="3826"/>
                  <a:pt x="11919" y="4840"/>
                  <a:pt x="11825" y="6120"/>
                </a:cubicBezTo>
                <a:cubicBezTo>
                  <a:pt x="12312" y="5841"/>
                  <a:pt x="12693" y="4826"/>
                  <a:pt x="12787" y="3546"/>
                </a:cubicBezTo>
                <a:close/>
                <a:moveTo>
                  <a:pt x="10334" y="3546"/>
                </a:moveTo>
                <a:cubicBezTo>
                  <a:pt x="10428" y="4826"/>
                  <a:pt x="10809" y="5841"/>
                  <a:pt x="11296" y="6120"/>
                </a:cubicBezTo>
                <a:cubicBezTo>
                  <a:pt x="11202" y="4840"/>
                  <a:pt x="10821" y="3826"/>
                  <a:pt x="10334" y="3546"/>
                </a:cubicBezTo>
                <a:close/>
                <a:moveTo>
                  <a:pt x="9790" y="3546"/>
                </a:moveTo>
                <a:cubicBezTo>
                  <a:pt x="9302" y="3826"/>
                  <a:pt x="8921" y="4840"/>
                  <a:pt x="8827" y="6120"/>
                </a:cubicBezTo>
                <a:cubicBezTo>
                  <a:pt x="9315" y="5841"/>
                  <a:pt x="9695" y="4826"/>
                  <a:pt x="9790" y="3546"/>
                </a:cubicBezTo>
                <a:close/>
                <a:moveTo>
                  <a:pt x="7336" y="3546"/>
                </a:moveTo>
                <a:cubicBezTo>
                  <a:pt x="7430" y="4826"/>
                  <a:pt x="7811" y="5841"/>
                  <a:pt x="8299" y="6120"/>
                </a:cubicBezTo>
                <a:cubicBezTo>
                  <a:pt x="8204" y="4840"/>
                  <a:pt x="7824" y="3826"/>
                  <a:pt x="7336" y="3546"/>
                </a:cubicBezTo>
                <a:close/>
                <a:moveTo>
                  <a:pt x="6792" y="3546"/>
                </a:moveTo>
                <a:cubicBezTo>
                  <a:pt x="6304" y="3826"/>
                  <a:pt x="5923" y="4840"/>
                  <a:pt x="5829" y="6120"/>
                </a:cubicBezTo>
                <a:cubicBezTo>
                  <a:pt x="6317" y="5841"/>
                  <a:pt x="6697" y="4826"/>
                  <a:pt x="6792" y="3546"/>
                </a:cubicBezTo>
                <a:close/>
                <a:moveTo>
                  <a:pt x="4338" y="3546"/>
                </a:moveTo>
                <a:cubicBezTo>
                  <a:pt x="4432" y="4826"/>
                  <a:pt x="4813" y="5841"/>
                  <a:pt x="5301" y="6120"/>
                </a:cubicBezTo>
                <a:cubicBezTo>
                  <a:pt x="5206" y="4840"/>
                  <a:pt x="4826" y="3826"/>
                  <a:pt x="4338" y="3546"/>
                </a:cubicBezTo>
                <a:close/>
                <a:moveTo>
                  <a:pt x="3794" y="3546"/>
                </a:moveTo>
                <a:cubicBezTo>
                  <a:pt x="3306" y="3826"/>
                  <a:pt x="2926" y="4840"/>
                  <a:pt x="2831" y="6120"/>
                </a:cubicBezTo>
                <a:cubicBezTo>
                  <a:pt x="3319" y="5841"/>
                  <a:pt x="3699" y="4826"/>
                  <a:pt x="3794" y="3546"/>
                </a:cubicBezTo>
                <a:close/>
                <a:moveTo>
                  <a:pt x="1340" y="3546"/>
                </a:moveTo>
                <a:cubicBezTo>
                  <a:pt x="1435" y="4826"/>
                  <a:pt x="1815" y="5841"/>
                  <a:pt x="2303" y="6120"/>
                </a:cubicBezTo>
                <a:cubicBezTo>
                  <a:pt x="2208" y="4840"/>
                  <a:pt x="1828" y="3826"/>
                  <a:pt x="1340" y="3546"/>
                </a:cubicBezTo>
                <a:close/>
                <a:moveTo>
                  <a:pt x="21600" y="3060"/>
                </a:moveTo>
                <a:lnTo>
                  <a:pt x="21600" y="3689"/>
                </a:lnTo>
                <a:cubicBezTo>
                  <a:pt x="21201" y="4089"/>
                  <a:pt x="20901" y="5004"/>
                  <a:pt x="20819" y="6120"/>
                </a:cubicBezTo>
                <a:cubicBezTo>
                  <a:pt x="21146" y="5932"/>
                  <a:pt x="21426" y="5412"/>
                  <a:pt x="21600" y="4698"/>
                </a:cubicBezTo>
                <a:lnTo>
                  <a:pt x="21600" y="5650"/>
                </a:lnTo>
                <a:cubicBezTo>
                  <a:pt x="21387" y="6212"/>
                  <a:pt x="21108" y="6603"/>
                  <a:pt x="20795" y="6741"/>
                </a:cubicBezTo>
                <a:lnTo>
                  <a:pt x="20795" y="6747"/>
                </a:lnTo>
                <a:cubicBezTo>
                  <a:pt x="20785" y="6751"/>
                  <a:pt x="20776" y="6756"/>
                  <a:pt x="20766" y="6754"/>
                </a:cubicBezTo>
                <a:cubicBezTo>
                  <a:pt x="20711" y="6780"/>
                  <a:pt x="20654" y="6794"/>
                  <a:pt x="20597" y="6797"/>
                </a:cubicBezTo>
                <a:lnTo>
                  <a:pt x="20567" y="6804"/>
                </a:lnTo>
                <a:lnTo>
                  <a:pt x="20567" y="6802"/>
                </a:lnTo>
                <a:lnTo>
                  <a:pt x="20566" y="6802"/>
                </a:lnTo>
                <a:cubicBezTo>
                  <a:pt x="20565" y="6784"/>
                  <a:pt x="20565" y="6766"/>
                  <a:pt x="20565" y="6748"/>
                </a:cubicBezTo>
                <a:cubicBezTo>
                  <a:pt x="20565" y="6721"/>
                  <a:pt x="20565" y="6695"/>
                  <a:pt x="20567" y="6668"/>
                </a:cubicBezTo>
                <a:cubicBezTo>
                  <a:pt x="20567" y="6520"/>
                  <a:pt x="20571" y="6374"/>
                  <a:pt x="20580" y="6231"/>
                </a:cubicBezTo>
                <a:lnTo>
                  <a:pt x="20581" y="6200"/>
                </a:lnTo>
                <a:cubicBezTo>
                  <a:pt x="20582" y="6200"/>
                  <a:pt x="20582" y="6200"/>
                  <a:pt x="20582" y="6199"/>
                </a:cubicBezTo>
                <a:cubicBezTo>
                  <a:pt x="20661" y="4717"/>
                  <a:pt x="21064" y="3503"/>
                  <a:pt x="21600" y="3060"/>
                </a:cubicBezTo>
                <a:close/>
                <a:moveTo>
                  <a:pt x="19076" y="2862"/>
                </a:moveTo>
                <a:lnTo>
                  <a:pt x="19106" y="2870"/>
                </a:lnTo>
                <a:cubicBezTo>
                  <a:pt x="19163" y="2872"/>
                  <a:pt x="19220" y="2886"/>
                  <a:pt x="19275" y="2912"/>
                </a:cubicBezTo>
                <a:cubicBezTo>
                  <a:pt x="19285" y="2910"/>
                  <a:pt x="19294" y="2915"/>
                  <a:pt x="19304" y="2920"/>
                </a:cubicBezTo>
                <a:lnTo>
                  <a:pt x="19304" y="2925"/>
                </a:lnTo>
                <a:cubicBezTo>
                  <a:pt x="19940" y="3206"/>
                  <a:pt x="20438" y="4532"/>
                  <a:pt x="20527" y="6199"/>
                </a:cubicBezTo>
                <a:cubicBezTo>
                  <a:pt x="20527" y="6200"/>
                  <a:pt x="20527" y="6200"/>
                  <a:pt x="20528" y="6200"/>
                </a:cubicBezTo>
                <a:lnTo>
                  <a:pt x="20529" y="6231"/>
                </a:lnTo>
                <a:cubicBezTo>
                  <a:pt x="20537" y="6374"/>
                  <a:pt x="20542" y="6520"/>
                  <a:pt x="20542" y="6668"/>
                </a:cubicBezTo>
                <a:cubicBezTo>
                  <a:pt x="20544" y="6695"/>
                  <a:pt x="20544" y="6721"/>
                  <a:pt x="20544" y="6748"/>
                </a:cubicBezTo>
                <a:cubicBezTo>
                  <a:pt x="20544" y="6766"/>
                  <a:pt x="20544" y="6784"/>
                  <a:pt x="20543" y="6802"/>
                </a:cubicBezTo>
                <a:lnTo>
                  <a:pt x="20542" y="6802"/>
                </a:lnTo>
                <a:lnTo>
                  <a:pt x="20542" y="6804"/>
                </a:lnTo>
                <a:lnTo>
                  <a:pt x="20512" y="6797"/>
                </a:lnTo>
                <a:cubicBezTo>
                  <a:pt x="20454" y="6794"/>
                  <a:pt x="20398" y="6780"/>
                  <a:pt x="20343" y="6754"/>
                </a:cubicBezTo>
                <a:cubicBezTo>
                  <a:pt x="20333" y="6756"/>
                  <a:pt x="20323" y="6751"/>
                  <a:pt x="20314" y="6747"/>
                </a:cubicBezTo>
                <a:lnTo>
                  <a:pt x="20314" y="6741"/>
                </a:lnTo>
                <a:cubicBezTo>
                  <a:pt x="19678" y="6461"/>
                  <a:pt x="19180" y="5134"/>
                  <a:pt x="19091" y="3467"/>
                </a:cubicBezTo>
                <a:cubicBezTo>
                  <a:pt x="19091" y="3467"/>
                  <a:pt x="19091" y="3467"/>
                  <a:pt x="19090" y="3467"/>
                </a:cubicBezTo>
                <a:lnTo>
                  <a:pt x="19089" y="3435"/>
                </a:lnTo>
                <a:cubicBezTo>
                  <a:pt x="19080" y="3292"/>
                  <a:pt x="19076" y="3146"/>
                  <a:pt x="19076" y="2998"/>
                </a:cubicBezTo>
                <a:cubicBezTo>
                  <a:pt x="19074" y="2972"/>
                  <a:pt x="19074" y="2945"/>
                  <a:pt x="19074" y="2918"/>
                </a:cubicBezTo>
                <a:lnTo>
                  <a:pt x="19075" y="2864"/>
                </a:lnTo>
                <a:lnTo>
                  <a:pt x="19076" y="2864"/>
                </a:lnTo>
                <a:close/>
                <a:moveTo>
                  <a:pt x="19035" y="2862"/>
                </a:moveTo>
                <a:lnTo>
                  <a:pt x="19035" y="2864"/>
                </a:lnTo>
                <a:lnTo>
                  <a:pt x="19036" y="2864"/>
                </a:lnTo>
                <a:lnTo>
                  <a:pt x="19037" y="2918"/>
                </a:lnTo>
                <a:cubicBezTo>
                  <a:pt x="19037" y="2945"/>
                  <a:pt x="19037" y="2972"/>
                  <a:pt x="19035" y="2998"/>
                </a:cubicBezTo>
                <a:cubicBezTo>
                  <a:pt x="19035" y="3146"/>
                  <a:pt x="19031" y="3292"/>
                  <a:pt x="19022" y="3435"/>
                </a:cubicBezTo>
                <a:lnTo>
                  <a:pt x="19021" y="3467"/>
                </a:lnTo>
                <a:cubicBezTo>
                  <a:pt x="19020" y="3467"/>
                  <a:pt x="19020" y="3467"/>
                  <a:pt x="19020" y="3467"/>
                </a:cubicBezTo>
                <a:cubicBezTo>
                  <a:pt x="18931" y="5134"/>
                  <a:pt x="18433" y="6461"/>
                  <a:pt x="17797" y="6741"/>
                </a:cubicBezTo>
                <a:lnTo>
                  <a:pt x="17797" y="6747"/>
                </a:lnTo>
                <a:cubicBezTo>
                  <a:pt x="17787" y="6751"/>
                  <a:pt x="17778" y="6756"/>
                  <a:pt x="17768" y="6754"/>
                </a:cubicBezTo>
                <a:cubicBezTo>
                  <a:pt x="17713" y="6780"/>
                  <a:pt x="17656" y="6794"/>
                  <a:pt x="17599" y="6797"/>
                </a:cubicBezTo>
                <a:lnTo>
                  <a:pt x="17569" y="6804"/>
                </a:lnTo>
                <a:lnTo>
                  <a:pt x="17569" y="6802"/>
                </a:lnTo>
                <a:lnTo>
                  <a:pt x="17568" y="6802"/>
                </a:lnTo>
                <a:cubicBezTo>
                  <a:pt x="17567" y="6784"/>
                  <a:pt x="17567" y="6766"/>
                  <a:pt x="17567" y="6748"/>
                </a:cubicBezTo>
                <a:cubicBezTo>
                  <a:pt x="17567" y="6721"/>
                  <a:pt x="17567" y="6695"/>
                  <a:pt x="17569" y="6668"/>
                </a:cubicBezTo>
                <a:cubicBezTo>
                  <a:pt x="17569" y="6520"/>
                  <a:pt x="17573" y="6374"/>
                  <a:pt x="17582" y="6231"/>
                </a:cubicBezTo>
                <a:lnTo>
                  <a:pt x="17583" y="6200"/>
                </a:lnTo>
                <a:cubicBezTo>
                  <a:pt x="17584" y="6200"/>
                  <a:pt x="17584" y="6200"/>
                  <a:pt x="17584" y="6199"/>
                </a:cubicBezTo>
                <a:cubicBezTo>
                  <a:pt x="17673" y="4532"/>
                  <a:pt x="18171" y="3206"/>
                  <a:pt x="18807" y="2925"/>
                </a:cubicBezTo>
                <a:lnTo>
                  <a:pt x="18807" y="2920"/>
                </a:lnTo>
                <a:cubicBezTo>
                  <a:pt x="18817" y="2915"/>
                  <a:pt x="18826" y="2910"/>
                  <a:pt x="18836" y="2912"/>
                </a:cubicBezTo>
                <a:cubicBezTo>
                  <a:pt x="18891" y="2886"/>
                  <a:pt x="18948" y="2872"/>
                  <a:pt x="19005" y="2870"/>
                </a:cubicBezTo>
                <a:close/>
                <a:moveTo>
                  <a:pt x="16078" y="2862"/>
                </a:moveTo>
                <a:lnTo>
                  <a:pt x="16108" y="2870"/>
                </a:lnTo>
                <a:cubicBezTo>
                  <a:pt x="16165" y="2872"/>
                  <a:pt x="16222" y="2886"/>
                  <a:pt x="16277" y="2912"/>
                </a:cubicBezTo>
                <a:cubicBezTo>
                  <a:pt x="16287" y="2910"/>
                  <a:pt x="16296" y="2915"/>
                  <a:pt x="16306" y="2920"/>
                </a:cubicBezTo>
                <a:lnTo>
                  <a:pt x="16306" y="2925"/>
                </a:lnTo>
                <a:cubicBezTo>
                  <a:pt x="16942" y="3206"/>
                  <a:pt x="17440" y="4532"/>
                  <a:pt x="17529" y="6199"/>
                </a:cubicBezTo>
                <a:cubicBezTo>
                  <a:pt x="17529" y="6200"/>
                  <a:pt x="17529" y="6200"/>
                  <a:pt x="17530" y="6200"/>
                </a:cubicBezTo>
                <a:lnTo>
                  <a:pt x="17531" y="6231"/>
                </a:lnTo>
                <a:cubicBezTo>
                  <a:pt x="17540" y="6374"/>
                  <a:pt x="17544" y="6520"/>
                  <a:pt x="17544" y="6668"/>
                </a:cubicBezTo>
                <a:cubicBezTo>
                  <a:pt x="17546" y="6695"/>
                  <a:pt x="17546" y="6721"/>
                  <a:pt x="17546" y="6748"/>
                </a:cubicBezTo>
                <a:cubicBezTo>
                  <a:pt x="17546" y="6766"/>
                  <a:pt x="17546" y="6784"/>
                  <a:pt x="17545" y="6802"/>
                </a:cubicBezTo>
                <a:lnTo>
                  <a:pt x="17544" y="6802"/>
                </a:lnTo>
                <a:lnTo>
                  <a:pt x="17544" y="6804"/>
                </a:lnTo>
                <a:lnTo>
                  <a:pt x="17514" y="6797"/>
                </a:lnTo>
                <a:cubicBezTo>
                  <a:pt x="17457" y="6794"/>
                  <a:pt x="17400" y="6780"/>
                  <a:pt x="17345" y="6754"/>
                </a:cubicBezTo>
                <a:cubicBezTo>
                  <a:pt x="17335" y="6756"/>
                  <a:pt x="17326" y="6751"/>
                  <a:pt x="17316" y="6747"/>
                </a:cubicBezTo>
                <a:lnTo>
                  <a:pt x="17316" y="6741"/>
                </a:lnTo>
                <a:cubicBezTo>
                  <a:pt x="16680" y="6461"/>
                  <a:pt x="16182" y="5134"/>
                  <a:pt x="16093" y="3467"/>
                </a:cubicBezTo>
                <a:cubicBezTo>
                  <a:pt x="16093" y="3467"/>
                  <a:pt x="16093" y="3467"/>
                  <a:pt x="16092" y="3467"/>
                </a:cubicBezTo>
                <a:lnTo>
                  <a:pt x="16091" y="3435"/>
                </a:lnTo>
                <a:cubicBezTo>
                  <a:pt x="16082" y="3292"/>
                  <a:pt x="16078" y="3146"/>
                  <a:pt x="16078" y="2998"/>
                </a:cubicBezTo>
                <a:cubicBezTo>
                  <a:pt x="16076" y="2972"/>
                  <a:pt x="16076" y="2945"/>
                  <a:pt x="16076" y="2918"/>
                </a:cubicBezTo>
                <a:lnTo>
                  <a:pt x="16077" y="2864"/>
                </a:lnTo>
                <a:lnTo>
                  <a:pt x="16078" y="2864"/>
                </a:lnTo>
                <a:close/>
                <a:moveTo>
                  <a:pt x="16037" y="2862"/>
                </a:moveTo>
                <a:lnTo>
                  <a:pt x="16037" y="2864"/>
                </a:lnTo>
                <a:lnTo>
                  <a:pt x="16038" y="2864"/>
                </a:lnTo>
                <a:lnTo>
                  <a:pt x="16039" y="2918"/>
                </a:lnTo>
                <a:cubicBezTo>
                  <a:pt x="16039" y="2945"/>
                  <a:pt x="16039" y="2972"/>
                  <a:pt x="16037" y="2998"/>
                </a:cubicBezTo>
                <a:cubicBezTo>
                  <a:pt x="16037" y="3146"/>
                  <a:pt x="16033" y="3292"/>
                  <a:pt x="16024" y="3435"/>
                </a:cubicBezTo>
                <a:lnTo>
                  <a:pt x="16023" y="3467"/>
                </a:lnTo>
                <a:cubicBezTo>
                  <a:pt x="16022" y="3467"/>
                  <a:pt x="16022" y="3467"/>
                  <a:pt x="16022" y="3467"/>
                </a:cubicBezTo>
                <a:cubicBezTo>
                  <a:pt x="15933" y="5134"/>
                  <a:pt x="15435" y="6461"/>
                  <a:pt x="14799" y="6741"/>
                </a:cubicBezTo>
                <a:lnTo>
                  <a:pt x="14799" y="6747"/>
                </a:lnTo>
                <a:cubicBezTo>
                  <a:pt x="14789" y="6751"/>
                  <a:pt x="14780" y="6756"/>
                  <a:pt x="14770" y="6754"/>
                </a:cubicBezTo>
                <a:cubicBezTo>
                  <a:pt x="14715" y="6780"/>
                  <a:pt x="14658" y="6794"/>
                  <a:pt x="14601" y="6797"/>
                </a:cubicBezTo>
                <a:lnTo>
                  <a:pt x="14571" y="6804"/>
                </a:lnTo>
                <a:lnTo>
                  <a:pt x="14571" y="6802"/>
                </a:lnTo>
                <a:lnTo>
                  <a:pt x="14570" y="6802"/>
                </a:lnTo>
                <a:cubicBezTo>
                  <a:pt x="14569" y="6784"/>
                  <a:pt x="14569" y="6766"/>
                  <a:pt x="14569" y="6748"/>
                </a:cubicBezTo>
                <a:cubicBezTo>
                  <a:pt x="14569" y="6721"/>
                  <a:pt x="14569" y="6695"/>
                  <a:pt x="14571" y="6668"/>
                </a:cubicBezTo>
                <a:cubicBezTo>
                  <a:pt x="14571" y="6520"/>
                  <a:pt x="14576" y="6374"/>
                  <a:pt x="14584" y="6231"/>
                </a:cubicBezTo>
                <a:lnTo>
                  <a:pt x="14585" y="6200"/>
                </a:lnTo>
                <a:cubicBezTo>
                  <a:pt x="14586" y="6200"/>
                  <a:pt x="14586" y="6200"/>
                  <a:pt x="14586" y="6199"/>
                </a:cubicBezTo>
                <a:cubicBezTo>
                  <a:pt x="14675" y="4532"/>
                  <a:pt x="15173" y="3206"/>
                  <a:pt x="15809" y="2925"/>
                </a:cubicBezTo>
                <a:lnTo>
                  <a:pt x="15809" y="2920"/>
                </a:lnTo>
                <a:cubicBezTo>
                  <a:pt x="15819" y="2915"/>
                  <a:pt x="15828" y="2910"/>
                  <a:pt x="15838" y="2912"/>
                </a:cubicBezTo>
                <a:cubicBezTo>
                  <a:pt x="15893" y="2886"/>
                  <a:pt x="15950" y="2872"/>
                  <a:pt x="16007" y="2870"/>
                </a:cubicBezTo>
                <a:close/>
                <a:moveTo>
                  <a:pt x="13080" y="2862"/>
                </a:moveTo>
                <a:lnTo>
                  <a:pt x="13110" y="2870"/>
                </a:lnTo>
                <a:cubicBezTo>
                  <a:pt x="13167" y="2872"/>
                  <a:pt x="13224" y="2886"/>
                  <a:pt x="13279" y="2912"/>
                </a:cubicBezTo>
                <a:cubicBezTo>
                  <a:pt x="13289" y="2910"/>
                  <a:pt x="13298" y="2915"/>
                  <a:pt x="13308" y="2920"/>
                </a:cubicBezTo>
                <a:lnTo>
                  <a:pt x="13308" y="2925"/>
                </a:lnTo>
                <a:cubicBezTo>
                  <a:pt x="13944" y="3206"/>
                  <a:pt x="14442" y="4532"/>
                  <a:pt x="14531" y="6199"/>
                </a:cubicBezTo>
                <a:cubicBezTo>
                  <a:pt x="14531" y="6200"/>
                  <a:pt x="14531" y="6200"/>
                  <a:pt x="14532" y="6200"/>
                </a:cubicBezTo>
                <a:lnTo>
                  <a:pt x="14533" y="6231"/>
                </a:lnTo>
                <a:cubicBezTo>
                  <a:pt x="14542" y="6374"/>
                  <a:pt x="14546" y="6520"/>
                  <a:pt x="14546" y="6668"/>
                </a:cubicBezTo>
                <a:cubicBezTo>
                  <a:pt x="14548" y="6695"/>
                  <a:pt x="14548" y="6721"/>
                  <a:pt x="14548" y="6748"/>
                </a:cubicBezTo>
                <a:cubicBezTo>
                  <a:pt x="14548" y="6766"/>
                  <a:pt x="14548" y="6784"/>
                  <a:pt x="14547" y="6802"/>
                </a:cubicBezTo>
                <a:lnTo>
                  <a:pt x="14546" y="6802"/>
                </a:lnTo>
                <a:lnTo>
                  <a:pt x="14546" y="6804"/>
                </a:lnTo>
                <a:lnTo>
                  <a:pt x="14516" y="6797"/>
                </a:lnTo>
                <a:cubicBezTo>
                  <a:pt x="14459" y="6794"/>
                  <a:pt x="14402" y="6780"/>
                  <a:pt x="14347" y="6754"/>
                </a:cubicBezTo>
                <a:cubicBezTo>
                  <a:pt x="14337" y="6756"/>
                  <a:pt x="14328" y="6751"/>
                  <a:pt x="14318" y="6747"/>
                </a:cubicBezTo>
                <a:lnTo>
                  <a:pt x="14318" y="6741"/>
                </a:lnTo>
                <a:cubicBezTo>
                  <a:pt x="13682" y="6461"/>
                  <a:pt x="13184" y="5134"/>
                  <a:pt x="13095" y="3467"/>
                </a:cubicBezTo>
                <a:cubicBezTo>
                  <a:pt x="13095" y="3467"/>
                  <a:pt x="13095" y="3467"/>
                  <a:pt x="13094" y="3467"/>
                </a:cubicBezTo>
                <a:lnTo>
                  <a:pt x="13093" y="3435"/>
                </a:lnTo>
                <a:cubicBezTo>
                  <a:pt x="13084" y="3292"/>
                  <a:pt x="13080" y="3146"/>
                  <a:pt x="13080" y="2998"/>
                </a:cubicBezTo>
                <a:cubicBezTo>
                  <a:pt x="13078" y="2972"/>
                  <a:pt x="13078" y="2945"/>
                  <a:pt x="13078" y="2918"/>
                </a:cubicBezTo>
                <a:lnTo>
                  <a:pt x="13079" y="2864"/>
                </a:lnTo>
                <a:lnTo>
                  <a:pt x="13080" y="2864"/>
                </a:lnTo>
                <a:close/>
                <a:moveTo>
                  <a:pt x="10082" y="2862"/>
                </a:moveTo>
                <a:lnTo>
                  <a:pt x="10112" y="2870"/>
                </a:lnTo>
                <a:cubicBezTo>
                  <a:pt x="10170" y="2872"/>
                  <a:pt x="10226" y="2886"/>
                  <a:pt x="10281" y="2912"/>
                </a:cubicBezTo>
                <a:cubicBezTo>
                  <a:pt x="10291" y="2910"/>
                  <a:pt x="10301" y="2915"/>
                  <a:pt x="10310" y="2920"/>
                </a:cubicBezTo>
                <a:lnTo>
                  <a:pt x="10310" y="2925"/>
                </a:lnTo>
                <a:cubicBezTo>
                  <a:pt x="10946" y="3206"/>
                  <a:pt x="11444" y="4532"/>
                  <a:pt x="11533" y="6199"/>
                </a:cubicBezTo>
                <a:cubicBezTo>
                  <a:pt x="11533" y="6200"/>
                  <a:pt x="11534" y="6200"/>
                  <a:pt x="11534" y="6200"/>
                </a:cubicBezTo>
                <a:lnTo>
                  <a:pt x="11535" y="6231"/>
                </a:lnTo>
                <a:cubicBezTo>
                  <a:pt x="11544" y="6374"/>
                  <a:pt x="11548" y="6520"/>
                  <a:pt x="11548" y="6668"/>
                </a:cubicBezTo>
                <a:cubicBezTo>
                  <a:pt x="11550" y="6695"/>
                  <a:pt x="11550" y="6721"/>
                  <a:pt x="11550" y="6748"/>
                </a:cubicBezTo>
                <a:cubicBezTo>
                  <a:pt x="11550" y="6766"/>
                  <a:pt x="11550" y="6784"/>
                  <a:pt x="11549" y="6802"/>
                </a:cubicBezTo>
                <a:lnTo>
                  <a:pt x="11549" y="6802"/>
                </a:lnTo>
                <a:lnTo>
                  <a:pt x="11548" y="6804"/>
                </a:lnTo>
                <a:lnTo>
                  <a:pt x="11518" y="6797"/>
                </a:lnTo>
                <a:cubicBezTo>
                  <a:pt x="11461" y="6794"/>
                  <a:pt x="11404" y="6780"/>
                  <a:pt x="11349" y="6754"/>
                </a:cubicBezTo>
                <a:cubicBezTo>
                  <a:pt x="11339" y="6756"/>
                  <a:pt x="11330" y="6751"/>
                  <a:pt x="11320" y="6747"/>
                </a:cubicBezTo>
                <a:lnTo>
                  <a:pt x="11320" y="6741"/>
                </a:lnTo>
                <a:cubicBezTo>
                  <a:pt x="10684" y="6461"/>
                  <a:pt x="10186" y="5134"/>
                  <a:pt x="10097" y="3467"/>
                </a:cubicBezTo>
                <a:cubicBezTo>
                  <a:pt x="10097" y="3467"/>
                  <a:pt x="10097" y="3467"/>
                  <a:pt x="10097" y="3467"/>
                </a:cubicBezTo>
                <a:lnTo>
                  <a:pt x="10096" y="3435"/>
                </a:lnTo>
                <a:cubicBezTo>
                  <a:pt x="10087" y="3292"/>
                  <a:pt x="10082" y="3146"/>
                  <a:pt x="10082" y="2998"/>
                </a:cubicBezTo>
                <a:cubicBezTo>
                  <a:pt x="10080" y="2972"/>
                  <a:pt x="10080" y="2945"/>
                  <a:pt x="10080" y="2918"/>
                </a:cubicBezTo>
                <a:lnTo>
                  <a:pt x="10081" y="2864"/>
                </a:lnTo>
                <a:lnTo>
                  <a:pt x="10082" y="2864"/>
                </a:lnTo>
                <a:close/>
                <a:moveTo>
                  <a:pt x="10042" y="2862"/>
                </a:moveTo>
                <a:lnTo>
                  <a:pt x="10042" y="2864"/>
                </a:lnTo>
                <a:lnTo>
                  <a:pt x="10042" y="2864"/>
                </a:lnTo>
                <a:lnTo>
                  <a:pt x="10044" y="2918"/>
                </a:lnTo>
                <a:cubicBezTo>
                  <a:pt x="10044" y="2945"/>
                  <a:pt x="10043" y="2972"/>
                  <a:pt x="10041" y="2998"/>
                </a:cubicBezTo>
                <a:cubicBezTo>
                  <a:pt x="10041" y="3146"/>
                  <a:pt x="10037" y="3292"/>
                  <a:pt x="10028" y="3435"/>
                </a:cubicBezTo>
                <a:lnTo>
                  <a:pt x="10027" y="3467"/>
                </a:lnTo>
                <a:cubicBezTo>
                  <a:pt x="10027" y="3467"/>
                  <a:pt x="10026" y="3467"/>
                  <a:pt x="10026" y="3467"/>
                </a:cubicBezTo>
                <a:cubicBezTo>
                  <a:pt x="9937" y="5134"/>
                  <a:pt x="9439" y="6461"/>
                  <a:pt x="8803" y="6741"/>
                </a:cubicBezTo>
                <a:lnTo>
                  <a:pt x="8803" y="6747"/>
                </a:lnTo>
                <a:cubicBezTo>
                  <a:pt x="8794" y="6751"/>
                  <a:pt x="8784" y="6756"/>
                  <a:pt x="8774" y="6754"/>
                </a:cubicBezTo>
                <a:cubicBezTo>
                  <a:pt x="8719" y="6780"/>
                  <a:pt x="8663" y="6794"/>
                  <a:pt x="8605" y="6797"/>
                </a:cubicBezTo>
                <a:lnTo>
                  <a:pt x="8575" y="6804"/>
                </a:lnTo>
                <a:lnTo>
                  <a:pt x="8575" y="6802"/>
                </a:lnTo>
                <a:lnTo>
                  <a:pt x="8574" y="6802"/>
                </a:lnTo>
                <a:cubicBezTo>
                  <a:pt x="8573" y="6784"/>
                  <a:pt x="8573" y="6766"/>
                  <a:pt x="8573" y="6748"/>
                </a:cubicBezTo>
                <a:cubicBezTo>
                  <a:pt x="8573" y="6721"/>
                  <a:pt x="8573" y="6695"/>
                  <a:pt x="8575" y="6668"/>
                </a:cubicBezTo>
                <a:cubicBezTo>
                  <a:pt x="8575" y="6520"/>
                  <a:pt x="8580" y="6374"/>
                  <a:pt x="8589" y="6231"/>
                </a:cubicBezTo>
                <a:lnTo>
                  <a:pt x="8590" y="6200"/>
                </a:lnTo>
                <a:cubicBezTo>
                  <a:pt x="8590" y="6200"/>
                  <a:pt x="8590" y="6200"/>
                  <a:pt x="8590" y="6199"/>
                </a:cubicBezTo>
                <a:cubicBezTo>
                  <a:pt x="8680" y="4532"/>
                  <a:pt x="9177" y="3206"/>
                  <a:pt x="9813" y="2925"/>
                </a:cubicBezTo>
                <a:lnTo>
                  <a:pt x="9813" y="2920"/>
                </a:lnTo>
                <a:cubicBezTo>
                  <a:pt x="9823" y="2915"/>
                  <a:pt x="9832" y="2910"/>
                  <a:pt x="9842" y="2912"/>
                </a:cubicBezTo>
                <a:cubicBezTo>
                  <a:pt x="9897" y="2886"/>
                  <a:pt x="9954" y="2872"/>
                  <a:pt x="10011" y="2870"/>
                </a:cubicBezTo>
                <a:close/>
                <a:moveTo>
                  <a:pt x="7084" y="2862"/>
                </a:moveTo>
                <a:lnTo>
                  <a:pt x="7114" y="2870"/>
                </a:lnTo>
                <a:cubicBezTo>
                  <a:pt x="7172" y="2872"/>
                  <a:pt x="7228" y="2886"/>
                  <a:pt x="7283" y="2912"/>
                </a:cubicBezTo>
                <a:cubicBezTo>
                  <a:pt x="7293" y="2910"/>
                  <a:pt x="7303" y="2915"/>
                  <a:pt x="7312" y="2920"/>
                </a:cubicBezTo>
                <a:lnTo>
                  <a:pt x="7312" y="2925"/>
                </a:lnTo>
                <a:cubicBezTo>
                  <a:pt x="7948" y="3206"/>
                  <a:pt x="8446" y="4532"/>
                  <a:pt x="8535" y="6199"/>
                </a:cubicBezTo>
                <a:cubicBezTo>
                  <a:pt x="8535" y="6200"/>
                  <a:pt x="8536" y="6200"/>
                  <a:pt x="8536" y="6200"/>
                </a:cubicBezTo>
                <a:lnTo>
                  <a:pt x="8537" y="6231"/>
                </a:lnTo>
                <a:cubicBezTo>
                  <a:pt x="8546" y="6374"/>
                  <a:pt x="8550" y="6520"/>
                  <a:pt x="8550" y="6668"/>
                </a:cubicBezTo>
                <a:cubicBezTo>
                  <a:pt x="8552" y="6695"/>
                  <a:pt x="8553" y="6721"/>
                  <a:pt x="8553" y="6748"/>
                </a:cubicBezTo>
                <a:cubicBezTo>
                  <a:pt x="8553" y="6766"/>
                  <a:pt x="8552" y="6784"/>
                  <a:pt x="8551" y="6802"/>
                </a:cubicBezTo>
                <a:lnTo>
                  <a:pt x="8551" y="6802"/>
                </a:lnTo>
                <a:lnTo>
                  <a:pt x="8551" y="6804"/>
                </a:lnTo>
                <a:lnTo>
                  <a:pt x="8520" y="6797"/>
                </a:lnTo>
                <a:cubicBezTo>
                  <a:pt x="8463" y="6794"/>
                  <a:pt x="8406" y="6780"/>
                  <a:pt x="8351" y="6754"/>
                </a:cubicBezTo>
                <a:cubicBezTo>
                  <a:pt x="8341" y="6756"/>
                  <a:pt x="8332" y="6751"/>
                  <a:pt x="8322" y="6747"/>
                </a:cubicBezTo>
                <a:lnTo>
                  <a:pt x="8322" y="6741"/>
                </a:lnTo>
                <a:cubicBezTo>
                  <a:pt x="7686" y="6461"/>
                  <a:pt x="7189" y="5134"/>
                  <a:pt x="7099" y="3467"/>
                </a:cubicBezTo>
                <a:cubicBezTo>
                  <a:pt x="7099" y="3467"/>
                  <a:pt x="7099" y="3467"/>
                  <a:pt x="7099" y="3467"/>
                </a:cubicBezTo>
                <a:lnTo>
                  <a:pt x="7098" y="3435"/>
                </a:lnTo>
                <a:cubicBezTo>
                  <a:pt x="7089" y="3292"/>
                  <a:pt x="7084" y="3146"/>
                  <a:pt x="7084" y="2998"/>
                </a:cubicBezTo>
                <a:cubicBezTo>
                  <a:pt x="7082" y="2972"/>
                  <a:pt x="7082" y="2945"/>
                  <a:pt x="7082" y="2918"/>
                </a:cubicBezTo>
                <a:lnTo>
                  <a:pt x="7083" y="2864"/>
                </a:lnTo>
                <a:lnTo>
                  <a:pt x="7084" y="2864"/>
                </a:lnTo>
                <a:close/>
                <a:moveTo>
                  <a:pt x="7044" y="2862"/>
                </a:moveTo>
                <a:lnTo>
                  <a:pt x="7044" y="2864"/>
                </a:lnTo>
                <a:lnTo>
                  <a:pt x="7045" y="2864"/>
                </a:lnTo>
                <a:lnTo>
                  <a:pt x="7046" y="2918"/>
                </a:lnTo>
                <a:cubicBezTo>
                  <a:pt x="7046" y="2945"/>
                  <a:pt x="7046" y="2972"/>
                  <a:pt x="7043" y="2998"/>
                </a:cubicBezTo>
                <a:cubicBezTo>
                  <a:pt x="7043" y="3146"/>
                  <a:pt x="7039" y="3292"/>
                  <a:pt x="7030" y="3435"/>
                </a:cubicBezTo>
                <a:lnTo>
                  <a:pt x="7029" y="3467"/>
                </a:lnTo>
                <a:cubicBezTo>
                  <a:pt x="7029" y="3467"/>
                  <a:pt x="7028" y="3467"/>
                  <a:pt x="7028" y="3467"/>
                </a:cubicBezTo>
                <a:cubicBezTo>
                  <a:pt x="6939" y="5134"/>
                  <a:pt x="6441" y="6461"/>
                  <a:pt x="5805" y="6741"/>
                </a:cubicBezTo>
                <a:lnTo>
                  <a:pt x="5805" y="6747"/>
                </a:lnTo>
                <a:cubicBezTo>
                  <a:pt x="5796" y="6751"/>
                  <a:pt x="5786" y="6756"/>
                  <a:pt x="5776" y="6754"/>
                </a:cubicBezTo>
                <a:cubicBezTo>
                  <a:pt x="5721" y="6780"/>
                  <a:pt x="5665" y="6794"/>
                  <a:pt x="5607" y="6797"/>
                </a:cubicBezTo>
                <a:lnTo>
                  <a:pt x="5577" y="6804"/>
                </a:lnTo>
                <a:lnTo>
                  <a:pt x="5577" y="6802"/>
                </a:lnTo>
                <a:lnTo>
                  <a:pt x="5576" y="6802"/>
                </a:lnTo>
                <a:cubicBezTo>
                  <a:pt x="5575" y="6784"/>
                  <a:pt x="5575" y="6766"/>
                  <a:pt x="5575" y="6748"/>
                </a:cubicBezTo>
                <a:cubicBezTo>
                  <a:pt x="5575" y="6721"/>
                  <a:pt x="5575" y="6695"/>
                  <a:pt x="5578" y="6668"/>
                </a:cubicBezTo>
                <a:cubicBezTo>
                  <a:pt x="5577" y="6520"/>
                  <a:pt x="5582" y="6374"/>
                  <a:pt x="5591" y="6231"/>
                </a:cubicBezTo>
                <a:lnTo>
                  <a:pt x="5592" y="6200"/>
                </a:lnTo>
                <a:cubicBezTo>
                  <a:pt x="5592" y="6200"/>
                  <a:pt x="5592" y="6200"/>
                  <a:pt x="5593" y="6199"/>
                </a:cubicBezTo>
                <a:cubicBezTo>
                  <a:pt x="5682" y="4532"/>
                  <a:pt x="6180" y="3206"/>
                  <a:pt x="6815" y="2925"/>
                </a:cubicBezTo>
                <a:lnTo>
                  <a:pt x="6816" y="2920"/>
                </a:lnTo>
                <a:cubicBezTo>
                  <a:pt x="6825" y="2915"/>
                  <a:pt x="6834" y="2910"/>
                  <a:pt x="6844" y="2912"/>
                </a:cubicBezTo>
                <a:cubicBezTo>
                  <a:pt x="6900" y="2886"/>
                  <a:pt x="6956" y="2872"/>
                  <a:pt x="7013" y="2870"/>
                </a:cubicBezTo>
                <a:close/>
                <a:moveTo>
                  <a:pt x="4086" y="2862"/>
                </a:moveTo>
                <a:lnTo>
                  <a:pt x="4116" y="2870"/>
                </a:lnTo>
                <a:cubicBezTo>
                  <a:pt x="4174" y="2872"/>
                  <a:pt x="4230" y="2886"/>
                  <a:pt x="4285" y="2912"/>
                </a:cubicBezTo>
                <a:cubicBezTo>
                  <a:pt x="4295" y="2910"/>
                  <a:pt x="4305" y="2915"/>
                  <a:pt x="4314" y="2920"/>
                </a:cubicBezTo>
                <a:lnTo>
                  <a:pt x="4314" y="2925"/>
                </a:lnTo>
                <a:cubicBezTo>
                  <a:pt x="4950" y="3206"/>
                  <a:pt x="5448" y="4532"/>
                  <a:pt x="5537" y="6199"/>
                </a:cubicBezTo>
                <a:cubicBezTo>
                  <a:pt x="5537" y="6200"/>
                  <a:pt x="5538" y="6200"/>
                  <a:pt x="5538" y="6200"/>
                </a:cubicBezTo>
                <a:lnTo>
                  <a:pt x="5539" y="6231"/>
                </a:lnTo>
                <a:cubicBezTo>
                  <a:pt x="5548" y="6374"/>
                  <a:pt x="5552" y="6520"/>
                  <a:pt x="5552" y="6668"/>
                </a:cubicBezTo>
                <a:cubicBezTo>
                  <a:pt x="5555" y="6695"/>
                  <a:pt x="5555" y="6721"/>
                  <a:pt x="5555" y="6748"/>
                </a:cubicBezTo>
                <a:cubicBezTo>
                  <a:pt x="5555" y="6766"/>
                  <a:pt x="5555" y="6784"/>
                  <a:pt x="5554" y="6802"/>
                </a:cubicBezTo>
                <a:lnTo>
                  <a:pt x="5553" y="6802"/>
                </a:lnTo>
                <a:lnTo>
                  <a:pt x="5553" y="6804"/>
                </a:lnTo>
                <a:lnTo>
                  <a:pt x="5522" y="6797"/>
                </a:lnTo>
                <a:cubicBezTo>
                  <a:pt x="5465" y="6794"/>
                  <a:pt x="5408" y="6780"/>
                  <a:pt x="5353" y="6754"/>
                </a:cubicBezTo>
                <a:cubicBezTo>
                  <a:pt x="5343" y="6756"/>
                  <a:pt x="5334" y="6751"/>
                  <a:pt x="5325" y="6747"/>
                </a:cubicBezTo>
                <a:lnTo>
                  <a:pt x="5324" y="6741"/>
                </a:lnTo>
                <a:cubicBezTo>
                  <a:pt x="4689" y="6461"/>
                  <a:pt x="4191" y="5134"/>
                  <a:pt x="4102" y="3467"/>
                </a:cubicBezTo>
                <a:cubicBezTo>
                  <a:pt x="4101" y="3467"/>
                  <a:pt x="4101" y="3467"/>
                  <a:pt x="4101" y="3467"/>
                </a:cubicBezTo>
                <a:lnTo>
                  <a:pt x="4100" y="3435"/>
                </a:lnTo>
                <a:cubicBezTo>
                  <a:pt x="4091" y="3292"/>
                  <a:pt x="4086" y="3146"/>
                  <a:pt x="4087" y="2998"/>
                </a:cubicBezTo>
                <a:cubicBezTo>
                  <a:pt x="4084" y="2972"/>
                  <a:pt x="4084" y="2945"/>
                  <a:pt x="4084" y="2918"/>
                </a:cubicBezTo>
                <a:lnTo>
                  <a:pt x="4085" y="2864"/>
                </a:lnTo>
                <a:lnTo>
                  <a:pt x="4086" y="2864"/>
                </a:lnTo>
                <a:close/>
                <a:moveTo>
                  <a:pt x="4046" y="2862"/>
                </a:moveTo>
                <a:lnTo>
                  <a:pt x="4046" y="2864"/>
                </a:lnTo>
                <a:lnTo>
                  <a:pt x="4047" y="2864"/>
                </a:lnTo>
                <a:lnTo>
                  <a:pt x="4048" y="2918"/>
                </a:lnTo>
                <a:cubicBezTo>
                  <a:pt x="4048" y="2945"/>
                  <a:pt x="4048" y="2972"/>
                  <a:pt x="4045" y="2998"/>
                </a:cubicBezTo>
                <a:cubicBezTo>
                  <a:pt x="4045" y="3146"/>
                  <a:pt x="4041" y="3292"/>
                  <a:pt x="4032" y="3435"/>
                </a:cubicBezTo>
                <a:lnTo>
                  <a:pt x="4031" y="3467"/>
                </a:lnTo>
                <a:cubicBezTo>
                  <a:pt x="4031" y="3467"/>
                  <a:pt x="4031" y="3467"/>
                  <a:pt x="4030" y="3467"/>
                </a:cubicBezTo>
                <a:cubicBezTo>
                  <a:pt x="3941" y="5134"/>
                  <a:pt x="3443" y="6461"/>
                  <a:pt x="2807" y="6741"/>
                </a:cubicBezTo>
                <a:lnTo>
                  <a:pt x="2807" y="6747"/>
                </a:lnTo>
                <a:cubicBezTo>
                  <a:pt x="2798" y="6751"/>
                  <a:pt x="2788" y="6756"/>
                  <a:pt x="2779" y="6754"/>
                </a:cubicBezTo>
                <a:cubicBezTo>
                  <a:pt x="2723" y="6780"/>
                  <a:pt x="2667" y="6794"/>
                  <a:pt x="2609" y="6797"/>
                </a:cubicBezTo>
                <a:lnTo>
                  <a:pt x="2579" y="6804"/>
                </a:lnTo>
                <a:lnTo>
                  <a:pt x="2579" y="6802"/>
                </a:lnTo>
                <a:lnTo>
                  <a:pt x="2578" y="6802"/>
                </a:lnTo>
                <a:cubicBezTo>
                  <a:pt x="2577" y="6784"/>
                  <a:pt x="2577" y="6766"/>
                  <a:pt x="2577" y="6748"/>
                </a:cubicBezTo>
                <a:cubicBezTo>
                  <a:pt x="2577" y="6721"/>
                  <a:pt x="2577" y="6695"/>
                  <a:pt x="2580" y="6668"/>
                </a:cubicBezTo>
                <a:cubicBezTo>
                  <a:pt x="2580" y="6520"/>
                  <a:pt x="2584" y="6374"/>
                  <a:pt x="2593" y="6231"/>
                </a:cubicBezTo>
                <a:lnTo>
                  <a:pt x="2594" y="6200"/>
                </a:lnTo>
                <a:cubicBezTo>
                  <a:pt x="2594" y="6200"/>
                  <a:pt x="2594" y="6200"/>
                  <a:pt x="2595" y="6199"/>
                </a:cubicBezTo>
                <a:cubicBezTo>
                  <a:pt x="2684" y="4532"/>
                  <a:pt x="3182" y="3206"/>
                  <a:pt x="3817" y="2925"/>
                </a:cubicBezTo>
                <a:lnTo>
                  <a:pt x="3818" y="2920"/>
                </a:lnTo>
                <a:cubicBezTo>
                  <a:pt x="3827" y="2915"/>
                  <a:pt x="3836" y="2910"/>
                  <a:pt x="3846" y="2912"/>
                </a:cubicBezTo>
                <a:cubicBezTo>
                  <a:pt x="3902" y="2886"/>
                  <a:pt x="3958" y="2872"/>
                  <a:pt x="4015" y="2870"/>
                </a:cubicBezTo>
                <a:close/>
                <a:moveTo>
                  <a:pt x="1088" y="2862"/>
                </a:moveTo>
                <a:lnTo>
                  <a:pt x="1118" y="2870"/>
                </a:lnTo>
                <a:cubicBezTo>
                  <a:pt x="1176" y="2872"/>
                  <a:pt x="1232" y="2886"/>
                  <a:pt x="1288" y="2912"/>
                </a:cubicBezTo>
                <a:cubicBezTo>
                  <a:pt x="1297" y="2910"/>
                  <a:pt x="1307" y="2915"/>
                  <a:pt x="1316" y="2920"/>
                </a:cubicBezTo>
                <a:lnTo>
                  <a:pt x="1316" y="2925"/>
                </a:lnTo>
                <a:cubicBezTo>
                  <a:pt x="1952" y="3206"/>
                  <a:pt x="2450" y="4532"/>
                  <a:pt x="2539" y="6199"/>
                </a:cubicBezTo>
                <a:cubicBezTo>
                  <a:pt x="2540" y="6200"/>
                  <a:pt x="2540" y="6200"/>
                  <a:pt x="2540" y="6200"/>
                </a:cubicBezTo>
                <a:lnTo>
                  <a:pt x="2541" y="6231"/>
                </a:lnTo>
                <a:cubicBezTo>
                  <a:pt x="2550" y="6374"/>
                  <a:pt x="2554" y="6520"/>
                  <a:pt x="2554" y="6668"/>
                </a:cubicBezTo>
                <a:cubicBezTo>
                  <a:pt x="2557" y="6695"/>
                  <a:pt x="2557" y="6721"/>
                  <a:pt x="2557" y="6748"/>
                </a:cubicBezTo>
                <a:cubicBezTo>
                  <a:pt x="2557" y="6766"/>
                  <a:pt x="2557" y="6784"/>
                  <a:pt x="2556" y="6802"/>
                </a:cubicBezTo>
                <a:lnTo>
                  <a:pt x="2555" y="6802"/>
                </a:lnTo>
                <a:lnTo>
                  <a:pt x="2555" y="6804"/>
                </a:lnTo>
                <a:lnTo>
                  <a:pt x="2524" y="6797"/>
                </a:lnTo>
                <a:cubicBezTo>
                  <a:pt x="2467" y="6794"/>
                  <a:pt x="2411" y="6780"/>
                  <a:pt x="2355" y="6754"/>
                </a:cubicBezTo>
                <a:cubicBezTo>
                  <a:pt x="2345" y="6756"/>
                  <a:pt x="2336" y="6751"/>
                  <a:pt x="2327" y="6747"/>
                </a:cubicBezTo>
                <a:lnTo>
                  <a:pt x="2326" y="6741"/>
                </a:lnTo>
                <a:cubicBezTo>
                  <a:pt x="1691" y="6461"/>
                  <a:pt x="1193" y="5134"/>
                  <a:pt x="1104" y="3467"/>
                </a:cubicBezTo>
                <a:cubicBezTo>
                  <a:pt x="1103" y="3467"/>
                  <a:pt x="1103" y="3467"/>
                  <a:pt x="1103" y="3467"/>
                </a:cubicBezTo>
                <a:lnTo>
                  <a:pt x="1102" y="3435"/>
                </a:lnTo>
                <a:cubicBezTo>
                  <a:pt x="1093" y="3292"/>
                  <a:pt x="1089" y="3146"/>
                  <a:pt x="1089" y="2998"/>
                </a:cubicBezTo>
                <a:cubicBezTo>
                  <a:pt x="1086" y="2972"/>
                  <a:pt x="1086" y="2945"/>
                  <a:pt x="1086" y="2918"/>
                </a:cubicBezTo>
                <a:lnTo>
                  <a:pt x="1087" y="2864"/>
                </a:lnTo>
                <a:lnTo>
                  <a:pt x="1088" y="2864"/>
                </a:lnTo>
                <a:close/>
                <a:moveTo>
                  <a:pt x="13039" y="2862"/>
                </a:moveTo>
                <a:lnTo>
                  <a:pt x="13040" y="2864"/>
                </a:lnTo>
                <a:lnTo>
                  <a:pt x="13040" y="2864"/>
                </a:lnTo>
                <a:lnTo>
                  <a:pt x="13041" y="2918"/>
                </a:lnTo>
                <a:cubicBezTo>
                  <a:pt x="13041" y="2945"/>
                  <a:pt x="13041" y="2972"/>
                  <a:pt x="13039" y="2998"/>
                </a:cubicBezTo>
                <a:cubicBezTo>
                  <a:pt x="13039" y="3146"/>
                  <a:pt x="13035" y="3292"/>
                  <a:pt x="13026" y="3435"/>
                </a:cubicBezTo>
                <a:lnTo>
                  <a:pt x="13025" y="3467"/>
                </a:lnTo>
                <a:cubicBezTo>
                  <a:pt x="13025" y="3467"/>
                  <a:pt x="13024" y="3467"/>
                  <a:pt x="13024" y="3467"/>
                </a:cubicBezTo>
                <a:cubicBezTo>
                  <a:pt x="12935" y="5134"/>
                  <a:pt x="12437" y="6461"/>
                  <a:pt x="11801" y="6741"/>
                </a:cubicBezTo>
                <a:lnTo>
                  <a:pt x="11801" y="6747"/>
                </a:lnTo>
                <a:cubicBezTo>
                  <a:pt x="11792" y="6751"/>
                  <a:pt x="11782" y="6756"/>
                  <a:pt x="11772" y="6754"/>
                </a:cubicBezTo>
                <a:cubicBezTo>
                  <a:pt x="11717" y="6780"/>
                  <a:pt x="11661" y="6794"/>
                  <a:pt x="11603" y="6797"/>
                </a:cubicBezTo>
                <a:lnTo>
                  <a:pt x="11573" y="6804"/>
                </a:lnTo>
                <a:lnTo>
                  <a:pt x="11573" y="6802"/>
                </a:lnTo>
                <a:lnTo>
                  <a:pt x="11572" y="6802"/>
                </a:lnTo>
                <a:cubicBezTo>
                  <a:pt x="11571" y="6784"/>
                  <a:pt x="11571" y="6766"/>
                  <a:pt x="11571" y="6748"/>
                </a:cubicBezTo>
                <a:cubicBezTo>
                  <a:pt x="11571" y="6721"/>
                  <a:pt x="11571" y="6695"/>
                  <a:pt x="11573" y="6668"/>
                </a:cubicBezTo>
                <a:cubicBezTo>
                  <a:pt x="11573" y="6520"/>
                  <a:pt x="11578" y="6374"/>
                  <a:pt x="11587" y="6231"/>
                </a:cubicBezTo>
                <a:lnTo>
                  <a:pt x="11588" y="6200"/>
                </a:lnTo>
                <a:cubicBezTo>
                  <a:pt x="11588" y="6200"/>
                  <a:pt x="11588" y="6200"/>
                  <a:pt x="11588" y="6199"/>
                </a:cubicBezTo>
                <a:cubicBezTo>
                  <a:pt x="11677" y="4532"/>
                  <a:pt x="12175" y="3206"/>
                  <a:pt x="12811" y="2925"/>
                </a:cubicBezTo>
                <a:lnTo>
                  <a:pt x="12811" y="2920"/>
                </a:lnTo>
                <a:cubicBezTo>
                  <a:pt x="12821" y="2915"/>
                  <a:pt x="12830" y="2910"/>
                  <a:pt x="12840" y="2912"/>
                </a:cubicBezTo>
                <a:cubicBezTo>
                  <a:pt x="12895" y="2886"/>
                  <a:pt x="12952" y="2872"/>
                  <a:pt x="13009" y="2870"/>
                </a:cubicBezTo>
                <a:close/>
                <a:moveTo>
                  <a:pt x="1048" y="2862"/>
                </a:moveTo>
                <a:lnTo>
                  <a:pt x="1048" y="2864"/>
                </a:lnTo>
                <a:lnTo>
                  <a:pt x="1049" y="2864"/>
                </a:lnTo>
                <a:lnTo>
                  <a:pt x="1050" y="2918"/>
                </a:lnTo>
                <a:cubicBezTo>
                  <a:pt x="1050" y="2945"/>
                  <a:pt x="1050" y="2972"/>
                  <a:pt x="1047" y="2998"/>
                </a:cubicBezTo>
                <a:cubicBezTo>
                  <a:pt x="1047" y="3146"/>
                  <a:pt x="1043" y="3292"/>
                  <a:pt x="1034" y="3435"/>
                </a:cubicBezTo>
                <a:lnTo>
                  <a:pt x="1033" y="3467"/>
                </a:lnTo>
                <a:cubicBezTo>
                  <a:pt x="1033" y="3467"/>
                  <a:pt x="1033" y="3467"/>
                  <a:pt x="1032" y="3467"/>
                </a:cubicBezTo>
                <a:cubicBezTo>
                  <a:pt x="952" y="4963"/>
                  <a:pt x="543" y="6185"/>
                  <a:pt x="0" y="6615"/>
                </a:cubicBezTo>
                <a:lnTo>
                  <a:pt x="0" y="5990"/>
                </a:lnTo>
                <a:cubicBezTo>
                  <a:pt x="406" y="5599"/>
                  <a:pt x="713" y="4676"/>
                  <a:pt x="796" y="3546"/>
                </a:cubicBezTo>
                <a:cubicBezTo>
                  <a:pt x="459" y="3739"/>
                  <a:pt x="173" y="4284"/>
                  <a:pt x="0" y="5029"/>
                </a:cubicBezTo>
                <a:lnTo>
                  <a:pt x="0" y="4052"/>
                </a:lnTo>
                <a:cubicBezTo>
                  <a:pt x="215" y="3471"/>
                  <a:pt x="500" y="3066"/>
                  <a:pt x="820" y="2925"/>
                </a:cubicBezTo>
                <a:lnTo>
                  <a:pt x="820" y="2920"/>
                </a:lnTo>
                <a:cubicBezTo>
                  <a:pt x="829" y="2915"/>
                  <a:pt x="839" y="2910"/>
                  <a:pt x="848" y="2912"/>
                </a:cubicBezTo>
                <a:cubicBezTo>
                  <a:pt x="904" y="2886"/>
                  <a:pt x="960" y="2872"/>
                  <a:pt x="1018" y="2870"/>
                </a:cubicBezTo>
                <a:close/>
                <a:moveTo>
                  <a:pt x="21205" y="0"/>
                </a:moveTo>
                <a:lnTo>
                  <a:pt x="21579" y="0"/>
                </a:lnTo>
                <a:cubicBezTo>
                  <a:pt x="21587" y="13"/>
                  <a:pt x="21593" y="30"/>
                  <a:pt x="21600" y="47"/>
                </a:cubicBezTo>
                <a:lnTo>
                  <a:pt x="21600" y="992"/>
                </a:lnTo>
                <a:cubicBezTo>
                  <a:pt x="21500" y="586"/>
                  <a:pt x="21366" y="243"/>
                  <a:pt x="21205" y="0"/>
                </a:cubicBezTo>
                <a:close/>
                <a:moveTo>
                  <a:pt x="20623" y="0"/>
                </a:moveTo>
                <a:lnTo>
                  <a:pt x="20862" y="0"/>
                </a:lnTo>
                <a:cubicBezTo>
                  <a:pt x="20980" y="915"/>
                  <a:pt x="21253" y="1647"/>
                  <a:pt x="21600" y="1993"/>
                </a:cubicBezTo>
                <a:lnTo>
                  <a:pt x="21600" y="2617"/>
                </a:lnTo>
                <a:cubicBezTo>
                  <a:pt x="21126" y="2228"/>
                  <a:pt x="20756" y="1241"/>
                  <a:pt x="20623" y="0"/>
                </a:cubicBezTo>
                <a:close/>
                <a:moveTo>
                  <a:pt x="19530" y="0"/>
                </a:moveTo>
                <a:lnTo>
                  <a:pt x="19899" y="0"/>
                </a:lnTo>
                <a:cubicBezTo>
                  <a:pt x="19606" y="463"/>
                  <a:pt x="19395" y="1232"/>
                  <a:pt x="19328" y="2135"/>
                </a:cubicBezTo>
                <a:cubicBezTo>
                  <a:pt x="19760" y="1889"/>
                  <a:pt x="20108" y="1069"/>
                  <a:pt x="20246" y="0"/>
                </a:cubicBezTo>
                <a:lnTo>
                  <a:pt x="20484" y="0"/>
                </a:lnTo>
                <a:cubicBezTo>
                  <a:pt x="20334" y="1417"/>
                  <a:pt x="19874" y="2501"/>
                  <a:pt x="19304" y="2751"/>
                </a:cubicBezTo>
                <a:lnTo>
                  <a:pt x="19304" y="2756"/>
                </a:lnTo>
                <a:cubicBezTo>
                  <a:pt x="19294" y="2761"/>
                  <a:pt x="19285" y="2765"/>
                  <a:pt x="19275" y="2763"/>
                </a:cubicBezTo>
                <a:cubicBezTo>
                  <a:pt x="19220" y="2789"/>
                  <a:pt x="19163" y="2803"/>
                  <a:pt x="19106" y="2806"/>
                </a:cubicBezTo>
                <a:lnTo>
                  <a:pt x="19076" y="2813"/>
                </a:lnTo>
                <a:lnTo>
                  <a:pt x="19076" y="2811"/>
                </a:lnTo>
                <a:lnTo>
                  <a:pt x="19075" y="2811"/>
                </a:lnTo>
                <a:cubicBezTo>
                  <a:pt x="19074" y="2794"/>
                  <a:pt x="19074" y="2776"/>
                  <a:pt x="19074" y="2758"/>
                </a:cubicBezTo>
                <a:cubicBezTo>
                  <a:pt x="19074" y="2731"/>
                  <a:pt x="19074" y="2705"/>
                  <a:pt x="19076" y="2678"/>
                </a:cubicBezTo>
                <a:cubicBezTo>
                  <a:pt x="19076" y="2531"/>
                  <a:pt x="19080" y="2387"/>
                  <a:pt x="19089" y="2245"/>
                </a:cubicBezTo>
                <a:lnTo>
                  <a:pt x="19090" y="2213"/>
                </a:lnTo>
                <a:cubicBezTo>
                  <a:pt x="19091" y="2213"/>
                  <a:pt x="19091" y="2213"/>
                  <a:pt x="19091" y="2213"/>
                </a:cubicBezTo>
                <a:cubicBezTo>
                  <a:pt x="19138" y="1348"/>
                  <a:pt x="19296" y="575"/>
                  <a:pt x="19530" y="0"/>
                </a:cubicBezTo>
                <a:close/>
                <a:moveTo>
                  <a:pt x="17627" y="0"/>
                </a:moveTo>
                <a:lnTo>
                  <a:pt x="17865" y="0"/>
                </a:lnTo>
                <a:cubicBezTo>
                  <a:pt x="18003" y="1069"/>
                  <a:pt x="18351" y="1889"/>
                  <a:pt x="18783" y="2135"/>
                </a:cubicBezTo>
                <a:cubicBezTo>
                  <a:pt x="18716" y="1232"/>
                  <a:pt x="18505" y="463"/>
                  <a:pt x="18211" y="0"/>
                </a:cubicBezTo>
                <a:lnTo>
                  <a:pt x="18581" y="0"/>
                </a:lnTo>
                <a:cubicBezTo>
                  <a:pt x="18815" y="575"/>
                  <a:pt x="18973" y="1348"/>
                  <a:pt x="19020" y="2213"/>
                </a:cubicBezTo>
                <a:cubicBezTo>
                  <a:pt x="19020" y="2213"/>
                  <a:pt x="19020" y="2213"/>
                  <a:pt x="19021" y="2213"/>
                </a:cubicBezTo>
                <a:lnTo>
                  <a:pt x="19022" y="2245"/>
                </a:lnTo>
                <a:cubicBezTo>
                  <a:pt x="19031" y="2387"/>
                  <a:pt x="19035" y="2531"/>
                  <a:pt x="19035" y="2678"/>
                </a:cubicBezTo>
                <a:cubicBezTo>
                  <a:pt x="19037" y="2705"/>
                  <a:pt x="19037" y="2731"/>
                  <a:pt x="19037" y="2758"/>
                </a:cubicBezTo>
                <a:cubicBezTo>
                  <a:pt x="19037" y="2776"/>
                  <a:pt x="19037" y="2794"/>
                  <a:pt x="19036" y="2811"/>
                </a:cubicBezTo>
                <a:lnTo>
                  <a:pt x="19035" y="2811"/>
                </a:lnTo>
                <a:lnTo>
                  <a:pt x="19035" y="2813"/>
                </a:lnTo>
                <a:lnTo>
                  <a:pt x="19005" y="2806"/>
                </a:lnTo>
                <a:cubicBezTo>
                  <a:pt x="18948" y="2803"/>
                  <a:pt x="18891" y="2789"/>
                  <a:pt x="18836" y="2763"/>
                </a:cubicBezTo>
                <a:cubicBezTo>
                  <a:pt x="18826" y="2765"/>
                  <a:pt x="18817" y="2761"/>
                  <a:pt x="18807" y="2756"/>
                </a:cubicBezTo>
                <a:lnTo>
                  <a:pt x="18807" y="2751"/>
                </a:lnTo>
                <a:cubicBezTo>
                  <a:pt x="18237" y="2501"/>
                  <a:pt x="17777" y="1417"/>
                  <a:pt x="17627" y="0"/>
                </a:cubicBezTo>
                <a:close/>
                <a:moveTo>
                  <a:pt x="16532" y="0"/>
                </a:moveTo>
                <a:lnTo>
                  <a:pt x="16901" y="0"/>
                </a:lnTo>
                <a:cubicBezTo>
                  <a:pt x="16608" y="463"/>
                  <a:pt x="16397" y="1232"/>
                  <a:pt x="16330" y="2135"/>
                </a:cubicBezTo>
                <a:cubicBezTo>
                  <a:pt x="16762" y="1889"/>
                  <a:pt x="17110" y="1069"/>
                  <a:pt x="17248" y="0"/>
                </a:cubicBezTo>
                <a:lnTo>
                  <a:pt x="17486" y="0"/>
                </a:lnTo>
                <a:cubicBezTo>
                  <a:pt x="17336" y="1417"/>
                  <a:pt x="16876" y="2501"/>
                  <a:pt x="16306" y="2751"/>
                </a:cubicBezTo>
                <a:lnTo>
                  <a:pt x="16306" y="2756"/>
                </a:lnTo>
                <a:cubicBezTo>
                  <a:pt x="16296" y="2761"/>
                  <a:pt x="16287" y="2765"/>
                  <a:pt x="16277" y="2763"/>
                </a:cubicBezTo>
                <a:cubicBezTo>
                  <a:pt x="16222" y="2789"/>
                  <a:pt x="16165" y="2803"/>
                  <a:pt x="16108" y="2806"/>
                </a:cubicBezTo>
                <a:lnTo>
                  <a:pt x="16078" y="2813"/>
                </a:lnTo>
                <a:lnTo>
                  <a:pt x="16078" y="2811"/>
                </a:lnTo>
                <a:lnTo>
                  <a:pt x="16077" y="2811"/>
                </a:lnTo>
                <a:cubicBezTo>
                  <a:pt x="16076" y="2794"/>
                  <a:pt x="16076" y="2776"/>
                  <a:pt x="16076" y="2758"/>
                </a:cubicBezTo>
                <a:cubicBezTo>
                  <a:pt x="16076" y="2731"/>
                  <a:pt x="16076" y="2705"/>
                  <a:pt x="16078" y="2678"/>
                </a:cubicBezTo>
                <a:cubicBezTo>
                  <a:pt x="16078" y="2531"/>
                  <a:pt x="16082" y="2387"/>
                  <a:pt x="16091" y="2245"/>
                </a:cubicBezTo>
                <a:lnTo>
                  <a:pt x="16092" y="2213"/>
                </a:lnTo>
                <a:cubicBezTo>
                  <a:pt x="16093" y="2213"/>
                  <a:pt x="16093" y="2213"/>
                  <a:pt x="16093" y="2213"/>
                </a:cubicBezTo>
                <a:cubicBezTo>
                  <a:pt x="16140" y="1348"/>
                  <a:pt x="16298" y="575"/>
                  <a:pt x="16532" y="0"/>
                </a:cubicBezTo>
                <a:close/>
                <a:moveTo>
                  <a:pt x="14629" y="0"/>
                </a:moveTo>
                <a:lnTo>
                  <a:pt x="14867" y="0"/>
                </a:lnTo>
                <a:cubicBezTo>
                  <a:pt x="15005" y="1069"/>
                  <a:pt x="15353" y="1889"/>
                  <a:pt x="15785" y="2135"/>
                </a:cubicBezTo>
                <a:cubicBezTo>
                  <a:pt x="15718" y="1232"/>
                  <a:pt x="15507" y="463"/>
                  <a:pt x="15214" y="0"/>
                </a:cubicBezTo>
                <a:lnTo>
                  <a:pt x="15583" y="0"/>
                </a:lnTo>
                <a:cubicBezTo>
                  <a:pt x="15817" y="575"/>
                  <a:pt x="15975" y="1348"/>
                  <a:pt x="16022" y="2213"/>
                </a:cubicBezTo>
                <a:cubicBezTo>
                  <a:pt x="16022" y="2213"/>
                  <a:pt x="16022" y="2213"/>
                  <a:pt x="16023" y="2213"/>
                </a:cubicBezTo>
                <a:lnTo>
                  <a:pt x="16024" y="2245"/>
                </a:lnTo>
                <a:cubicBezTo>
                  <a:pt x="16033" y="2387"/>
                  <a:pt x="16037" y="2531"/>
                  <a:pt x="16037" y="2678"/>
                </a:cubicBezTo>
                <a:cubicBezTo>
                  <a:pt x="16039" y="2705"/>
                  <a:pt x="16039" y="2731"/>
                  <a:pt x="16039" y="2758"/>
                </a:cubicBezTo>
                <a:cubicBezTo>
                  <a:pt x="16039" y="2776"/>
                  <a:pt x="16039" y="2794"/>
                  <a:pt x="16038" y="2811"/>
                </a:cubicBezTo>
                <a:lnTo>
                  <a:pt x="16037" y="2811"/>
                </a:lnTo>
                <a:lnTo>
                  <a:pt x="16037" y="2813"/>
                </a:lnTo>
                <a:lnTo>
                  <a:pt x="16007" y="2806"/>
                </a:lnTo>
                <a:cubicBezTo>
                  <a:pt x="15950" y="2803"/>
                  <a:pt x="15893" y="2789"/>
                  <a:pt x="15838" y="2763"/>
                </a:cubicBezTo>
                <a:cubicBezTo>
                  <a:pt x="15828" y="2765"/>
                  <a:pt x="15819" y="2761"/>
                  <a:pt x="15809" y="2756"/>
                </a:cubicBezTo>
                <a:lnTo>
                  <a:pt x="15809" y="2751"/>
                </a:lnTo>
                <a:cubicBezTo>
                  <a:pt x="15239" y="2501"/>
                  <a:pt x="14779" y="1417"/>
                  <a:pt x="14629" y="0"/>
                </a:cubicBezTo>
                <a:close/>
                <a:moveTo>
                  <a:pt x="13534" y="0"/>
                </a:moveTo>
                <a:lnTo>
                  <a:pt x="13904" y="0"/>
                </a:lnTo>
                <a:cubicBezTo>
                  <a:pt x="13610" y="463"/>
                  <a:pt x="13399" y="1232"/>
                  <a:pt x="13332" y="2135"/>
                </a:cubicBezTo>
                <a:cubicBezTo>
                  <a:pt x="13764" y="1889"/>
                  <a:pt x="14112" y="1069"/>
                  <a:pt x="14250" y="0"/>
                </a:cubicBezTo>
                <a:lnTo>
                  <a:pt x="14488" y="0"/>
                </a:lnTo>
                <a:cubicBezTo>
                  <a:pt x="14338" y="1417"/>
                  <a:pt x="13878" y="2501"/>
                  <a:pt x="13308" y="2751"/>
                </a:cubicBezTo>
                <a:lnTo>
                  <a:pt x="13308" y="2756"/>
                </a:lnTo>
                <a:cubicBezTo>
                  <a:pt x="13298" y="2761"/>
                  <a:pt x="13289" y="2765"/>
                  <a:pt x="13279" y="2763"/>
                </a:cubicBezTo>
                <a:cubicBezTo>
                  <a:pt x="13224" y="2789"/>
                  <a:pt x="13167" y="2803"/>
                  <a:pt x="13110" y="2806"/>
                </a:cubicBezTo>
                <a:lnTo>
                  <a:pt x="13080" y="2813"/>
                </a:lnTo>
                <a:lnTo>
                  <a:pt x="13080" y="2811"/>
                </a:lnTo>
                <a:lnTo>
                  <a:pt x="13079" y="2811"/>
                </a:lnTo>
                <a:cubicBezTo>
                  <a:pt x="13078" y="2794"/>
                  <a:pt x="13078" y="2776"/>
                  <a:pt x="13078" y="2758"/>
                </a:cubicBezTo>
                <a:cubicBezTo>
                  <a:pt x="13078" y="2731"/>
                  <a:pt x="13078" y="2705"/>
                  <a:pt x="13080" y="2678"/>
                </a:cubicBezTo>
                <a:cubicBezTo>
                  <a:pt x="13080" y="2531"/>
                  <a:pt x="13084" y="2387"/>
                  <a:pt x="13093" y="2245"/>
                </a:cubicBezTo>
                <a:lnTo>
                  <a:pt x="13094" y="2213"/>
                </a:lnTo>
                <a:cubicBezTo>
                  <a:pt x="13095" y="2213"/>
                  <a:pt x="13095" y="2213"/>
                  <a:pt x="13095" y="2213"/>
                </a:cubicBezTo>
                <a:cubicBezTo>
                  <a:pt x="13142" y="1348"/>
                  <a:pt x="13300" y="575"/>
                  <a:pt x="13534" y="0"/>
                </a:cubicBezTo>
                <a:close/>
                <a:moveTo>
                  <a:pt x="11631" y="0"/>
                </a:moveTo>
                <a:lnTo>
                  <a:pt x="11869" y="0"/>
                </a:lnTo>
                <a:cubicBezTo>
                  <a:pt x="12007" y="1069"/>
                  <a:pt x="12355" y="1889"/>
                  <a:pt x="12787" y="2135"/>
                </a:cubicBezTo>
                <a:cubicBezTo>
                  <a:pt x="12720" y="1232"/>
                  <a:pt x="12509" y="463"/>
                  <a:pt x="12216" y="0"/>
                </a:cubicBezTo>
                <a:lnTo>
                  <a:pt x="12585" y="0"/>
                </a:lnTo>
                <a:cubicBezTo>
                  <a:pt x="12819" y="575"/>
                  <a:pt x="12977" y="1348"/>
                  <a:pt x="13024" y="2213"/>
                </a:cubicBezTo>
                <a:cubicBezTo>
                  <a:pt x="13024" y="2213"/>
                  <a:pt x="13025" y="2213"/>
                  <a:pt x="13025" y="2213"/>
                </a:cubicBezTo>
                <a:lnTo>
                  <a:pt x="13026" y="2245"/>
                </a:lnTo>
                <a:cubicBezTo>
                  <a:pt x="13035" y="2387"/>
                  <a:pt x="13039" y="2531"/>
                  <a:pt x="13039" y="2678"/>
                </a:cubicBezTo>
                <a:cubicBezTo>
                  <a:pt x="13041" y="2705"/>
                  <a:pt x="13041" y="2731"/>
                  <a:pt x="13041" y="2758"/>
                </a:cubicBezTo>
                <a:cubicBezTo>
                  <a:pt x="13041" y="2776"/>
                  <a:pt x="13041" y="2794"/>
                  <a:pt x="13040" y="2811"/>
                </a:cubicBezTo>
                <a:lnTo>
                  <a:pt x="13040" y="2811"/>
                </a:lnTo>
                <a:lnTo>
                  <a:pt x="13039" y="2813"/>
                </a:lnTo>
                <a:lnTo>
                  <a:pt x="13009" y="2806"/>
                </a:lnTo>
                <a:cubicBezTo>
                  <a:pt x="12952" y="2803"/>
                  <a:pt x="12895" y="2789"/>
                  <a:pt x="12840" y="2763"/>
                </a:cubicBezTo>
                <a:cubicBezTo>
                  <a:pt x="12830" y="2765"/>
                  <a:pt x="12821" y="2761"/>
                  <a:pt x="12811" y="2756"/>
                </a:cubicBezTo>
                <a:lnTo>
                  <a:pt x="12811" y="2751"/>
                </a:lnTo>
                <a:cubicBezTo>
                  <a:pt x="12241" y="2501"/>
                  <a:pt x="11782" y="1417"/>
                  <a:pt x="11631" y="0"/>
                </a:cubicBezTo>
                <a:close/>
                <a:moveTo>
                  <a:pt x="10536" y="0"/>
                </a:moveTo>
                <a:lnTo>
                  <a:pt x="10906" y="0"/>
                </a:lnTo>
                <a:cubicBezTo>
                  <a:pt x="10612" y="463"/>
                  <a:pt x="10401" y="1232"/>
                  <a:pt x="10334" y="2135"/>
                </a:cubicBezTo>
                <a:cubicBezTo>
                  <a:pt x="10766" y="1889"/>
                  <a:pt x="11115" y="1069"/>
                  <a:pt x="11253" y="0"/>
                </a:cubicBezTo>
                <a:lnTo>
                  <a:pt x="11490" y="0"/>
                </a:lnTo>
                <a:cubicBezTo>
                  <a:pt x="11340" y="1417"/>
                  <a:pt x="10880" y="2501"/>
                  <a:pt x="10310" y="2751"/>
                </a:cubicBezTo>
                <a:lnTo>
                  <a:pt x="10310" y="2756"/>
                </a:lnTo>
                <a:cubicBezTo>
                  <a:pt x="10301" y="2761"/>
                  <a:pt x="10291" y="2765"/>
                  <a:pt x="10281" y="2763"/>
                </a:cubicBezTo>
                <a:cubicBezTo>
                  <a:pt x="10226" y="2789"/>
                  <a:pt x="10170" y="2803"/>
                  <a:pt x="10112" y="2806"/>
                </a:cubicBezTo>
                <a:lnTo>
                  <a:pt x="10082" y="2813"/>
                </a:lnTo>
                <a:lnTo>
                  <a:pt x="10082" y="2811"/>
                </a:lnTo>
                <a:lnTo>
                  <a:pt x="10081" y="2811"/>
                </a:lnTo>
                <a:cubicBezTo>
                  <a:pt x="10080" y="2794"/>
                  <a:pt x="10080" y="2776"/>
                  <a:pt x="10080" y="2758"/>
                </a:cubicBezTo>
                <a:cubicBezTo>
                  <a:pt x="10080" y="2731"/>
                  <a:pt x="10080" y="2705"/>
                  <a:pt x="10082" y="2678"/>
                </a:cubicBezTo>
                <a:cubicBezTo>
                  <a:pt x="10082" y="2531"/>
                  <a:pt x="10087" y="2387"/>
                  <a:pt x="10096" y="2245"/>
                </a:cubicBezTo>
                <a:lnTo>
                  <a:pt x="10096" y="2213"/>
                </a:lnTo>
                <a:cubicBezTo>
                  <a:pt x="10097" y="2213"/>
                  <a:pt x="10097" y="2213"/>
                  <a:pt x="10097" y="2213"/>
                </a:cubicBezTo>
                <a:cubicBezTo>
                  <a:pt x="10144" y="1348"/>
                  <a:pt x="10302" y="575"/>
                  <a:pt x="10536" y="0"/>
                </a:cubicBezTo>
                <a:close/>
                <a:moveTo>
                  <a:pt x="8633" y="0"/>
                </a:moveTo>
                <a:lnTo>
                  <a:pt x="8871" y="0"/>
                </a:lnTo>
                <a:cubicBezTo>
                  <a:pt x="9009" y="1069"/>
                  <a:pt x="9357" y="1889"/>
                  <a:pt x="9790" y="2135"/>
                </a:cubicBezTo>
                <a:cubicBezTo>
                  <a:pt x="9722" y="1232"/>
                  <a:pt x="9511" y="463"/>
                  <a:pt x="9218" y="0"/>
                </a:cubicBezTo>
                <a:lnTo>
                  <a:pt x="9588" y="0"/>
                </a:lnTo>
                <a:cubicBezTo>
                  <a:pt x="9821" y="575"/>
                  <a:pt x="9979" y="1348"/>
                  <a:pt x="10026" y="2213"/>
                </a:cubicBezTo>
                <a:cubicBezTo>
                  <a:pt x="10026" y="2213"/>
                  <a:pt x="10027" y="2213"/>
                  <a:pt x="10027" y="2213"/>
                </a:cubicBezTo>
                <a:lnTo>
                  <a:pt x="10028" y="2245"/>
                </a:lnTo>
                <a:cubicBezTo>
                  <a:pt x="10037" y="2387"/>
                  <a:pt x="10041" y="2531"/>
                  <a:pt x="10041" y="2678"/>
                </a:cubicBezTo>
                <a:cubicBezTo>
                  <a:pt x="10043" y="2705"/>
                  <a:pt x="10044" y="2731"/>
                  <a:pt x="10044" y="2758"/>
                </a:cubicBezTo>
                <a:cubicBezTo>
                  <a:pt x="10044" y="2776"/>
                  <a:pt x="10043" y="2794"/>
                  <a:pt x="10042" y="2811"/>
                </a:cubicBezTo>
                <a:lnTo>
                  <a:pt x="10042" y="2811"/>
                </a:lnTo>
                <a:lnTo>
                  <a:pt x="10042" y="2813"/>
                </a:lnTo>
                <a:lnTo>
                  <a:pt x="10011" y="2806"/>
                </a:lnTo>
                <a:cubicBezTo>
                  <a:pt x="9954" y="2803"/>
                  <a:pt x="9897" y="2789"/>
                  <a:pt x="9842" y="2763"/>
                </a:cubicBezTo>
                <a:cubicBezTo>
                  <a:pt x="9832" y="2765"/>
                  <a:pt x="9823" y="2761"/>
                  <a:pt x="9813" y="2756"/>
                </a:cubicBezTo>
                <a:lnTo>
                  <a:pt x="9813" y="2751"/>
                </a:lnTo>
                <a:cubicBezTo>
                  <a:pt x="9243" y="2501"/>
                  <a:pt x="8784" y="1417"/>
                  <a:pt x="8633" y="0"/>
                </a:cubicBezTo>
                <a:close/>
                <a:moveTo>
                  <a:pt x="7538" y="0"/>
                </a:moveTo>
                <a:lnTo>
                  <a:pt x="7908" y="0"/>
                </a:lnTo>
                <a:cubicBezTo>
                  <a:pt x="7615" y="463"/>
                  <a:pt x="7403" y="1232"/>
                  <a:pt x="7336" y="2135"/>
                </a:cubicBezTo>
                <a:cubicBezTo>
                  <a:pt x="7768" y="1889"/>
                  <a:pt x="8117" y="1069"/>
                  <a:pt x="8255" y="0"/>
                </a:cubicBezTo>
                <a:lnTo>
                  <a:pt x="8492" y="0"/>
                </a:lnTo>
                <a:cubicBezTo>
                  <a:pt x="8342" y="1417"/>
                  <a:pt x="7883" y="2501"/>
                  <a:pt x="7312" y="2751"/>
                </a:cubicBezTo>
                <a:lnTo>
                  <a:pt x="7312" y="2756"/>
                </a:lnTo>
                <a:cubicBezTo>
                  <a:pt x="7303" y="2761"/>
                  <a:pt x="7293" y="2765"/>
                  <a:pt x="7283" y="2763"/>
                </a:cubicBezTo>
                <a:cubicBezTo>
                  <a:pt x="7228" y="2789"/>
                  <a:pt x="7172" y="2803"/>
                  <a:pt x="7114" y="2806"/>
                </a:cubicBezTo>
                <a:lnTo>
                  <a:pt x="7084" y="2813"/>
                </a:lnTo>
                <a:lnTo>
                  <a:pt x="7084" y="2811"/>
                </a:lnTo>
                <a:lnTo>
                  <a:pt x="7083" y="2811"/>
                </a:lnTo>
                <a:cubicBezTo>
                  <a:pt x="7082" y="2794"/>
                  <a:pt x="7082" y="2776"/>
                  <a:pt x="7082" y="2758"/>
                </a:cubicBezTo>
                <a:cubicBezTo>
                  <a:pt x="7082" y="2731"/>
                  <a:pt x="7082" y="2705"/>
                  <a:pt x="7084" y="2678"/>
                </a:cubicBezTo>
                <a:cubicBezTo>
                  <a:pt x="7084" y="2531"/>
                  <a:pt x="7089" y="2387"/>
                  <a:pt x="7098" y="2245"/>
                </a:cubicBezTo>
                <a:lnTo>
                  <a:pt x="7099" y="2213"/>
                </a:lnTo>
                <a:cubicBezTo>
                  <a:pt x="7099" y="2213"/>
                  <a:pt x="7099" y="2213"/>
                  <a:pt x="7099" y="2213"/>
                </a:cubicBezTo>
                <a:cubicBezTo>
                  <a:pt x="7146" y="1348"/>
                  <a:pt x="7305" y="575"/>
                  <a:pt x="7538" y="0"/>
                </a:cubicBezTo>
                <a:close/>
                <a:moveTo>
                  <a:pt x="5636" y="0"/>
                </a:moveTo>
                <a:lnTo>
                  <a:pt x="5873" y="0"/>
                </a:lnTo>
                <a:cubicBezTo>
                  <a:pt x="6011" y="1069"/>
                  <a:pt x="6359" y="1889"/>
                  <a:pt x="6792" y="2135"/>
                </a:cubicBezTo>
                <a:cubicBezTo>
                  <a:pt x="6725" y="1232"/>
                  <a:pt x="6513" y="463"/>
                  <a:pt x="6220" y="0"/>
                </a:cubicBezTo>
                <a:lnTo>
                  <a:pt x="6590" y="0"/>
                </a:lnTo>
                <a:cubicBezTo>
                  <a:pt x="6823" y="575"/>
                  <a:pt x="6982" y="1348"/>
                  <a:pt x="7028" y="2213"/>
                </a:cubicBezTo>
                <a:cubicBezTo>
                  <a:pt x="7028" y="2213"/>
                  <a:pt x="7029" y="2213"/>
                  <a:pt x="7029" y="2213"/>
                </a:cubicBezTo>
                <a:lnTo>
                  <a:pt x="7030" y="2245"/>
                </a:lnTo>
                <a:cubicBezTo>
                  <a:pt x="7039" y="2387"/>
                  <a:pt x="7043" y="2531"/>
                  <a:pt x="7043" y="2678"/>
                </a:cubicBezTo>
                <a:cubicBezTo>
                  <a:pt x="7046" y="2705"/>
                  <a:pt x="7046" y="2731"/>
                  <a:pt x="7046" y="2758"/>
                </a:cubicBezTo>
                <a:cubicBezTo>
                  <a:pt x="7046" y="2776"/>
                  <a:pt x="7046" y="2794"/>
                  <a:pt x="7045" y="2811"/>
                </a:cubicBezTo>
                <a:lnTo>
                  <a:pt x="7044" y="2811"/>
                </a:lnTo>
                <a:lnTo>
                  <a:pt x="7044" y="2813"/>
                </a:lnTo>
                <a:lnTo>
                  <a:pt x="7013" y="2806"/>
                </a:lnTo>
                <a:cubicBezTo>
                  <a:pt x="6956" y="2803"/>
                  <a:pt x="6899" y="2789"/>
                  <a:pt x="6844" y="2763"/>
                </a:cubicBezTo>
                <a:cubicBezTo>
                  <a:pt x="6834" y="2765"/>
                  <a:pt x="6825" y="2761"/>
                  <a:pt x="6816" y="2756"/>
                </a:cubicBezTo>
                <a:lnTo>
                  <a:pt x="6815" y="2751"/>
                </a:lnTo>
                <a:cubicBezTo>
                  <a:pt x="6245" y="2501"/>
                  <a:pt x="5786" y="1417"/>
                  <a:pt x="5636" y="0"/>
                </a:cubicBezTo>
                <a:close/>
                <a:moveTo>
                  <a:pt x="4540" y="0"/>
                </a:moveTo>
                <a:lnTo>
                  <a:pt x="4910" y="0"/>
                </a:lnTo>
                <a:cubicBezTo>
                  <a:pt x="4617" y="463"/>
                  <a:pt x="4405" y="1232"/>
                  <a:pt x="4338" y="2135"/>
                </a:cubicBezTo>
                <a:cubicBezTo>
                  <a:pt x="4770" y="1889"/>
                  <a:pt x="5119" y="1069"/>
                  <a:pt x="5257" y="0"/>
                </a:cubicBezTo>
                <a:lnTo>
                  <a:pt x="5494" y="0"/>
                </a:lnTo>
                <a:cubicBezTo>
                  <a:pt x="5344" y="1417"/>
                  <a:pt x="4885" y="2501"/>
                  <a:pt x="4314" y="2751"/>
                </a:cubicBezTo>
                <a:lnTo>
                  <a:pt x="4314" y="2756"/>
                </a:lnTo>
                <a:cubicBezTo>
                  <a:pt x="4305" y="2761"/>
                  <a:pt x="4295" y="2765"/>
                  <a:pt x="4285" y="2763"/>
                </a:cubicBezTo>
                <a:cubicBezTo>
                  <a:pt x="4230" y="2789"/>
                  <a:pt x="4174" y="2803"/>
                  <a:pt x="4116" y="2806"/>
                </a:cubicBezTo>
                <a:lnTo>
                  <a:pt x="4086" y="2813"/>
                </a:lnTo>
                <a:lnTo>
                  <a:pt x="4086" y="2811"/>
                </a:lnTo>
                <a:lnTo>
                  <a:pt x="4085" y="2811"/>
                </a:lnTo>
                <a:cubicBezTo>
                  <a:pt x="4084" y="2794"/>
                  <a:pt x="4084" y="2776"/>
                  <a:pt x="4084" y="2758"/>
                </a:cubicBezTo>
                <a:cubicBezTo>
                  <a:pt x="4084" y="2731"/>
                  <a:pt x="4084" y="2705"/>
                  <a:pt x="4087" y="2678"/>
                </a:cubicBezTo>
                <a:cubicBezTo>
                  <a:pt x="4086" y="2531"/>
                  <a:pt x="4091" y="2387"/>
                  <a:pt x="4100" y="2245"/>
                </a:cubicBezTo>
                <a:lnTo>
                  <a:pt x="4101" y="2213"/>
                </a:lnTo>
                <a:cubicBezTo>
                  <a:pt x="4101" y="2213"/>
                  <a:pt x="4101" y="2213"/>
                  <a:pt x="4102" y="2213"/>
                </a:cubicBezTo>
                <a:cubicBezTo>
                  <a:pt x="4148" y="1348"/>
                  <a:pt x="4307" y="575"/>
                  <a:pt x="4540" y="0"/>
                </a:cubicBezTo>
                <a:close/>
                <a:moveTo>
                  <a:pt x="2638" y="0"/>
                </a:moveTo>
                <a:lnTo>
                  <a:pt x="2875" y="0"/>
                </a:lnTo>
                <a:cubicBezTo>
                  <a:pt x="3013" y="1069"/>
                  <a:pt x="3361" y="1889"/>
                  <a:pt x="3794" y="2135"/>
                </a:cubicBezTo>
                <a:cubicBezTo>
                  <a:pt x="3727" y="1232"/>
                  <a:pt x="3515" y="463"/>
                  <a:pt x="3222" y="0"/>
                </a:cubicBezTo>
                <a:lnTo>
                  <a:pt x="3592" y="0"/>
                </a:lnTo>
                <a:cubicBezTo>
                  <a:pt x="3825" y="575"/>
                  <a:pt x="3984" y="1348"/>
                  <a:pt x="4030" y="2213"/>
                </a:cubicBezTo>
                <a:cubicBezTo>
                  <a:pt x="4031" y="2213"/>
                  <a:pt x="4031" y="2213"/>
                  <a:pt x="4031" y="2213"/>
                </a:cubicBezTo>
                <a:lnTo>
                  <a:pt x="4032" y="2245"/>
                </a:lnTo>
                <a:cubicBezTo>
                  <a:pt x="4041" y="2387"/>
                  <a:pt x="4045" y="2531"/>
                  <a:pt x="4045" y="2678"/>
                </a:cubicBezTo>
                <a:cubicBezTo>
                  <a:pt x="4048" y="2705"/>
                  <a:pt x="4048" y="2731"/>
                  <a:pt x="4048" y="2758"/>
                </a:cubicBezTo>
                <a:cubicBezTo>
                  <a:pt x="4048" y="2776"/>
                  <a:pt x="4048" y="2794"/>
                  <a:pt x="4047" y="2811"/>
                </a:cubicBezTo>
                <a:lnTo>
                  <a:pt x="4046" y="2811"/>
                </a:lnTo>
                <a:lnTo>
                  <a:pt x="4046" y="2813"/>
                </a:lnTo>
                <a:lnTo>
                  <a:pt x="4015" y="2806"/>
                </a:lnTo>
                <a:cubicBezTo>
                  <a:pt x="3958" y="2803"/>
                  <a:pt x="3902" y="2789"/>
                  <a:pt x="3846" y="2763"/>
                </a:cubicBezTo>
                <a:cubicBezTo>
                  <a:pt x="3836" y="2765"/>
                  <a:pt x="3827" y="2761"/>
                  <a:pt x="3818" y="2756"/>
                </a:cubicBezTo>
                <a:lnTo>
                  <a:pt x="3817" y="2751"/>
                </a:lnTo>
                <a:cubicBezTo>
                  <a:pt x="3247" y="2501"/>
                  <a:pt x="2788" y="1417"/>
                  <a:pt x="2638" y="0"/>
                </a:cubicBezTo>
                <a:close/>
                <a:moveTo>
                  <a:pt x="1542" y="0"/>
                </a:moveTo>
                <a:lnTo>
                  <a:pt x="1912" y="0"/>
                </a:lnTo>
                <a:cubicBezTo>
                  <a:pt x="1619" y="463"/>
                  <a:pt x="1407" y="1232"/>
                  <a:pt x="1340" y="2135"/>
                </a:cubicBezTo>
                <a:cubicBezTo>
                  <a:pt x="1773" y="1889"/>
                  <a:pt x="2121" y="1069"/>
                  <a:pt x="2259" y="0"/>
                </a:cubicBezTo>
                <a:lnTo>
                  <a:pt x="2496" y="0"/>
                </a:lnTo>
                <a:cubicBezTo>
                  <a:pt x="2346" y="1417"/>
                  <a:pt x="1887" y="2501"/>
                  <a:pt x="1316" y="2751"/>
                </a:cubicBezTo>
                <a:lnTo>
                  <a:pt x="1316" y="2756"/>
                </a:lnTo>
                <a:cubicBezTo>
                  <a:pt x="1307" y="2761"/>
                  <a:pt x="1297" y="2765"/>
                  <a:pt x="1288" y="2763"/>
                </a:cubicBezTo>
                <a:cubicBezTo>
                  <a:pt x="1232" y="2789"/>
                  <a:pt x="1176" y="2803"/>
                  <a:pt x="1118" y="2806"/>
                </a:cubicBezTo>
                <a:lnTo>
                  <a:pt x="1088" y="2813"/>
                </a:lnTo>
                <a:lnTo>
                  <a:pt x="1088" y="2811"/>
                </a:lnTo>
                <a:lnTo>
                  <a:pt x="1087" y="2811"/>
                </a:lnTo>
                <a:cubicBezTo>
                  <a:pt x="1086" y="2794"/>
                  <a:pt x="1086" y="2776"/>
                  <a:pt x="1086" y="2758"/>
                </a:cubicBezTo>
                <a:cubicBezTo>
                  <a:pt x="1086" y="2731"/>
                  <a:pt x="1086" y="2705"/>
                  <a:pt x="1089" y="2678"/>
                </a:cubicBezTo>
                <a:cubicBezTo>
                  <a:pt x="1089" y="2531"/>
                  <a:pt x="1093" y="2387"/>
                  <a:pt x="1102" y="2245"/>
                </a:cubicBezTo>
                <a:lnTo>
                  <a:pt x="1103" y="2213"/>
                </a:lnTo>
                <a:cubicBezTo>
                  <a:pt x="1103" y="2213"/>
                  <a:pt x="1103" y="2213"/>
                  <a:pt x="1104" y="2213"/>
                </a:cubicBezTo>
                <a:cubicBezTo>
                  <a:pt x="1150" y="1348"/>
                  <a:pt x="1309" y="575"/>
                  <a:pt x="1542" y="0"/>
                </a:cubicBezTo>
                <a:close/>
                <a:moveTo>
                  <a:pt x="224" y="0"/>
                </a:moveTo>
                <a:lnTo>
                  <a:pt x="592" y="0"/>
                </a:lnTo>
                <a:cubicBezTo>
                  <a:pt x="827" y="573"/>
                  <a:pt x="986" y="1347"/>
                  <a:pt x="1032" y="2213"/>
                </a:cubicBezTo>
                <a:cubicBezTo>
                  <a:pt x="1033" y="2213"/>
                  <a:pt x="1033" y="2213"/>
                  <a:pt x="1033" y="2213"/>
                </a:cubicBezTo>
                <a:lnTo>
                  <a:pt x="1034" y="2245"/>
                </a:lnTo>
                <a:cubicBezTo>
                  <a:pt x="1043" y="2387"/>
                  <a:pt x="1047" y="2531"/>
                  <a:pt x="1047" y="2678"/>
                </a:cubicBezTo>
                <a:cubicBezTo>
                  <a:pt x="1050" y="2705"/>
                  <a:pt x="1050" y="2731"/>
                  <a:pt x="1050" y="2758"/>
                </a:cubicBezTo>
                <a:cubicBezTo>
                  <a:pt x="1050" y="2776"/>
                  <a:pt x="1050" y="2794"/>
                  <a:pt x="1049" y="2811"/>
                </a:cubicBezTo>
                <a:lnTo>
                  <a:pt x="1048" y="2811"/>
                </a:lnTo>
                <a:lnTo>
                  <a:pt x="1048" y="2813"/>
                </a:lnTo>
                <a:lnTo>
                  <a:pt x="1018" y="2806"/>
                </a:lnTo>
                <a:cubicBezTo>
                  <a:pt x="960" y="2803"/>
                  <a:pt x="904" y="2789"/>
                  <a:pt x="848" y="2763"/>
                </a:cubicBezTo>
                <a:cubicBezTo>
                  <a:pt x="839" y="2765"/>
                  <a:pt x="829" y="2761"/>
                  <a:pt x="820" y="2756"/>
                </a:cubicBezTo>
                <a:lnTo>
                  <a:pt x="820" y="2751"/>
                </a:lnTo>
                <a:cubicBezTo>
                  <a:pt x="500" y="2611"/>
                  <a:pt x="215" y="2209"/>
                  <a:pt x="0" y="1633"/>
                </a:cubicBezTo>
                <a:lnTo>
                  <a:pt x="0" y="663"/>
                </a:lnTo>
                <a:cubicBezTo>
                  <a:pt x="173" y="1403"/>
                  <a:pt x="459" y="1943"/>
                  <a:pt x="796" y="2135"/>
                </a:cubicBezTo>
                <a:cubicBezTo>
                  <a:pt x="729" y="1232"/>
                  <a:pt x="517" y="463"/>
                  <a:pt x="22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Text názvu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r>
              <a:t>Text názvu</a:t>
            </a:r>
          </a:p>
        </p:txBody>
      </p:sp>
      <p:sp>
        <p:nvSpPr>
          <p:cNvPr id="36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7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rgbClr val="1482A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7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024127" y="2179635"/>
            <a:ext cx="4754881" cy="8229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0887" y="2179635"/>
            <a:ext cx="4754881" cy="822961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180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5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" name="Text názvu"/>
          <p:cNvSpPr txBox="1">
            <a:spLocks noGrp="1"/>
          </p:cNvSpPr>
          <p:nvPr>
            <p:ph type="title"/>
          </p:nvPr>
        </p:nvSpPr>
        <p:spPr>
          <a:xfrm>
            <a:off x="1024127" y="471509"/>
            <a:ext cx="4389122" cy="173736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Text názvu</a:t>
            </a:r>
          </a:p>
        </p:txBody>
      </p:sp>
      <p:sp>
        <p:nvSpPr>
          <p:cNvPr id="84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292608" indent="-164592">
              <a:defRPr sz="2400"/>
            </a:lvl2pPr>
            <a:lvl3pPr marL="516636" indent="-205740">
              <a:defRPr sz="2400"/>
            </a:lvl3pPr>
            <a:lvl4pPr marL="662939" indent="-205739">
              <a:defRPr sz="2400"/>
            </a:lvl4pPr>
            <a:lvl5pPr marL="845819" indent="-205739"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24127" y="2257506"/>
            <a:ext cx="4389122" cy="376229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8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názvu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r>
              <a:t>Text názvu</a:t>
            </a:r>
          </a:p>
        </p:txBody>
      </p:sp>
      <p:sp>
        <p:nvSpPr>
          <p:cNvPr id="94" name="Picture Placeholder 2"/>
          <p:cNvSpPr>
            <a:spLocks noGrp="1"/>
          </p:cNvSpPr>
          <p:nvPr>
            <p:ph type="pic" idx="13"/>
          </p:nvPr>
        </p:nvSpPr>
        <p:spPr>
          <a:xfrm>
            <a:off x="0" y="-2"/>
            <a:ext cx="12188953" cy="457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5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6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0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9pPr>
    </p:titleStyle>
    <p:bodyStyle>
      <a:lvl1pPr marL="91439" marR="0" indent="-9143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99615"/>
        <a:buFont typeface="Tw Cen MT"/>
        <a:buChar char=" 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1pPr>
      <a:lvl2pPr marL="295655" marR="0" indent="-16763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2pPr>
      <a:lvl3pPr marL="526433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3pPr>
      <a:lvl4pPr marL="67273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4pPr>
      <a:lvl5pPr marL="85561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5pPr>
      <a:lvl6pPr marL="99277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6pPr>
      <a:lvl7pPr marL="1139081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7pPr>
      <a:lvl8pPr marL="1294529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8pPr>
      <a:lvl9pPr marL="1440833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363689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adpis 1"/>
          <p:cNvSpPr txBox="1">
            <a:spLocks noGrp="1"/>
          </p:cNvSpPr>
          <p:nvPr>
            <p:ph type="ctrTitle"/>
          </p:nvPr>
        </p:nvSpPr>
        <p:spPr>
          <a:xfrm>
            <a:off x="357351" y="4627016"/>
            <a:ext cx="7827094" cy="1655761"/>
          </a:xfrm>
          <a:prstGeom prst="rect">
            <a:avLst/>
          </a:prstGeom>
        </p:spPr>
        <p:txBody>
          <a:bodyPr/>
          <a:lstStyle>
            <a:lvl1pPr>
              <a:defRPr spc="181"/>
            </a:lvl1pPr>
          </a:lstStyle>
          <a:p>
            <a:r>
              <a:rPr lang="cs-CZ" dirty="0"/>
              <a:t>Sociální sítě</a:t>
            </a:r>
            <a:endParaRPr dirty="0"/>
          </a:p>
        </p:txBody>
      </p:sp>
      <p:sp>
        <p:nvSpPr>
          <p:cNvPr id="127" name="Podnadpis 2"/>
          <p:cNvSpPr txBox="1">
            <a:spLocks noGrp="1"/>
          </p:cNvSpPr>
          <p:nvPr>
            <p:ph type="subTitle" sz="quarter" idx="1"/>
          </p:nvPr>
        </p:nvSpPr>
        <p:spPr>
          <a:xfrm>
            <a:off x="357352" y="5645546"/>
            <a:ext cx="3200401" cy="1212454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VIKMB64</a:t>
            </a:r>
          </a:p>
        </p:txBody>
      </p:sp>
      <p:sp>
        <p:nvSpPr>
          <p:cNvPr id="128" name="Podnadpis 2"/>
          <p:cNvSpPr txBox="1"/>
          <p:nvPr/>
        </p:nvSpPr>
        <p:spPr>
          <a:xfrm>
            <a:off x="8387253" y="5190235"/>
            <a:ext cx="3221422" cy="1655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  <a:defRPr sz="2400"/>
            </a:pPr>
            <a:r>
              <a:t>Markéta Bartoníčková</a:t>
            </a:r>
          </a:p>
          <a:p>
            <a:pPr algn="r">
              <a:lnSpc>
                <a:spcPct val="90000"/>
              </a:lnSpc>
              <a:spcBef>
                <a:spcPts val="1000"/>
              </a:spcBef>
              <a:defRPr sz="2400"/>
            </a:pPr>
            <a:r>
              <a:rPr u="sng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2"/>
              </a:rPr>
              <a:t>363689@mail.muni.cz</a:t>
            </a:r>
          </a:p>
          <a:p>
            <a:pPr algn="r">
              <a:lnSpc>
                <a:spcPct val="90000"/>
              </a:lnSpc>
              <a:spcBef>
                <a:spcPts val="1000"/>
              </a:spcBef>
              <a:defRPr sz="2400"/>
            </a:pPr>
            <a:r>
              <a:t>+420 728 014 956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na sociálních sítích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Budování povědomí o značce / produktu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Drahé, dlouhodobé, těžké, většina firem to dělá blbě</a:t>
            </a:r>
          </a:p>
        </p:txBody>
      </p:sp>
      <p:pic>
        <p:nvPicPr>
          <p:cNvPr id="5" name="Obrázek 4" descr="Obsah obrázku země, interiér&#10;&#10;&#10;&#10;Popis se vygeneroval automaticky.">
            <a:extLst>
              <a:ext uri="{FF2B5EF4-FFF2-40B4-BE49-F238E27FC236}">
                <a16:creationId xmlns:a16="http://schemas.microsoft.com/office/drawing/2014/main" id="{644EE19D-C4B0-6044-9891-DF438812D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61" y="3636579"/>
            <a:ext cx="5333003" cy="300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9889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na sociálních sítích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Práce s komunitou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Ústřední bod informací a zájmu</a:t>
            </a:r>
          </a:p>
        </p:txBody>
      </p:sp>
      <p:pic>
        <p:nvPicPr>
          <p:cNvPr id="5" name="Obrázek 4" descr="Obsah obrázku osoba, snímek obrazovky, fotka&#10;&#10;&#10;&#10;Popis se vygeneroval automaticky.">
            <a:extLst>
              <a:ext uri="{FF2B5EF4-FFF2-40B4-BE49-F238E27FC236}">
                <a16:creationId xmlns:a16="http://schemas.microsoft.com/office/drawing/2014/main" id="{A1A58650-2AAD-1048-B4DB-63EEABAB2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46" y="1410255"/>
            <a:ext cx="3705528" cy="544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5915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na sociálních sítích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Práce s davem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Užitečné informace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45ECB94-8DFF-9D44-B05E-9A9B3D5B16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"/>
          <a:stretch/>
        </p:blipFill>
        <p:spPr>
          <a:xfrm>
            <a:off x="5349765" y="2464388"/>
            <a:ext cx="5818107" cy="404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633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na sociálních sítích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Zákaznická podpora</a:t>
            </a:r>
          </a:p>
        </p:txBody>
      </p:sp>
      <p:pic>
        <p:nvPicPr>
          <p:cNvPr id="4" name="Obrázek 3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C93AA5E8-7CA4-6B48-80DD-FC222F1BC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959" y="209327"/>
            <a:ext cx="3589914" cy="638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0346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na sociálních sítích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Prodej</a:t>
            </a:r>
          </a:p>
        </p:txBody>
      </p:sp>
      <p:pic>
        <p:nvPicPr>
          <p:cNvPr id="4" name="Obrázek 3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ABC3C903-CDC2-8146-85A5-98512A686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99" y="2364828"/>
            <a:ext cx="4441527" cy="449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0745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Než se na to vrhnete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285999"/>
            <a:ext cx="9720075" cy="4219903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Strategie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Kdo je vaše cílovka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 jí chcete říct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Proč by ji to mělo zajímat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 od ní čekáte, že udělá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Kolik máte času, peněz a dalších zdrojů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Jak a čím se odlišíte od konkurence</a:t>
            </a:r>
          </a:p>
        </p:txBody>
      </p:sp>
    </p:spTree>
    <p:extLst>
      <p:ext uri="{BB962C8B-B14F-4D97-AF65-F5344CB8AC3E}">
        <p14:creationId xmlns:p14="http://schemas.microsoft.com/office/powerpoint/2010/main" val="180016173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komunikace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285999"/>
            <a:ext cx="10316535" cy="4572001"/>
          </a:xfrm>
        </p:spPr>
        <p:txBody>
          <a:bodyPr>
            <a:normAutofit fontScale="92500" lnSpcReduction="10000"/>
          </a:bodyPr>
          <a:lstStyle/>
          <a:p>
            <a:pPr marL="228600" lvl="0" indent="-228600">
              <a:lnSpc>
                <a:spcPct val="12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8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Zajímavý obsah</a:t>
            </a:r>
          </a:p>
          <a:p>
            <a:pPr marL="432816" lvl="1" indent="-2286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 oceňuje cílová skupina – informace, pomoc, zábava</a:t>
            </a:r>
          </a:p>
          <a:p>
            <a:pPr marL="228600" lvl="0" indent="-228600">
              <a:lnSpc>
                <a:spcPct val="12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8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Pravidelnost, rychlost</a:t>
            </a:r>
          </a:p>
          <a:p>
            <a:pPr marL="432816" lvl="1" indent="-2286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Pravidelně uveřejňovat příspěvky</a:t>
            </a:r>
          </a:p>
          <a:p>
            <a:pPr marL="432816" lvl="1" indent="-2286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Na dotazy a komentáře reagovat max. do několika hodin</a:t>
            </a:r>
          </a:p>
          <a:p>
            <a:pPr marL="228600" lvl="0" indent="-228600">
              <a:lnSpc>
                <a:spcPct val="12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8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Klid</a:t>
            </a:r>
          </a:p>
          <a:p>
            <a:pPr marL="432816" lvl="1" indent="-2286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Na </a:t>
            </a:r>
            <a:r>
              <a:rPr lang="cs-CZ" sz="28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hatery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(oprávněné i neoprávněné) reagovat stoicky</a:t>
            </a:r>
          </a:p>
          <a:p>
            <a:pPr marL="432816" lvl="1" indent="-2286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Nehádat se, neargumentovat, neoponovat, nemazat cizí „špatné“ příspěvky (stejně už je má někdo </a:t>
            </a:r>
            <a:r>
              <a:rPr lang="cs-CZ" sz="28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vyscreenshotované</a:t>
            </a: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)</a:t>
            </a:r>
          </a:p>
          <a:p>
            <a:pPr marL="432816" lvl="1" indent="-2286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Firma nemůže souboj na sociálních sítích vyhrát</a:t>
            </a:r>
          </a:p>
          <a:p>
            <a:pPr marL="0" lvl="0" indent="-164465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endParaRPr lang="cs-CZ" sz="28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0" lvl="0" indent="-164465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endParaRPr lang="cs-CZ" sz="28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14270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si dát pozor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285999"/>
            <a:ext cx="9720075" cy="4272455"/>
          </a:xfrm>
        </p:spPr>
        <p:txBody>
          <a:bodyPr>
            <a:normAutofit lnSpcReduction="10000"/>
          </a:bodyPr>
          <a:lstStyle/>
          <a:p>
            <a:pPr marL="228600" lvl="0" indent="-228600">
              <a:lnSpc>
                <a:spcPct val="16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Cokoliv publikujete, je skoro nemožné vzít zpět</a:t>
            </a:r>
          </a:p>
          <a:p>
            <a:pPr marL="228600" lvl="0" indent="-228600">
              <a:lnSpc>
                <a:spcPct val="16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Lidi vás budou sledovat, mluvit s vámi i o vás (i když na sociálních sítích nebudete)</a:t>
            </a:r>
          </a:p>
          <a:p>
            <a:pPr marL="228600" lvl="0" indent="-228600">
              <a:lnSpc>
                <a:spcPct val="16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Očekává se, že budete pořád online a rychle reagovat</a:t>
            </a:r>
          </a:p>
          <a:p>
            <a:pPr marL="228600" lvl="0" indent="-228600">
              <a:lnSpc>
                <a:spcPct val="16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Vaše stránka není úřední vývěska</a:t>
            </a:r>
          </a:p>
          <a:p>
            <a:pPr marL="228600" lvl="0" indent="-228600">
              <a:lnSpc>
                <a:spcPct val="16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Facebook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(ani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Instagram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ani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Twitter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) vám s ničím nepomůže</a:t>
            </a:r>
          </a:p>
          <a:p>
            <a:pPr marL="228600" lvl="0" indent="-228600">
              <a:lnSpc>
                <a:spcPct val="16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Sociální sítě nejsou zadarmo</a:t>
            </a:r>
          </a:p>
        </p:txBody>
      </p:sp>
    </p:spTree>
    <p:extLst>
      <p:ext uri="{BB962C8B-B14F-4D97-AF65-F5344CB8AC3E}">
        <p14:creationId xmlns:p14="http://schemas.microsoft.com/office/powerpoint/2010/main" val="128113954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E32329-2B11-BA46-9110-786875381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dostat obsah k lidem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70C9975-6BF2-2141-A57D-B463FEEB7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 err="1"/>
              <a:t>Facebook</a:t>
            </a:r>
            <a:r>
              <a:rPr lang="cs-CZ" sz="2600" dirty="0"/>
              <a:t>, </a:t>
            </a:r>
            <a:r>
              <a:rPr lang="cs-CZ" sz="2600" dirty="0" err="1"/>
              <a:t>Instagram</a:t>
            </a:r>
            <a:r>
              <a:rPr lang="cs-CZ" sz="2600" dirty="0"/>
              <a:t> i </a:t>
            </a:r>
            <a:r>
              <a:rPr lang="cs-CZ" sz="2600" dirty="0" err="1"/>
              <a:t>Twitter</a:t>
            </a:r>
            <a:r>
              <a:rPr lang="cs-CZ" sz="2600" dirty="0"/>
              <a:t> samy rozhodují, které příspěvky kdy komu ukáží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Nemáte šanci mít jakoukoliv kontrolu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Můžete zvýšit dosah příspěvků tím, že budete publikovat atraktivní věci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Liky (srdíčka), komentáře, sdílení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Občas holt musíte zaplatit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4C10CD9-386B-134A-9D83-139FC7FA5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56" y="5282366"/>
            <a:ext cx="5971346" cy="134377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66609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16CFF4A-ABB0-AC4A-9023-CD6F474C6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8" y="221527"/>
            <a:ext cx="11397984" cy="641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7209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sociální síť (médium)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286000"/>
            <a:ext cx="10306025" cy="4023360"/>
          </a:xfrm>
        </p:spPr>
        <p:txBody>
          <a:bodyPr>
            <a:normAutofit lnSpcReduction="10000"/>
          </a:bodyPr>
          <a:lstStyle/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Web / aplikace sloužící k propojení lidí za určitým účelem.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Obecné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Facebook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Twitter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Instagram</a:t>
            </a: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Profesní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LinkedIn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GitHub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Behance</a:t>
            </a: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Zájmové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Goodreads</a:t>
            </a: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83945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na zajímavý obsah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285999"/>
            <a:ext cx="9720075" cy="4272455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16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Vyprávějte příběhy (HLP aneb trocha toho srdíčka)</a:t>
            </a:r>
          </a:p>
          <a:p>
            <a:pPr marL="228600" lvl="0" indent="-228600">
              <a:lnSpc>
                <a:spcPct val="16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Nechte lidi nahlédnout do zákulisí</a:t>
            </a:r>
          </a:p>
          <a:p>
            <a:pPr marL="228600" lvl="0" indent="-228600">
              <a:lnSpc>
                <a:spcPct val="16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Nechte lidi rozhodovat</a:t>
            </a:r>
          </a:p>
          <a:p>
            <a:pPr marL="228600" lvl="0" indent="-228600">
              <a:lnSpc>
                <a:spcPct val="16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Mějte krásné obrázky</a:t>
            </a:r>
          </a:p>
          <a:p>
            <a:pPr marL="228600" lvl="0" indent="-228600">
              <a:lnSpc>
                <a:spcPct val="16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Využívejte cizí zajímavý obsah (ale přiznaně!)</a:t>
            </a:r>
          </a:p>
          <a:p>
            <a:pPr marL="228600" lvl="0" indent="-228600">
              <a:lnSpc>
                <a:spcPct val="160000"/>
              </a:lnSpc>
              <a:spcBef>
                <a:spcPts val="0"/>
              </a:spcBef>
              <a:buSzPct val="100000"/>
              <a:buFont typeface="Arial"/>
              <a:buChar char="•"/>
            </a:pP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4494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doporučení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285999"/>
            <a:ext cx="9720075" cy="4272455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16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Pište, když máte co říct (2x denně i 2x týdně je OK)</a:t>
            </a:r>
          </a:p>
          <a:p>
            <a:pPr marL="228600" lvl="0" indent="-228600">
              <a:lnSpc>
                <a:spcPct val="16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Nestravte na sociálních sítích mládí, příspěvky klidně plánujte</a:t>
            </a:r>
          </a:p>
          <a:p>
            <a:pPr marL="228600" lvl="0" indent="-228600">
              <a:lnSpc>
                <a:spcPct val="16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Pište hezky česky a tak, jak mluvíte, ale klidně používejte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smajlíky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500" dirty="0">
                <a:solidFill>
                  <a:srgbClr val="000055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❤️</a:t>
            </a:r>
            <a:endParaRPr lang="cs-CZ" sz="25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16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Na dotazy reagujte, neposílejte lidi nikam jinam</a:t>
            </a:r>
          </a:p>
          <a:p>
            <a:pPr marL="228600" lvl="0" indent="-228600">
              <a:lnSpc>
                <a:spcPct val="16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Ukažte, že jste tu pro lidi</a:t>
            </a:r>
          </a:p>
          <a:p>
            <a:pPr marL="228600" lvl="0" indent="-228600">
              <a:lnSpc>
                <a:spcPct val="16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Bacha na soutěže</a:t>
            </a:r>
          </a:p>
        </p:txBody>
      </p:sp>
    </p:spTree>
    <p:extLst>
      <p:ext uri="{BB962C8B-B14F-4D97-AF65-F5344CB8AC3E}">
        <p14:creationId xmlns:p14="http://schemas.microsoft.com/office/powerpoint/2010/main" val="384262849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4323F-D2CF-1942-86F5-93FF3DCC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Reklama na </a:t>
            </a:r>
            <a:r>
              <a:rPr lang="cs-CZ" dirty="0" err="1"/>
              <a:t>Facebooku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F5A735F-AC8B-8547-9F8E-6AA45F1573C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91019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Proč využívat </a:t>
            </a:r>
            <a:r>
              <a:rPr lang="cs-CZ" dirty="0" err="1"/>
              <a:t>reklamU</a:t>
            </a:r>
            <a:r>
              <a:rPr lang="cs-CZ" dirty="0"/>
              <a:t> na </a:t>
            </a:r>
            <a:r>
              <a:rPr lang="cs-CZ" dirty="0" err="1"/>
              <a:t>facebooku</a:t>
            </a:r>
            <a:endParaRPr dirty="0"/>
          </a:p>
        </p:txBody>
      </p:sp>
      <p:sp>
        <p:nvSpPr>
          <p:cNvPr id="131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54470"/>
            <a:ext cx="9720075" cy="44577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Zásah lidí ve všech fázích nákupního cyklu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Relativně nízká cena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Spousta možností cílení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Snadno spustíte, optimalizujete, vypnete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CC66BB8-2819-4A4E-AE01-368DEB68E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6" y="237267"/>
            <a:ext cx="11342048" cy="638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0161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A019046-C2C7-2243-B00D-D89CA07C7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7" y="157039"/>
            <a:ext cx="11627146" cy="654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4317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Cíle reklam</a:t>
            </a:r>
            <a:endParaRPr dirty="0"/>
          </a:p>
        </p:txBody>
      </p:sp>
      <p:sp>
        <p:nvSpPr>
          <p:cNvPr id="134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70386"/>
            <a:ext cx="10768481" cy="4429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Zvýšení povědomí o značce / produktu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Připomenutí se lidem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Přivedení lidí na web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Tržby / konverze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Jak reklamy na </a:t>
            </a:r>
            <a:r>
              <a:rPr lang="cs-CZ" dirty="0" err="1"/>
              <a:t>facebooku</a:t>
            </a:r>
            <a:r>
              <a:rPr lang="cs-CZ" dirty="0"/>
              <a:t> fungují</a:t>
            </a:r>
            <a:endParaRPr dirty="0"/>
          </a:p>
        </p:txBody>
      </p:sp>
      <p:sp>
        <p:nvSpPr>
          <p:cNvPr id="13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59878"/>
            <a:ext cx="9720072" cy="40233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Facebook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je pro uživatele zadarmo, ale Mark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Zuckerberg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musí z něčeho žít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Facebook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má mraky dat o uživatelích, které nabízí inzerentům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Inzerenti bojují o omezený prostor formou aukce a nabízejí vyšší CPC nebo CPM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Plus do hry vstupuje skóre kvality a nálady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Facebooku</a:t>
            </a: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Co pro reklamy potřebujete</a:t>
            </a:r>
            <a:endParaRPr dirty="0"/>
          </a:p>
        </p:txBody>
      </p:sp>
      <p:sp>
        <p:nvSpPr>
          <p:cNvPr id="14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91408"/>
            <a:ext cx="10877362" cy="40233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Business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manager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(obejdete se bez něj, ale je lepší)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Správce reklam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Facebooková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stránka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Facebook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Pixel (pokud chcete lidi vodit někam na web)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Katalog produktů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CÍLENÍ REKLAMY</a:t>
            </a:r>
            <a:endParaRPr dirty="0"/>
          </a:p>
        </p:txBody>
      </p:sp>
      <p:sp>
        <p:nvSpPr>
          <p:cNvPr id="14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70389"/>
            <a:ext cx="10877362" cy="40233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Čeho chcete dosáhnout</a:t>
            </a:r>
          </a:p>
          <a:p>
            <a:pPr marL="600094" lvl="2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Když to nevíte, jak budete měřit výsledky?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Facebook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podle vašeho cíle:</a:t>
            </a:r>
          </a:p>
          <a:p>
            <a:pPr marL="600094" lvl="2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Uzpůsobí možnosti nastavení reklam</a:t>
            </a:r>
          </a:p>
          <a:p>
            <a:pPr marL="600094" lvl="2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Sám optimalizuje, komu a kdy reklamu zobrazí (a umí to často lépe než vy)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23437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EC0789-5872-9147-9452-0DAD4206C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být na sociálních sítích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587750F-254D-7D4E-8E75-605B2A188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286000"/>
            <a:ext cx="10064287" cy="4023360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Jsou tam vaši (potenciální) zákazníci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A jsou tam často a zpravidla otevřeni novým věcem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Skvělý prostředek pro oboustrannou komunikaci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Pokrytí části zákaznického cyklu a/nebo marketingového mixu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Je tam vaše konkurence</a:t>
            </a:r>
          </a:p>
        </p:txBody>
      </p:sp>
    </p:spTree>
    <p:extLst>
      <p:ext uri="{BB962C8B-B14F-4D97-AF65-F5344CB8AC3E}">
        <p14:creationId xmlns:p14="http://schemas.microsoft.com/office/powerpoint/2010/main" val="400191737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Možnosti cílení</a:t>
            </a:r>
            <a:endParaRPr dirty="0"/>
          </a:p>
        </p:txBody>
      </p:sp>
      <p:sp>
        <p:nvSpPr>
          <p:cNvPr id="14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70389"/>
            <a:ext cx="10877362" cy="402336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Demografie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Geografie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Zájmy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Chování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Fanoušci, přátelé fanoušků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Vlastní seznamy publik (z webu, emaily zákazníků)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Podobná (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lookalike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) publika</a:t>
            </a:r>
          </a:p>
        </p:txBody>
      </p:sp>
    </p:spTree>
    <p:extLst>
      <p:ext uri="{BB962C8B-B14F-4D97-AF65-F5344CB8AC3E}">
        <p14:creationId xmlns:p14="http://schemas.microsoft.com/office/powerpoint/2010/main" val="108461217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Umístění reklam</a:t>
            </a:r>
            <a:endParaRPr dirty="0"/>
          </a:p>
        </p:txBody>
      </p:sp>
      <p:sp>
        <p:nvSpPr>
          <p:cNvPr id="14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70389"/>
            <a:ext cx="10877362" cy="40233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Facebook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newsfeed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(kanál vybraných příspěvků)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Facebook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pravý sloupec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Messenger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Videa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Marketplace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Instagram</a:t>
            </a: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ADBA9E77-2560-5C4B-BA55-BE3A51AD9C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3" b="26896"/>
          <a:stretch/>
        </p:blipFill>
        <p:spPr>
          <a:xfrm>
            <a:off x="8037827" y="2170389"/>
            <a:ext cx="3863662" cy="445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6675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5A1E14B6-98F0-AD43-8411-EC2477608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8" b="6707"/>
          <a:stretch/>
        </p:blipFill>
        <p:spPr>
          <a:xfrm>
            <a:off x="6919952" y="788274"/>
            <a:ext cx="3863662" cy="5759669"/>
          </a:xfrm>
          <a:prstGeom prst="rect">
            <a:avLst/>
          </a:prstGeom>
        </p:spPr>
      </p:pic>
      <p:pic>
        <p:nvPicPr>
          <p:cNvPr id="3" name="Obrázek 2" descr="Obsah obrázku snímek obrazovky, text&#10;&#10;&#10;&#10;Popis se vygeneroval automaticky.">
            <a:extLst>
              <a:ext uri="{FF2B5EF4-FFF2-40B4-BE49-F238E27FC236}">
                <a16:creationId xmlns:a16="http://schemas.microsoft.com/office/drawing/2014/main" id="{5F7BCEA2-F7CF-114F-8BC1-8EF2C6C7BC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5"/>
          <a:stretch/>
        </p:blipFill>
        <p:spPr>
          <a:xfrm>
            <a:off x="1408386" y="788274"/>
            <a:ext cx="3863662" cy="575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0791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3F19D888-7272-F248-A935-752323872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69" y="0"/>
            <a:ext cx="3863662" cy="68580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4E7743D-4198-3E47-B483-CD4DF04361FE}"/>
              </a:ext>
            </a:extLst>
          </p:cNvPr>
          <p:cNvSpPr/>
          <p:nvPr/>
        </p:nvSpPr>
        <p:spPr>
          <a:xfrm>
            <a:off x="5029200" y="4740166"/>
            <a:ext cx="2133600" cy="578068"/>
          </a:xfrm>
          <a:prstGeom prst="rect">
            <a:avLst/>
          </a:prstGeom>
          <a:solidFill>
            <a:srgbClr val="FFFFFF"/>
          </a:solidFill>
          <a:ln w="15875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B4F360A-069A-DC4B-A4BA-55CE5A8EA1D5}"/>
              </a:ext>
            </a:extLst>
          </p:cNvPr>
          <p:cNvSpPr/>
          <p:nvPr/>
        </p:nvSpPr>
        <p:spPr>
          <a:xfrm>
            <a:off x="5029200" y="5617780"/>
            <a:ext cx="2133600" cy="578068"/>
          </a:xfrm>
          <a:prstGeom prst="rect">
            <a:avLst/>
          </a:prstGeom>
          <a:solidFill>
            <a:srgbClr val="FFFFFF"/>
          </a:solidFill>
          <a:ln w="15875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67009537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3796B713-9733-A24D-88F3-B59D53AAC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06" y="0"/>
            <a:ext cx="3863662" cy="6858000"/>
          </a:xfrm>
          <a:prstGeom prst="rect">
            <a:avLst/>
          </a:prstGeom>
        </p:spPr>
      </p:pic>
      <p:pic>
        <p:nvPicPr>
          <p:cNvPr id="3" name="Obrázek 2" descr="Obsah obrázku interiér&#10;&#10;&#10;&#10;Popis se vygeneroval automaticky.">
            <a:extLst>
              <a:ext uri="{FF2B5EF4-FFF2-40B4-BE49-F238E27FC236}">
                <a16:creationId xmlns:a16="http://schemas.microsoft.com/office/drawing/2014/main" id="{2DFA70D5-604E-164B-A4C1-00BAD4DBE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32" y="0"/>
            <a:ext cx="3863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15149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B3FB93FA-D7BD-8A49-A0BF-9011BA902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69" y="0"/>
            <a:ext cx="3863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17397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Formáty reklamy</a:t>
            </a:r>
            <a:endParaRPr dirty="0"/>
          </a:p>
        </p:txBody>
      </p:sp>
      <p:sp>
        <p:nvSpPr>
          <p:cNvPr id="14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70389"/>
            <a:ext cx="10877362" cy="40233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Jeden obrázek nebo video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Více obrázků nebo videí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Obrázek s informacemi o produktech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Čím méně textu v obrázku, tím lépe</a:t>
            </a:r>
          </a:p>
        </p:txBody>
      </p:sp>
    </p:spTree>
    <p:extLst>
      <p:ext uri="{BB962C8B-B14F-4D97-AF65-F5344CB8AC3E}">
        <p14:creationId xmlns:p14="http://schemas.microsoft.com/office/powerpoint/2010/main" val="215803332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Struktura kampaní</a:t>
            </a:r>
            <a:endParaRPr dirty="0"/>
          </a:p>
        </p:txBody>
      </p:sp>
      <p:sp>
        <p:nvSpPr>
          <p:cNvPr id="14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70389"/>
            <a:ext cx="10877362" cy="40233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Kampaň</a:t>
            </a:r>
          </a:p>
          <a:p>
            <a:pPr marL="600094" lvl="2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Účel a rozpočet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Sada reklam</a:t>
            </a:r>
          </a:p>
          <a:p>
            <a:pPr marL="600094" lvl="2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Veškeré cílení, umístění, trvání, za co chcete platit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Reklama</a:t>
            </a:r>
          </a:p>
          <a:p>
            <a:pPr marL="600094" lvl="2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Jak vypadá samotná reklama</a:t>
            </a:r>
          </a:p>
        </p:txBody>
      </p:sp>
    </p:spTree>
    <p:extLst>
      <p:ext uri="{BB962C8B-B14F-4D97-AF65-F5344CB8AC3E}">
        <p14:creationId xmlns:p14="http://schemas.microsoft.com/office/powerpoint/2010/main" val="392584549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4323F-D2CF-1942-86F5-93FF3DCC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Reklama na Dalších sítích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F5A735F-AC8B-8547-9F8E-6AA45F1573C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728457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o to znamená v prax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 err="1"/>
              <a:t>Instagram</a:t>
            </a:r>
            <a:endParaRPr dirty="0"/>
          </a:p>
        </p:txBody>
      </p:sp>
      <p:sp>
        <p:nvSpPr>
          <p:cNvPr id="153" name="Vyhledávače nutí inzerenty, aby tvořili kvalitní reklamu, na kterou se bude klikat a se kterou budou lidé spokojeni…"/>
          <p:cNvSpPr txBox="1">
            <a:spLocks noGrp="1"/>
          </p:cNvSpPr>
          <p:nvPr>
            <p:ph type="body" idx="1"/>
          </p:nvPr>
        </p:nvSpPr>
        <p:spPr>
          <a:xfrm>
            <a:off x="1024127" y="2191409"/>
            <a:ext cx="10534819" cy="4023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65100" lvl="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Instagram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patří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Facebooku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– máte stejné možnosti cílení</a:t>
            </a:r>
          </a:p>
          <a:p>
            <a:pPr marL="165100" lvl="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Reklamu na něm spouštíte přes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facebookového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správce reklam, případně můžete sponzorovat příspěvek přímo na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Instagramu</a:t>
            </a: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165100" lvl="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Pro reklamy platí totéž, co pro organické příspěvky, jakékoliv vyčnívání spíše uškodí</a:t>
            </a:r>
          </a:p>
          <a:p>
            <a:pPr marL="165100" lvl="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Pozor na reklamu v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Instastories</a:t>
            </a: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165100" lvl="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Které sociální sítě mají smysl v ČR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Facebook</a:t>
            </a: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Instagram</a:t>
            </a: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LinkedIn</a:t>
            </a: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Twitter</a:t>
            </a: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9121613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, osoba, tenis, fotka&#10;&#10;&#10;&#10;Popis se vygeneroval automaticky.">
            <a:extLst>
              <a:ext uri="{FF2B5EF4-FFF2-40B4-BE49-F238E27FC236}">
                <a16:creationId xmlns:a16="http://schemas.microsoft.com/office/drawing/2014/main" id="{867A1D59-B4C6-744D-A3C4-FF22B5B18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338" y="13138"/>
            <a:ext cx="3863662" cy="6858000"/>
          </a:xfrm>
          <a:prstGeom prst="rect">
            <a:avLst/>
          </a:prstGeom>
        </p:spPr>
      </p:pic>
      <p:pic>
        <p:nvPicPr>
          <p:cNvPr id="3" name="Obrázek 2" descr="Obsah obrázku stůl, káva, hrníček, vsedě&#10;&#10;&#10;&#10;Popis se vygeneroval automaticky.">
            <a:extLst>
              <a:ext uri="{FF2B5EF4-FFF2-40B4-BE49-F238E27FC236}">
                <a16:creationId xmlns:a16="http://schemas.microsoft.com/office/drawing/2014/main" id="{40254267-D751-C746-BCCB-030B617E9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69" y="0"/>
            <a:ext cx="3863662" cy="6858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CA096C6-3738-AF4C-9BF5-8285F289D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863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58956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BCB808AB-2D14-624C-949A-6C3C961D1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2" b="9885"/>
          <a:stretch/>
        </p:blipFill>
        <p:spPr>
          <a:xfrm>
            <a:off x="6823289" y="1600200"/>
            <a:ext cx="3863662" cy="3657600"/>
          </a:xfrm>
          <a:prstGeom prst="rect">
            <a:avLst/>
          </a:prstGeom>
        </p:spPr>
      </p:pic>
      <p:pic>
        <p:nvPicPr>
          <p:cNvPr id="5" name="Obrázek 4" descr="Obsah obrázku snímek obrazovky, text&#10;&#10;&#10;&#10;Popis se vygeneroval automaticky.">
            <a:extLst>
              <a:ext uri="{FF2B5EF4-FFF2-40B4-BE49-F238E27FC236}">
                <a16:creationId xmlns:a16="http://schemas.microsoft.com/office/drawing/2014/main" id="{AFFAD92F-F293-0547-8E75-230017C83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5" b="35785"/>
          <a:stretch/>
        </p:blipFill>
        <p:spPr>
          <a:xfrm>
            <a:off x="1505051" y="105109"/>
            <a:ext cx="3863662" cy="3584027"/>
          </a:xfrm>
          <a:prstGeom prst="rect">
            <a:avLst/>
          </a:prstGeom>
        </p:spPr>
      </p:pic>
      <p:pic>
        <p:nvPicPr>
          <p:cNvPr id="7" name="Obrázek 6" descr="Obsah obrázku text, snímek obrazovky&#10;&#10;&#10;&#10;Popis se vygeneroval automaticky.">
            <a:extLst>
              <a:ext uri="{FF2B5EF4-FFF2-40B4-BE49-F238E27FC236}">
                <a16:creationId xmlns:a16="http://schemas.microsoft.com/office/drawing/2014/main" id="{6FBEB75E-72AA-DF4A-B4FE-BBE3A663AD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4" b="39770"/>
          <a:stretch/>
        </p:blipFill>
        <p:spPr>
          <a:xfrm>
            <a:off x="1505051" y="3689136"/>
            <a:ext cx="3863662" cy="331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52114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 err="1"/>
              <a:t>LinkedIn</a:t>
            </a:r>
            <a:endParaRPr dirty="0"/>
          </a:p>
        </p:txBody>
      </p:sp>
      <p:sp>
        <p:nvSpPr>
          <p:cNvPr id="150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80899"/>
            <a:ext cx="10143746" cy="40233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Drahé (fakt hodně, ceny začínají na 1 euru za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proklik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)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Hodí se, pokud potřebujete oslovit lidi se specifickými profesními schopnostmi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Jinak je lepší prosadit se pomocí organických příspěvků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80B1C3A0-2660-E74B-A8EA-4E9DDAE09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28296"/>
            <a:ext cx="5791200" cy="5611217"/>
          </a:xfrm>
          <a:prstGeom prst="rect">
            <a:avLst/>
          </a:prstGeom>
        </p:spPr>
      </p:pic>
      <p:pic>
        <p:nvPicPr>
          <p:cNvPr id="5" name="Obrázek 4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0ABAD91D-A1CF-EF40-B5B3-926FDFCF4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296"/>
            <a:ext cx="5585769" cy="600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86132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 err="1"/>
              <a:t>Twitter</a:t>
            </a:r>
            <a:endParaRPr dirty="0"/>
          </a:p>
        </p:txBody>
      </p:sp>
      <p:sp>
        <p:nvSpPr>
          <p:cNvPr id="14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85999"/>
            <a:ext cx="10877362" cy="40233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65100" indent="-342900">
              <a:lnSpc>
                <a:spcPts val="238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Zapomeňte na to, v ČR prostě nefunguje</a:t>
            </a:r>
          </a:p>
        </p:txBody>
      </p:sp>
    </p:spTree>
    <p:extLst>
      <p:ext uri="{BB962C8B-B14F-4D97-AF65-F5344CB8AC3E}">
        <p14:creationId xmlns:p14="http://schemas.microsoft.com/office/powerpoint/2010/main" val="13063188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facebook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Založen 2004, původně pro univerzitní studenty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Dnes pro každého staršího 13 let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Celosvětově 1,6 miliardy lidí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 ČR přes 4,5 milionu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Odhaduje se, že až 10 % účtů může být falešných</a:t>
            </a:r>
          </a:p>
        </p:txBody>
      </p:sp>
    </p:spTree>
    <p:extLst>
      <p:ext uri="{BB962C8B-B14F-4D97-AF65-F5344CB8AC3E}">
        <p14:creationId xmlns:p14="http://schemas.microsoft.com/office/powerpoint/2010/main" val="381088034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Instagram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Hezké obrázky a krátká videa (fakt hezké)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1 miliarda uživatelů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 ČR zhruba 1 milion (hlavně ženy do 30 let)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Patří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Facebooku</a:t>
            </a: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 descr="Obsah obrázku fotka, různé, zobrazení, zobrazit&#10;&#10;&#10;&#10;Popis se vygeneroval automaticky.">
            <a:extLst>
              <a:ext uri="{FF2B5EF4-FFF2-40B4-BE49-F238E27FC236}">
                <a16:creationId xmlns:a16="http://schemas.microsoft.com/office/drawing/2014/main" id="{4407658C-AFE5-2643-AA6C-B4A055AC1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690" y="1993182"/>
            <a:ext cx="4711262" cy="47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8637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LinkedIn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Vaše online CV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Pro získávání a udržování pracovních kontaktů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Hledání zaměstnání nebo zaměstnanců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Budování osobního profesního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brandu</a:t>
            </a: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Reklama je šíleně drahá, ale organické příspěvky mají velký dosah</a:t>
            </a:r>
          </a:p>
        </p:txBody>
      </p:sp>
    </p:spTree>
    <p:extLst>
      <p:ext uri="{BB962C8B-B14F-4D97-AF65-F5344CB8AC3E}">
        <p14:creationId xmlns:p14="http://schemas.microsoft.com/office/powerpoint/2010/main" val="255987830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Twitter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Už zhruba 10 let má v ČR pořád kolem 200 000 uživatelů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Dřív příspěvky o 140 znacích, dnes delší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Používaný mezi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markeťáky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ale jinak celkem zbytečný</a:t>
            </a:r>
          </a:p>
        </p:txBody>
      </p:sp>
    </p:spTree>
    <p:extLst>
      <p:ext uri="{BB962C8B-B14F-4D97-AF65-F5344CB8AC3E}">
        <p14:creationId xmlns:p14="http://schemas.microsoft.com/office/powerpoint/2010/main" val="7077375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Marketing na sociálních sítích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Základní členění aktivit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Neplacené – prezentace, komunikace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Placené – reklama</a:t>
            </a:r>
          </a:p>
        </p:txBody>
      </p:sp>
    </p:spTree>
    <p:extLst>
      <p:ext uri="{BB962C8B-B14F-4D97-AF65-F5344CB8AC3E}">
        <p14:creationId xmlns:p14="http://schemas.microsoft.com/office/powerpoint/2010/main" val="99593172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Integrál">
  <a:themeElements>
    <a:clrScheme name="Integrá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Integrá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tegrál">
  <a:themeElements>
    <a:clrScheme name="Integrá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Integrá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945</Words>
  <Application>Microsoft Macintosh PowerPoint</Application>
  <PresentationFormat>Širokoúhlá obrazovka</PresentationFormat>
  <Paragraphs>174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0" baseType="lpstr">
      <vt:lpstr>Microsoft YaHei Light</vt:lpstr>
      <vt:lpstr>Arial</vt:lpstr>
      <vt:lpstr>Calibri</vt:lpstr>
      <vt:lpstr>Tw Cen MT</vt:lpstr>
      <vt:lpstr>Tw Cen MT Condensed</vt:lpstr>
      <vt:lpstr>Integrál</vt:lpstr>
      <vt:lpstr>Sociální sítě</vt:lpstr>
      <vt:lpstr>Co je sociální síť (médium)</vt:lpstr>
      <vt:lpstr>Proč být na sociálních sítích</vt:lpstr>
      <vt:lpstr>Které sociální sítě mají smysl v ČR</vt:lpstr>
      <vt:lpstr>facebook</vt:lpstr>
      <vt:lpstr>Instagram</vt:lpstr>
      <vt:lpstr>LinkedIn</vt:lpstr>
      <vt:lpstr>Twitter</vt:lpstr>
      <vt:lpstr>Marketing na sociálních sítích</vt:lpstr>
      <vt:lpstr>Cíle na sociálních sítích</vt:lpstr>
      <vt:lpstr>Cíle na sociálních sítích</vt:lpstr>
      <vt:lpstr>Cíle na sociálních sítích</vt:lpstr>
      <vt:lpstr>Cíle na sociálních sítích</vt:lpstr>
      <vt:lpstr>Cíle na sociálních sítích</vt:lpstr>
      <vt:lpstr>Než se na to vrhnete</vt:lpstr>
      <vt:lpstr>Zásady komunikace</vt:lpstr>
      <vt:lpstr>Na co si dát pozor</vt:lpstr>
      <vt:lpstr>Jak dostat obsah k lidem</vt:lpstr>
      <vt:lpstr>Prezentace aplikace PowerPoint</vt:lpstr>
      <vt:lpstr>Jak na zajímavý obsah</vt:lpstr>
      <vt:lpstr>Základní doporučení</vt:lpstr>
      <vt:lpstr>Reklama na Facebooku</vt:lpstr>
      <vt:lpstr>Proč využívat reklamU na facebooku</vt:lpstr>
      <vt:lpstr>Prezentace aplikace PowerPoint</vt:lpstr>
      <vt:lpstr>Prezentace aplikace PowerPoint</vt:lpstr>
      <vt:lpstr>Cíle reklam</vt:lpstr>
      <vt:lpstr>Jak reklamy na facebooku fungují</vt:lpstr>
      <vt:lpstr>Co pro reklamy potřebujete</vt:lpstr>
      <vt:lpstr>CÍLENÍ REKLAMY</vt:lpstr>
      <vt:lpstr>Možnosti cílení</vt:lpstr>
      <vt:lpstr>Umístění reklam</vt:lpstr>
      <vt:lpstr>Prezentace aplikace PowerPoint</vt:lpstr>
      <vt:lpstr>Prezentace aplikace PowerPoint</vt:lpstr>
      <vt:lpstr>Prezentace aplikace PowerPoint</vt:lpstr>
      <vt:lpstr>Prezentace aplikace PowerPoint</vt:lpstr>
      <vt:lpstr>Formáty reklamy</vt:lpstr>
      <vt:lpstr>Struktura kampaní</vt:lpstr>
      <vt:lpstr>Reklama na Dalších sítích</vt:lpstr>
      <vt:lpstr>Instagram</vt:lpstr>
      <vt:lpstr>Prezentace aplikace PowerPoint</vt:lpstr>
      <vt:lpstr>Prezentace aplikace PowerPoint</vt:lpstr>
      <vt:lpstr>LinkedIn</vt:lpstr>
      <vt:lpstr>Prezentace aplikace PowerPoint</vt:lpstr>
      <vt:lpstr>Twitter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Reklama ve vyhledávání</dc:title>
  <cp:lastModifiedBy>Markéta Bartoníčková</cp:lastModifiedBy>
  <cp:revision>34</cp:revision>
  <dcterms:modified xsi:type="dcterms:W3CDTF">2018-11-19T09:09:23Z</dcterms:modified>
</cp:coreProperties>
</file>