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58" r:id="rId13"/>
    <p:sldId id="269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87941A-4F01-445C-BB26-6DC4A2F9CCC3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giarchiv.brno.cz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atelna.eu/fond/2098" TargetMode="External"/><Relationship Id="rId2" Type="http://schemas.openxmlformats.org/officeDocument/2006/relationships/hyperlink" Target="http://www.badatelna.eu/fond/10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taremapy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eduty.cz/vedut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alogie.cz/aktivity/digitalizace/" TargetMode="External"/><Relationship Id="rId2" Type="http://schemas.openxmlformats.org/officeDocument/2006/relationships/hyperlink" Target="https://digi.ceskearchivy.cz/matriky-matricni_rozcestnik_ceske_republik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ipcr.cz/akce-a-projekty/akce-skip/archivy-knihovny-muzea-v-digitalnim-svete/19.-konference-archivy-knihovny-muzea-v-digitalnim-svete-2018" TargetMode="External"/><Relationship Id="rId4" Type="http://schemas.openxmlformats.org/officeDocument/2006/relationships/hyperlink" Target="http://www.cnz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nasteriu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hmp.cz/pokus/adf_am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atalog.ahmp.cz/pragapublic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gi.archives.cz/d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za.cz/a8web/a8apps1/a8apps1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igi.ceskearchivy.cz/uv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ctapublic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gi.nacr.cz/prihlasky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Digitalizace v archivech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Digiarchiv</a:t>
            </a:r>
            <a:r>
              <a:rPr lang="cs-CZ" dirty="0" smtClean="0"/>
              <a:t> AMB</a:t>
            </a:r>
            <a:br>
              <a:rPr lang="cs-CZ" dirty="0" smtClean="0"/>
            </a:br>
            <a:r>
              <a:rPr lang="cs-CZ" u="sng" dirty="0" smtClean="0">
                <a:hlinkClick r:id="rId2"/>
              </a:rPr>
              <a:t>http://digiarchiv.brno.cz/home</a:t>
            </a:r>
            <a:endParaRPr lang="cs-CZ" dirty="0"/>
          </a:p>
        </p:txBody>
      </p:sp>
      <p:pic>
        <p:nvPicPr>
          <p:cNvPr id="4" name="Zástupný symbol pro obsah 3" descr="interní digitalizac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1352" y="0"/>
            <a:ext cx="5832648" cy="3280865"/>
          </a:xfrm>
        </p:spPr>
      </p:pic>
      <p:pic>
        <p:nvPicPr>
          <p:cNvPr id="5" name="Zástupný symbol pro obsah 5" descr="interní digitalizace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5113682" cy="287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80920" cy="18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Badatelna.</a:t>
            </a:r>
            <a:r>
              <a:rPr lang="cs-CZ" dirty="0" err="1" smtClean="0"/>
              <a:t>eu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u="sng" dirty="0" smtClean="0">
                <a:hlinkClick r:id="rId2"/>
              </a:rPr>
              <a:t>http://www.badatelna.</a:t>
            </a:r>
            <a:r>
              <a:rPr lang="cs-CZ" sz="3100" u="sng" dirty="0" err="1" smtClean="0">
                <a:hlinkClick r:id="rId2"/>
              </a:rPr>
              <a:t>eu</a:t>
            </a:r>
            <a:r>
              <a:rPr lang="cs-CZ" sz="3100" u="sng" dirty="0" smtClean="0">
                <a:hlinkClick r:id="rId2"/>
              </a:rPr>
              <a:t>/fond/1073</a:t>
            </a:r>
            <a:r>
              <a:rPr lang="cs-CZ" sz="3100" u="sng" dirty="0" smtClean="0"/>
              <a:t/>
            </a:r>
            <a:br>
              <a:rPr lang="cs-CZ" sz="3100" u="sng" dirty="0" smtClean="0"/>
            </a:br>
            <a:r>
              <a:rPr lang="cs-CZ" sz="3100" u="sng" dirty="0" smtClean="0"/>
              <a:t>židovské matriky NA</a:t>
            </a:r>
            <a:br>
              <a:rPr lang="cs-CZ" sz="3100" u="sng" dirty="0" smtClean="0"/>
            </a:br>
            <a:r>
              <a:rPr lang="cs-CZ" sz="2800" u="sng" dirty="0" smtClean="0">
                <a:hlinkClick r:id="rId3"/>
              </a:rPr>
              <a:t>http://www.badatelna.</a:t>
            </a:r>
            <a:r>
              <a:rPr lang="cs-CZ" sz="2800" u="sng" dirty="0" err="1" smtClean="0">
                <a:hlinkClick r:id="rId3"/>
              </a:rPr>
              <a:t>eu</a:t>
            </a:r>
            <a:r>
              <a:rPr lang="cs-CZ" sz="2800" u="sng" dirty="0" smtClean="0">
                <a:hlinkClick r:id="rId3"/>
              </a:rPr>
              <a:t>/fond/2098</a:t>
            </a:r>
            <a:endParaRPr lang="cs-CZ" sz="3100" dirty="0"/>
          </a:p>
        </p:txBody>
      </p:sp>
      <p:pic>
        <p:nvPicPr>
          <p:cNvPr id="4" name="Zástupný symbol pro obsah 3" descr="badatelna_e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816397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48072"/>
          </a:xfrm>
        </p:spPr>
        <p:txBody>
          <a:bodyPr>
            <a:normAutofit/>
          </a:bodyPr>
          <a:lstStyle/>
          <a:p>
            <a:r>
              <a:rPr lang="cs-CZ" u="sng" dirty="0" smtClean="0">
                <a:hlinkClick r:id="rId2"/>
              </a:rPr>
              <a:t>https://staremapy.cz/</a:t>
            </a:r>
            <a:endParaRPr lang="cs-CZ" dirty="0"/>
          </a:p>
        </p:txBody>
      </p:sp>
      <p:pic>
        <p:nvPicPr>
          <p:cNvPr id="10" name="Zástupný symbol pro obsah 9" descr="starema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1751" y="530225"/>
            <a:ext cx="6257231" cy="4770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>
                <a:hlinkClick r:id="rId2"/>
              </a:rPr>
              <a:t>http://www.veduty.</a:t>
            </a:r>
            <a:r>
              <a:rPr lang="cs-CZ" u="sng" dirty="0" err="1" smtClean="0">
                <a:hlinkClick r:id="rId2"/>
              </a:rPr>
              <a:t>cz</a:t>
            </a:r>
            <a:r>
              <a:rPr lang="cs-CZ" u="sng" dirty="0" smtClean="0">
                <a:hlinkClick r:id="rId2"/>
              </a:rPr>
              <a:t>/veduty/</a:t>
            </a:r>
            <a:endParaRPr lang="cs-CZ" dirty="0"/>
          </a:p>
        </p:txBody>
      </p:sp>
      <p:pic>
        <p:nvPicPr>
          <p:cNvPr id="4" name="Zástupný symbol pro obsah 3" descr="vedu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92696"/>
            <a:ext cx="74058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Matriční rozcestník</a:t>
            </a:r>
          </a:p>
          <a:p>
            <a:pPr lvl="1"/>
            <a:r>
              <a:rPr lang="cs-CZ" u="sng" dirty="0" smtClean="0">
                <a:hlinkClick r:id="rId2"/>
              </a:rPr>
              <a:t>https://digi.ceskearchivy.cz/matriky-matricni_rozcestnik_ceske_republiky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3"/>
              </a:rPr>
              <a:t>http://www.genealogie.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/aktivity/digitalizace/</a:t>
            </a:r>
            <a:endParaRPr lang="cs-CZ" u="sng" dirty="0" smtClean="0"/>
          </a:p>
          <a:p>
            <a:r>
              <a:rPr lang="cs-CZ" dirty="0" smtClean="0"/>
              <a:t>Co po nás zbude</a:t>
            </a:r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cnz.cz</a:t>
            </a:r>
            <a:r>
              <a:rPr lang="cs-CZ" u="sng" dirty="0" smtClean="0">
                <a:hlinkClick r:id="rId4"/>
              </a:rPr>
              <a:t>/</a:t>
            </a:r>
            <a:endParaRPr lang="cs-CZ" u="sng" dirty="0" smtClean="0"/>
          </a:p>
          <a:p>
            <a:r>
              <a:rPr lang="cs-CZ" dirty="0" smtClean="0"/>
              <a:t>Archivy, knihovny, muzea v digitálním světě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5"/>
              </a:rPr>
              <a:t>https://www.skipcr.cz/akce-a-projekty/akce-skip/archivy-knihovny-muzea-v-digitalnim-svete/19.-</a:t>
            </a:r>
            <a:r>
              <a:rPr lang="cs-CZ" u="sng" dirty="0" smtClean="0">
                <a:hlinkClick r:id="rId5"/>
              </a:rPr>
              <a:t>konference-archivy-knihovny-muzea-v-digitalnim-svete-2018</a:t>
            </a:r>
            <a:endParaRPr lang="cs-CZ" u="sng" dirty="0" smtClean="0"/>
          </a:p>
          <a:p>
            <a:pPr lvl="1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Monasterium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>
                <a:hlinkClick r:id="rId2"/>
              </a:rPr>
              <a:t>www.</a:t>
            </a:r>
            <a:r>
              <a:rPr lang="cs-CZ" u="sng" dirty="0" err="1" smtClean="0">
                <a:hlinkClick r:id="rId2"/>
              </a:rPr>
              <a:t>monasterium.net</a:t>
            </a:r>
            <a:endParaRPr lang="cs-CZ" dirty="0"/>
          </a:p>
        </p:txBody>
      </p:sp>
      <p:pic>
        <p:nvPicPr>
          <p:cNvPr id="4" name="Zástupný symbol pro obsah 3" descr="monaster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7170359" cy="4482951"/>
          </a:xfrm>
        </p:spPr>
      </p:pic>
      <p:pic>
        <p:nvPicPr>
          <p:cNvPr id="5" name="Zástupný symbol pro obsah 3" descr="Beze jmé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114" y="2708920"/>
            <a:ext cx="2568886" cy="307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 </a:t>
            </a:r>
            <a:r>
              <a:rPr lang="cs-CZ" dirty="0" err="1" smtClean="0"/>
              <a:t>fontes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u="sng" dirty="0">
                <a:hlinkClick r:id="rId2"/>
              </a:rPr>
              <a:t>http://www.</a:t>
            </a:r>
            <a:r>
              <a:rPr lang="cs-CZ" sz="2800" u="sng" dirty="0" err="1">
                <a:hlinkClick r:id="rId2"/>
              </a:rPr>
              <a:t>ahmp.cz</a:t>
            </a:r>
            <a:r>
              <a:rPr lang="cs-CZ" sz="2800" u="sng" dirty="0">
                <a:hlinkClick r:id="rId2"/>
              </a:rPr>
              <a:t>/pokus/</a:t>
            </a:r>
            <a:r>
              <a:rPr lang="cs-CZ" sz="2800" u="sng" dirty="0" err="1">
                <a:hlinkClick r:id="rId2"/>
              </a:rPr>
              <a:t>adf</a:t>
            </a:r>
            <a:r>
              <a:rPr lang="cs-CZ" sz="2800" u="sng" dirty="0">
                <a:hlinkClick r:id="rId2"/>
              </a:rPr>
              <a:t>_</a:t>
            </a:r>
            <a:r>
              <a:rPr lang="cs-CZ" sz="2800" u="sng" dirty="0" err="1">
                <a:hlinkClick r:id="rId2"/>
              </a:rPr>
              <a:t>amp.html</a:t>
            </a:r>
            <a:endParaRPr lang="cs-CZ" sz="2800" dirty="0"/>
          </a:p>
        </p:txBody>
      </p:sp>
      <p:pic>
        <p:nvPicPr>
          <p:cNvPr id="4" name="Zástupný symbol pro obsah 3" descr="ad fontes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7813585" cy="372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Archivní katalog</a:t>
            </a:r>
            <a:br>
              <a:rPr lang="cs-CZ" dirty="0" smtClean="0"/>
            </a:br>
            <a:r>
              <a:rPr lang="cs-CZ" sz="3100" u="sng" dirty="0" smtClean="0">
                <a:hlinkClick r:id="rId2"/>
              </a:rPr>
              <a:t>http://katalog.</a:t>
            </a:r>
            <a:r>
              <a:rPr lang="cs-CZ" sz="3100" u="sng" dirty="0" err="1" smtClean="0">
                <a:hlinkClick r:id="rId2"/>
              </a:rPr>
              <a:t>ahmp.cz</a:t>
            </a:r>
            <a:r>
              <a:rPr lang="cs-CZ" sz="3100" u="sng" dirty="0" smtClean="0">
                <a:hlinkClick r:id="rId2"/>
              </a:rPr>
              <a:t>/</a:t>
            </a:r>
            <a:r>
              <a:rPr lang="cs-CZ" sz="3100" u="sng" dirty="0" err="1" smtClean="0">
                <a:hlinkClick r:id="rId2"/>
              </a:rPr>
              <a:t>pragapublica</a:t>
            </a:r>
            <a:r>
              <a:rPr lang="cs-CZ" sz="3100" u="sng" dirty="0" smtClean="0">
                <a:hlinkClick r:id="rId2"/>
              </a:rPr>
              <a:t>/</a:t>
            </a:r>
            <a:endParaRPr lang="cs-CZ" sz="3100" dirty="0"/>
          </a:p>
        </p:txBody>
      </p:sp>
      <p:pic>
        <p:nvPicPr>
          <p:cNvPr id="4" name="Zástupný symbol pro obsah 3" descr="archkat_ah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5249380" cy="487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Archivní </a:t>
            </a:r>
            <a:r>
              <a:rPr lang="cs-CZ" dirty="0" err="1" smtClean="0"/>
              <a:t>Vademecum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>
                <a:hlinkClick r:id="rId2"/>
              </a:rPr>
              <a:t>http://digi.archives.cz/da/</a:t>
            </a:r>
            <a:endParaRPr lang="cs-CZ" dirty="0"/>
          </a:p>
        </p:txBody>
      </p:sp>
      <p:pic>
        <p:nvPicPr>
          <p:cNvPr id="4" name="Zástupný symbol pro obsah 3" descr="wademec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1496" y="530225"/>
            <a:ext cx="7375376" cy="4482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01528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Moravský zemský archiv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300" u="sng" dirty="0" smtClean="0">
                <a:hlinkClick r:id="rId2"/>
              </a:rPr>
              <a:t>http://www.</a:t>
            </a:r>
            <a:r>
              <a:rPr lang="cs-CZ" sz="2300" u="sng" dirty="0" err="1" smtClean="0">
                <a:hlinkClick r:id="rId2"/>
              </a:rPr>
              <a:t>mza.cz</a:t>
            </a:r>
            <a:r>
              <a:rPr lang="cs-CZ" sz="2300" u="sng" dirty="0" smtClean="0">
                <a:hlinkClick r:id="rId2"/>
              </a:rPr>
              <a:t>/a8web/a8apps1/a8apps1.htm</a:t>
            </a:r>
            <a:endParaRPr lang="cs-CZ" sz="2300" dirty="0"/>
          </a:p>
        </p:txBody>
      </p:sp>
      <p:pic>
        <p:nvPicPr>
          <p:cNvPr id="4" name="Zástupný symbol pro obsah 3" descr="mza_badatel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3238" y="654317"/>
            <a:ext cx="8183562" cy="3939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Dogiarchiv</a:t>
            </a:r>
            <a:r>
              <a:rPr lang="cs-CZ" dirty="0" smtClean="0"/>
              <a:t> SOA Třeboň</a:t>
            </a:r>
            <a:br>
              <a:rPr lang="cs-CZ" dirty="0" smtClean="0"/>
            </a:br>
            <a:r>
              <a:rPr lang="cs-CZ" u="sng" dirty="0" smtClean="0">
                <a:hlinkClick r:id="rId2"/>
              </a:rPr>
              <a:t>https://digi.ceskearchivy.cz/uvod</a:t>
            </a:r>
            <a:endParaRPr lang="cs-CZ" dirty="0"/>
          </a:p>
        </p:txBody>
      </p:sp>
      <p:pic>
        <p:nvPicPr>
          <p:cNvPr id="4" name="Zástupný symbol pro obsah 3" descr="soatreb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3" y="188640"/>
            <a:ext cx="3164201" cy="2304256"/>
          </a:xfrm>
        </p:spPr>
      </p:pic>
      <p:pic>
        <p:nvPicPr>
          <p:cNvPr id="5" name="Zástupný symbol pro obsah 7" descr="soatrebon_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916832"/>
            <a:ext cx="6480720" cy="312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Acta</a:t>
            </a:r>
            <a:r>
              <a:rPr lang="cs-CZ" dirty="0" smtClean="0"/>
              <a:t> Publica</a:t>
            </a:r>
            <a:br>
              <a:rPr lang="cs-CZ" dirty="0" smtClean="0"/>
            </a:br>
            <a:r>
              <a:rPr lang="cs-CZ" u="sng" dirty="0" smtClean="0">
                <a:hlinkClick r:id="rId2"/>
              </a:rPr>
              <a:t>http://actapublica.eu/</a:t>
            </a:r>
            <a:endParaRPr lang="cs-CZ" dirty="0"/>
          </a:p>
        </p:txBody>
      </p:sp>
      <p:pic>
        <p:nvPicPr>
          <p:cNvPr id="4" name="Zástupný symbol pro obsah 3" descr="actapu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095083" cy="4187825"/>
          </a:xfrm>
        </p:spPr>
      </p:pic>
      <p:pic>
        <p:nvPicPr>
          <p:cNvPr id="5" name="Zástupný symbol pro obsah 3" descr="actapub_vyhleda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40768"/>
            <a:ext cx="4956046" cy="418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91264" cy="1368152"/>
          </a:xfrm>
        </p:spPr>
        <p:txBody>
          <a:bodyPr>
            <a:normAutofit/>
          </a:bodyPr>
          <a:lstStyle/>
          <a:p>
            <a:r>
              <a:rPr lang="cs-CZ" dirty="0" smtClean="0"/>
              <a:t>Konskripce</a:t>
            </a:r>
            <a:br>
              <a:rPr lang="cs-CZ" dirty="0" smtClean="0"/>
            </a:br>
            <a:r>
              <a:rPr lang="cs-CZ" sz="2800" u="sng" dirty="0" smtClean="0">
                <a:hlinkClick r:id="rId2"/>
              </a:rPr>
              <a:t>http://digi.nacr.cz/prihlasky2</a:t>
            </a:r>
            <a:r>
              <a:rPr lang="cs-CZ" sz="2800" u="sng" dirty="0" smtClean="0">
                <a:hlinkClick r:id="rId2"/>
              </a:rPr>
              <a:t>/</a:t>
            </a:r>
            <a:endParaRPr lang="cs-CZ" sz="2800" dirty="0"/>
          </a:p>
        </p:txBody>
      </p:sp>
      <p:pic>
        <p:nvPicPr>
          <p:cNvPr id="4" name="Zástupný symbol pro obsah 3" descr="konskrip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183562" cy="320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419</TotalTime>
  <Words>60</Words>
  <Application>Microsoft Office PowerPoint</Application>
  <PresentationFormat>Předvádění na obrazovce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Aspekt</vt:lpstr>
      <vt:lpstr>Digitalizace v archivech</vt:lpstr>
      <vt:lpstr>Monasterium www.monasterium.net</vt:lpstr>
      <vt:lpstr>Ad fontes http://www.ahmp.cz/pokus/adf_amp.html</vt:lpstr>
      <vt:lpstr>Archivní katalog http://katalog.ahmp.cz/pragapublica/</vt:lpstr>
      <vt:lpstr>Archivní Vademecum http://digi.archives.cz/da/</vt:lpstr>
      <vt:lpstr>Moravský zemský archiv http://www.mza.cz/a8web/a8apps1/a8apps1.htm</vt:lpstr>
      <vt:lpstr>Dogiarchiv SOA Třeboň https://digi.ceskearchivy.cz/uvod</vt:lpstr>
      <vt:lpstr>Acta Publica http://actapublica.eu/</vt:lpstr>
      <vt:lpstr>Konskripce http://digi.nacr.cz/prihlasky2/</vt:lpstr>
      <vt:lpstr>Digiarchiv AMB http://digiarchiv.brno.cz/home</vt:lpstr>
      <vt:lpstr>Badatelna.eu http://www.badatelna.eu/fond/1073 židovské matriky NA http://www.badatelna.eu/fond/2098</vt:lpstr>
      <vt:lpstr>https://staremapy.cz/</vt:lpstr>
      <vt:lpstr>http://www.veduty.cz/veduty/</vt:lpstr>
      <vt:lpstr>Snímek 14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v archivech</dc:title>
  <dc:creator>Administrator</dc:creator>
  <cp:lastModifiedBy>Administrator</cp:lastModifiedBy>
  <cp:revision>32</cp:revision>
  <dcterms:created xsi:type="dcterms:W3CDTF">2018-12-04T17:17:28Z</dcterms:created>
  <dcterms:modified xsi:type="dcterms:W3CDTF">2019-12-03T18:04:12Z</dcterms:modified>
</cp:coreProperties>
</file>