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C0E495-A6CB-4BE9-93A2-0C0BE453E3EE}" type="datetimeFigureOut">
              <a:rPr lang="cs-CZ" smtClean="0"/>
              <a:t>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A45EF8-F958-4174-BB47-B0E9EB81BE5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Germánské literatury</a:t>
            </a:r>
            <a:br>
              <a:rPr lang="cs-CZ" sz="3600" dirty="0" smtClean="0"/>
            </a:br>
            <a:r>
              <a:rPr lang="cs-CZ" sz="3600" dirty="0" smtClean="0"/>
              <a:t>Nobelova cena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KNUT HAMSUN (1920)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SIGRID UNDSETOVÁ (1928)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NORSKO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6096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Knut</a:t>
            </a:r>
            <a:r>
              <a:rPr lang="cs-CZ" dirty="0" smtClean="0"/>
              <a:t> HAMSUN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1890 HLAD</a:t>
            </a:r>
          </a:p>
          <a:p>
            <a:r>
              <a:rPr lang="cs-CZ" dirty="0" smtClean="0"/>
              <a:t>1892 Mystérie</a:t>
            </a:r>
          </a:p>
          <a:p>
            <a:r>
              <a:rPr lang="cs-CZ" dirty="0" smtClean="0"/>
              <a:t>1894 Pan</a:t>
            </a:r>
          </a:p>
          <a:p>
            <a:r>
              <a:rPr lang="cs-CZ" dirty="0" smtClean="0"/>
              <a:t>1917 Matka země</a:t>
            </a:r>
          </a:p>
          <a:p>
            <a:r>
              <a:rPr lang="cs-CZ" dirty="0" smtClean="0"/>
              <a:t>1927-1930-1933 tzv. tulácká trilogie o životě na Severu</a:t>
            </a:r>
          </a:p>
          <a:p>
            <a:r>
              <a:rPr lang="cs-CZ" dirty="0" smtClean="0"/>
              <a:t>1949 Po zarostlých stezkách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14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igrid Un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7"/>
            <a:ext cx="636020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1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Sigrid </a:t>
            </a:r>
            <a:r>
              <a:rPr lang="cs-CZ" dirty="0" err="1" smtClean="0"/>
              <a:t>Undsetová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1909 Příběh o </a:t>
            </a:r>
            <a:r>
              <a:rPr lang="cs-CZ" dirty="0" err="1" smtClean="0"/>
              <a:t>Ljotovi</a:t>
            </a:r>
            <a:r>
              <a:rPr lang="cs-CZ" dirty="0" smtClean="0"/>
              <a:t> a Vigdis</a:t>
            </a:r>
          </a:p>
          <a:p>
            <a:r>
              <a:rPr lang="cs-CZ" dirty="0" smtClean="0"/>
              <a:t>1911 Jenny</a:t>
            </a:r>
          </a:p>
          <a:p>
            <a:r>
              <a:rPr lang="cs-CZ" dirty="0" smtClean="0"/>
              <a:t>1920-1922 Kristina Vavřincová</a:t>
            </a:r>
          </a:p>
          <a:p>
            <a:r>
              <a:rPr lang="cs-CZ" dirty="0" smtClean="0"/>
              <a:t>1925-1927 Olav </a:t>
            </a:r>
            <a:r>
              <a:rPr lang="cs-CZ" dirty="0" err="1" smtClean="0"/>
              <a:t>Audunss</a:t>
            </a:r>
            <a:r>
              <a:rPr lang="de-DE" dirty="0"/>
              <a:t>ö</a:t>
            </a:r>
            <a:r>
              <a:rPr lang="cs-CZ" dirty="0" smtClean="0"/>
              <a:t>n</a:t>
            </a:r>
          </a:p>
          <a:p>
            <a:r>
              <a:rPr lang="cs-CZ" dirty="0" smtClean="0"/>
              <a:t>1933 Jedenáct let</a:t>
            </a:r>
          </a:p>
          <a:p>
            <a:r>
              <a:rPr lang="cs-CZ" dirty="0" smtClean="0"/>
              <a:t>1942 Návrat do budoucnosti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1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81000"/>
            <a:ext cx="6149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17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62</Words>
  <Application>Microsoft Office PowerPoint</Application>
  <PresentationFormat>Předvádění na obrazovce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Germánské literatury Nobelova cena </vt:lpstr>
      <vt:lpstr>Prezentace aplikace PowerPoint</vt:lpstr>
      <vt:lpstr>Knut HAMSUN</vt:lpstr>
      <vt:lpstr>Prezentace aplikace PowerPoint</vt:lpstr>
      <vt:lpstr>Sigrid Undsetová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Germánské literatury Nobelova cena</dc:title>
  <dc:creator>user</dc:creator>
  <cp:lastModifiedBy>user</cp:lastModifiedBy>
  <cp:revision>7</cp:revision>
  <dcterms:created xsi:type="dcterms:W3CDTF">2019-10-07T17:06:46Z</dcterms:created>
  <dcterms:modified xsi:type="dcterms:W3CDTF">2019-10-07T19:47:24Z</dcterms:modified>
</cp:coreProperties>
</file>