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7" r:id="rId4"/>
    <p:sldId id="262" r:id="rId5"/>
    <p:sldId id="263" r:id="rId6"/>
    <p:sldId id="266" r:id="rId7"/>
    <p:sldId id="264" r:id="rId8"/>
    <p:sldId id="293" r:id="rId9"/>
    <p:sldId id="29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56"/>
    <p:restoredTop sz="94613"/>
  </p:normalViewPr>
  <p:slideViewPr>
    <p:cSldViewPr snapToGrid="0" snapToObjects="1">
      <p:cViewPr varScale="1">
        <p:scale>
          <a:sx n="84" d="100"/>
          <a:sy n="84" d="100"/>
        </p:scale>
        <p:origin x="20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6CE10-87E2-B04C-AAF4-3358ED3F3EF0}" type="doc">
      <dgm:prSet loTypeId="urn:microsoft.com/office/officeart/2005/8/layout/venn1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7DB9FA1-435C-3C49-8347-B28090419228}">
      <dgm:prSet/>
      <dgm:spPr/>
      <dgm:t>
        <a:bodyPr/>
        <a:lstStyle/>
        <a:p>
          <a:pPr rtl="0"/>
          <a:r>
            <a:rPr lang="en-US" dirty="0" err="1">
              <a:latin typeface="Cambria" charset="0"/>
              <a:ea typeface="Cambria" charset="0"/>
              <a:cs typeface="Cambria" charset="0"/>
            </a:rPr>
            <a:t>Poškození</a:t>
          </a:r>
          <a:r>
            <a:rPr lang="en-US" dirty="0">
              <a:latin typeface="Cambria" charset="0"/>
              <a:ea typeface="Cambria" charset="0"/>
              <a:cs typeface="Cambria" charset="0"/>
            </a:rPr>
            <a:t> (</a:t>
          </a:r>
          <a:r>
            <a:rPr lang="en-US" dirty="0" err="1">
              <a:latin typeface="Cambria" charset="0"/>
              <a:ea typeface="Cambria" charset="0"/>
              <a:cs typeface="Cambria" charset="0"/>
            </a:rPr>
            <a:t>nervů</a:t>
          </a:r>
          <a:r>
            <a:rPr lang="en-US" dirty="0">
              <a:latin typeface="Cambria" charset="0"/>
              <a:ea typeface="Cambria" charset="0"/>
              <a:cs typeface="Cambria" charset="0"/>
            </a:rPr>
            <a:t>, </a:t>
          </a:r>
          <a:r>
            <a:rPr lang="en-US" dirty="0" err="1">
              <a:latin typeface="Cambria" charset="0"/>
              <a:ea typeface="Cambria" charset="0"/>
              <a:cs typeface="Cambria" charset="0"/>
            </a:rPr>
            <a:t>mozku</a:t>
          </a:r>
          <a:r>
            <a:rPr lang="en-US" dirty="0">
              <a:latin typeface="Cambria" charset="0"/>
              <a:ea typeface="Cambria" charset="0"/>
              <a:cs typeface="Cambria" charset="0"/>
            </a:rPr>
            <a:t>, </a:t>
          </a:r>
          <a:r>
            <a:rPr lang="en-US" dirty="0" err="1">
              <a:latin typeface="Cambria" charset="0"/>
              <a:ea typeface="Cambria" charset="0"/>
              <a:cs typeface="Cambria" charset="0"/>
            </a:rPr>
            <a:t>smysl</a:t>
          </a:r>
          <a:r>
            <a:rPr lang="en-US" dirty="0">
              <a:latin typeface="Cambria" charset="0"/>
              <a:ea typeface="Cambria" charset="0"/>
              <a:cs typeface="Cambria" charset="0"/>
            </a:rPr>
            <a:t>. </a:t>
          </a:r>
          <a:r>
            <a:rPr lang="en-US" dirty="0" err="1">
              <a:latin typeface="Cambria" charset="0"/>
              <a:ea typeface="Cambria" charset="0"/>
              <a:cs typeface="Cambria" charset="0"/>
            </a:rPr>
            <a:t>orgánů</a:t>
          </a:r>
          <a:r>
            <a:rPr lang="en-US" dirty="0">
              <a:latin typeface="Cambria" charset="0"/>
              <a:ea typeface="Cambria" charset="0"/>
              <a:cs typeface="Cambria" charset="0"/>
            </a:rPr>
            <a:t>)</a:t>
          </a:r>
        </a:p>
      </dgm:t>
    </dgm:pt>
    <dgm:pt modelId="{CCEFF38D-1157-3549-8D48-DFE7DEE2E602}" type="parTrans" cxnId="{CA3803EE-3AC9-F841-9DCD-7B9FE2BACDA4}">
      <dgm:prSet/>
      <dgm:spPr/>
      <dgm:t>
        <a:bodyPr/>
        <a:lstStyle/>
        <a:p>
          <a:endParaRPr lang="en-US"/>
        </a:p>
      </dgm:t>
    </dgm:pt>
    <dgm:pt modelId="{796D20FB-E7CD-DB4E-9476-CC9D99C4BB9B}" type="sibTrans" cxnId="{CA3803EE-3AC9-F841-9DCD-7B9FE2BACDA4}">
      <dgm:prSet/>
      <dgm:spPr/>
      <dgm:t>
        <a:bodyPr/>
        <a:lstStyle/>
        <a:p>
          <a:endParaRPr lang="en-US"/>
        </a:p>
      </dgm:t>
    </dgm:pt>
    <dgm:pt modelId="{A86DC616-39B8-DB44-A9BB-3CBF846AADF7}">
      <dgm:prSet/>
      <dgm:spPr/>
      <dgm:t>
        <a:bodyPr/>
        <a:lstStyle/>
        <a:p>
          <a:pPr rtl="0"/>
          <a:r>
            <a:rPr lang="en-US" dirty="0" err="1">
              <a:latin typeface="Cambria" charset="0"/>
              <a:ea typeface="Cambria" charset="0"/>
              <a:cs typeface="Cambria" charset="0"/>
            </a:rPr>
            <a:t>démonické</a:t>
          </a:r>
          <a:r>
            <a:rPr lang="en-US" dirty="0">
              <a:latin typeface="Cambria" charset="0"/>
              <a:ea typeface="Cambria" charset="0"/>
              <a:cs typeface="Cambria" charset="0"/>
            </a:rPr>
            <a:t> </a:t>
          </a:r>
          <a:r>
            <a:rPr lang="en-US" dirty="0" err="1">
              <a:latin typeface="Cambria" charset="0"/>
              <a:ea typeface="Cambria" charset="0"/>
              <a:cs typeface="Cambria" charset="0"/>
            </a:rPr>
            <a:t>působení</a:t>
          </a:r>
          <a:endParaRPr lang="en-US" dirty="0">
            <a:latin typeface="Cambria" charset="0"/>
            <a:ea typeface="Cambria" charset="0"/>
            <a:cs typeface="Cambria" charset="0"/>
          </a:endParaRPr>
        </a:p>
      </dgm:t>
    </dgm:pt>
    <dgm:pt modelId="{0194A798-9F8C-0342-966C-04860796DD22}" type="parTrans" cxnId="{D4111603-73E1-7E42-935C-E3848852519F}">
      <dgm:prSet/>
      <dgm:spPr/>
      <dgm:t>
        <a:bodyPr/>
        <a:lstStyle/>
        <a:p>
          <a:endParaRPr lang="en-US"/>
        </a:p>
      </dgm:t>
    </dgm:pt>
    <dgm:pt modelId="{F53683AC-40BD-CE4F-9BC0-449E1D5D758E}" type="sibTrans" cxnId="{D4111603-73E1-7E42-935C-E3848852519F}">
      <dgm:prSet/>
      <dgm:spPr/>
      <dgm:t>
        <a:bodyPr/>
        <a:lstStyle/>
        <a:p>
          <a:endParaRPr lang="en-US"/>
        </a:p>
      </dgm:t>
    </dgm:pt>
    <dgm:pt modelId="{DB049A00-D136-584A-B2DD-826AF6805920}">
      <dgm:prSet/>
      <dgm:spPr/>
      <dgm:t>
        <a:bodyPr/>
        <a:lstStyle/>
        <a:p>
          <a:pPr rtl="0"/>
          <a:r>
            <a:rPr lang="en-US" dirty="0" err="1">
              <a:latin typeface="Cambria" charset="0"/>
              <a:ea typeface="Cambria" charset="0"/>
              <a:cs typeface="Cambria" charset="0"/>
            </a:rPr>
            <a:t>metaforická</a:t>
          </a:r>
          <a:r>
            <a:rPr lang="en-US" dirty="0">
              <a:latin typeface="Cambria" charset="0"/>
              <a:ea typeface="Cambria" charset="0"/>
              <a:cs typeface="Cambria" charset="0"/>
            </a:rPr>
            <a:t> </a:t>
          </a:r>
          <a:r>
            <a:rPr lang="en-US" dirty="0" err="1">
              <a:latin typeface="Cambria" charset="0"/>
              <a:ea typeface="Cambria" charset="0"/>
              <a:cs typeface="Cambria" charset="0"/>
            </a:rPr>
            <a:t>hluchota</a:t>
          </a:r>
          <a:endParaRPr lang="en-US" dirty="0">
            <a:latin typeface="Cambria" charset="0"/>
            <a:ea typeface="Cambria" charset="0"/>
            <a:cs typeface="Cambria" charset="0"/>
          </a:endParaRPr>
        </a:p>
      </dgm:t>
    </dgm:pt>
    <dgm:pt modelId="{078F97E9-A1BE-9344-B945-F4F8D86D832E}" type="parTrans" cxnId="{F92C4549-A2DE-7040-BBF0-9EE52B4EEE8A}">
      <dgm:prSet/>
      <dgm:spPr/>
      <dgm:t>
        <a:bodyPr/>
        <a:lstStyle/>
        <a:p>
          <a:endParaRPr lang="en-US"/>
        </a:p>
      </dgm:t>
    </dgm:pt>
    <dgm:pt modelId="{722170E7-9CE6-E349-80BE-20C79C3A483F}" type="sibTrans" cxnId="{F92C4549-A2DE-7040-BBF0-9EE52B4EEE8A}">
      <dgm:prSet/>
      <dgm:spPr/>
      <dgm:t>
        <a:bodyPr/>
        <a:lstStyle/>
        <a:p>
          <a:endParaRPr lang="en-US"/>
        </a:p>
      </dgm:t>
    </dgm:pt>
    <dgm:pt modelId="{5DF0257E-3AD4-5F44-9060-B57F5BD67D95}" type="pres">
      <dgm:prSet presAssocID="{A606CE10-87E2-B04C-AAF4-3358ED3F3EF0}" presName="compositeShape" presStyleCnt="0">
        <dgm:presLayoutVars>
          <dgm:chMax val="7"/>
          <dgm:dir/>
          <dgm:resizeHandles val="exact"/>
        </dgm:presLayoutVars>
      </dgm:prSet>
      <dgm:spPr/>
    </dgm:pt>
    <dgm:pt modelId="{957C55C1-3998-9347-AA49-009578A4E4E9}" type="pres">
      <dgm:prSet presAssocID="{87DB9FA1-435C-3C49-8347-B28090419228}" presName="circ1" presStyleLbl="vennNode1" presStyleIdx="0" presStyleCnt="3"/>
      <dgm:spPr/>
    </dgm:pt>
    <dgm:pt modelId="{23DE5A46-0988-824B-9204-0389D0998167}" type="pres">
      <dgm:prSet presAssocID="{87DB9FA1-435C-3C49-8347-B2809041922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AB83D72-5CA1-0C4C-B9E0-952B3AED2BE8}" type="pres">
      <dgm:prSet presAssocID="{DB049A00-D136-584A-B2DD-826AF6805920}" presName="circ2" presStyleLbl="vennNode1" presStyleIdx="1" presStyleCnt="3"/>
      <dgm:spPr/>
    </dgm:pt>
    <dgm:pt modelId="{F4E6B5FC-CD02-D242-9231-88D8CF4A5729}" type="pres">
      <dgm:prSet presAssocID="{DB049A00-D136-584A-B2DD-826AF68059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BFBA8A9-E1EB-4D42-854F-C495C1434C66}" type="pres">
      <dgm:prSet presAssocID="{A86DC616-39B8-DB44-A9BB-3CBF846AADF7}" presName="circ3" presStyleLbl="vennNode1" presStyleIdx="2" presStyleCnt="3"/>
      <dgm:spPr/>
    </dgm:pt>
    <dgm:pt modelId="{E002E43E-7B07-2447-82B3-39F6AAA9C390}" type="pres">
      <dgm:prSet presAssocID="{A86DC616-39B8-DB44-A9BB-3CBF846AAD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4111603-73E1-7E42-935C-E3848852519F}" srcId="{A606CE10-87E2-B04C-AAF4-3358ED3F3EF0}" destId="{A86DC616-39B8-DB44-A9BB-3CBF846AADF7}" srcOrd="2" destOrd="0" parTransId="{0194A798-9F8C-0342-966C-04860796DD22}" sibTransId="{F53683AC-40BD-CE4F-9BC0-449E1D5D758E}"/>
    <dgm:cxn modelId="{EB959A16-7CD1-9142-AA2D-D8E3EB120B3D}" type="presOf" srcId="{DB049A00-D136-584A-B2DD-826AF6805920}" destId="{F4E6B5FC-CD02-D242-9231-88D8CF4A5729}" srcOrd="1" destOrd="0" presId="urn:microsoft.com/office/officeart/2005/8/layout/venn1"/>
    <dgm:cxn modelId="{F92C4549-A2DE-7040-BBF0-9EE52B4EEE8A}" srcId="{A606CE10-87E2-B04C-AAF4-3358ED3F3EF0}" destId="{DB049A00-D136-584A-B2DD-826AF6805920}" srcOrd="1" destOrd="0" parTransId="{078F97E9-A1BE-9344-B945-F4F8D86D832E}" sibTransId="{722170E7-9CE6-E349-80BE-20C79C3A483F}"/>
    <dgm:cxn modelId="{C7EAA64F-8C06-2B4B-A6D6-AA5395A52A20}" type="presOf" srcId="{A86DC616-39B8-DB44-A9BB-3CBF846AADF7}" destId="{E002E43E-7B07-2447-82B3-39F6AAA9C390}" srcOrd="1" destOrd="0" presId="urn:microsoft.com/office/officeart/2005/8/layout/venn1"/>
    <dgm:cxn modelId="{F3D2A458-9F48-644C-AACE-8F7C7BBFCF27}" type="presOf" srcId="{A606CE10-87E2-B04C-AAF4-3358ED3F3EF0}" destId="{5DF0257E-3AD4-5F44-9060-B57F5BD67D95}" srcOrd="0" destOrd="0" presId="urn:microsoft.com/office/officeart/2005/8/layout/venn1"/>
    <dgm:cxn modelId="{2FE7C677-C77D-1448-9D18-4CE589A4B1EB}" type="presOf" srcId="{A86DC616-39B8-DB44-A9BB-3CBF846AADF7}" destId="{EBFBA8A9-E1EB-4D42-854F-C495C1434C66}" srcOrd="0" destOrd="0" presId="urn:microsoft.com/office/officeart/2005/8/layout/venn1"/>
    <dgm:cxn modelId="{FD04C9E2-E4F2-D140-91A8-D75D4D4D26F2}" type="presOf" srcId="{87DB9FA1-435C-3C49-8347-B28090419228}" destId="{23DE5A46-0988-824B-9204-0389D0998167}" srcOrd="1" destOrd="0" presId="urn:microsoft.com/office/officeart/2005/8/layout/venn1"/>
    <dgm:cxn modelId="{CA3803EE-3AC9-F841-9DCD-7B9FE2BACDA4}" srcId="{A606CE10-87E2-B04C-AAF4-3358ED3F3EF0}" destId="{87DB9FA1-435C-3C49-8347-B28090419228}" srcOrd="0" destOrd="0" parTransId="{CCEFF38D-1157-3549-8D48-DFE7DEE2E602}" sibTransId="{796D20FB-E7CD-DB4E-9476-CC9D99C4BB9B}"/>
    <dgm:cxn modelId="{688512F6-D554-AA41-A2D7-873F03340748}" type="presOf" srcId="{DB049A00-D136-584A-B2DD-826AF6805920}" destId="{DAB83D72-5CA1-0C4C-B9E0-952B3AED2BE8}" srcOrd="0" destOrd="0" presId="urn:microsoft.com/office/officeart/2005/8/layout/venn1"/>
    <dgm:cxn modelId="{9162F4FC-7393-2744-9A9E-C453C51725E3}" type="presOf" srcId="{87DB9FA1-435C-3C49-8347-B28090419228}" destId="{957C55C1-3998-9347-AA49-009578A4E4E9}" srcOrd="0" destOrd="0" presId="urn:microsoft.com/office/officeart/2005/8/layout/venn1"/>
    <dgm:cxn modelId="{B6AEEDD8-518F-6F4C-B560-63ADAAF06174}" type="presParOf" srcId="{5DF0257E-3AD4-5F44-9060-B57F5BD67D95}" destId="{957C55C1-3998-9347-AA49-009578A4E4E9}" srcOrd="0" destOrd="0" presId="urn:microsoft.com/office/officeart/2005/8/layout/venn1"/>
    <dgm:cxn modelId="{0D0226EC-A6EA-0741-BAE4-5CBDF04F5656}" type="presParOf" srcId="{5DF0257E-3AD4-5F44-9060-B57F5BD67D95}" destId="{23DE5A46-0988-824B-9204-0389D0998167}" srcOrd="1" destOrd="0" presId="urn:microsoft.com/office/officeart/2005/8/layout/venn1"/>
    <dgm:cxn modelId="{3CDAB9B1-32FC-8246-B29D-D7A092429AD5}" type="presParOf" srcId="{5DF0257E-3AD4-5F44-9060-B57F5BD67D95}" destId="{DAB83D72-5CA1-0C4C-B9E0-952B3AED2BE8}" srcOrd="2" destOrd="0" presId="urn:microsoft.com/office/officeart/2005/8/layout/venn1"/>
    <dgm:cxn modelId="{ECACD80B-D29F-CA44-B9E7-BB4B610E6FE4}" type="presParOf" srcId="{5DF0257E-3AD4-5F44-9060-B57F5BD67D95}" destId="{F4E6B5FC-CD02-D242-9231-88D8CF4A5729}" srcOrd="3" destOrd="0" presId="urn:microsoft.com/office/officeart/2005/8/layout/venn1"/>
    <dgm:cxn modelId="{20149840-401D-B742-B366-1C0F15A00487}" type="presParOf" srcId="{5DF0257E-3AD4-5F44-9060-B57F5BD67D95}" destId="{EBFBA8A9-E1EB-4D42-854F-C495C1434C66}" srcOrd="4" destOrd="0" presId="urn:microsoft.com/office/officeart/2005/8/layout/venn1"/>
    <dgm:cxn modelId="{D8369450-5132-D247-A6F6-A8320FD036E0}" type="presParOf" srcId="{5DF0257E-3AD4-5F44-9060-B57F5BD67D95}" destId="{E002E43E-7B07-2447-82B3-39F6AAA9C39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C55C1-3998-9347-AA49-009578A4E4E9}">
      <dsp:nvSpPr>
        <dsp:cNvPr id="0" name=""/>
        <dsp:cNvSpPr/>
      </dsp:nvSpPr>
      <dsp:spPr>
        <a:xfrm>
          <a:off x="3937635" y="55006"/>
          <a:ext cx="2640330" cy="264033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Cambria" charset="0"/>
              <a:ea typeface="Cambria" charset="0"/>
              <a:cs typeface="Cambria" charset="0"/>
            </a:rPr>
            <a:t>Poškození</a:t>
          </a:r>
          <a:r>
            <a:rPr lang="en-US" sz="2300" kern="1200" dirty="0">
              <a:latin typeface="Cambria" charset="0"/>
              <a:ea typeface="Cambria" charset="0"/>
              <a:cs typeface="Cambria" charset="0"/>
            </a:rPr>
            <a:t> (</a:t>
          </a:r>
          <a:r>
            <a:rPr lang="en-US" sz="2300" kern="1200" dirty="0" err="1">
              <a:latin typeface="Cambria" charset="0"/>
              <a:ea typeface="Cambria" charset="0"/>
              <a:cs typeface="Cambria" charset="0"/>
            </a:rPr>
            <a:t>nervů</a:t>
          </a:r>
          <a:r>
            <a:rPr lang="en-US" sz="2300" kern="1200" dirty="0">
              <a:latin typeface="Cambria" charset="0"/>
              <a:ea typeface="Cambria" charset="0"/>
              <a:cs typeface="Cambria" charset="0"/>
            </a:rPr>
            <a:t>, </a:t>
          </a:r>
          <a:r>
            <a:rPr lang="en-US" sz="2300" kern="1200" dirty="0" err="1">
              <a:latin typeface="Cambria" charset="0"/>
              <a:ea typeface="Cambria" charset="0"/>
              <a:cs typeface="Cambria" charset="0"/>
            </a:rPr>
            <a:t>mozku</a:t>
          </a:r>
          <a:r>
            <a:rPr lang="en-US" sz="2300" kern="1200" dirty="0">
              <a:latin typeface="Cambria" charset="0"/>
              <a:ea typeface="Cambria" charset="0"/>
              <a:cs typeface="Cambria" charset="0"/>
            </a:rPr>
            <a:t>, </a:t>
          </a:r>
          <a:r>
            <a:rPr lang="en-US" sz="2300" kern="1200" dirty="0" err="1">
              <a:latin typeface="Cambria" charset="0"/>
              <a:ea typeface="Cambria" charset="0"/>
              <a:cs typeface="Cambria" charset="0"/>
            </a:rPr>
            <a:t>smysl</a:t>
          </a:r>
          <a:r>
            <a:rPr lang="en-US" sz="2300" kern="1200" dirty="0">
              <a:latin typeface="Cambria" charset="0"/>
              <a:ea typeface="Cambria" charset="0"/>
              <a:cs typeface="Cambria" charset="0"/>
            </a:rPr>
            <a:t>. </a:t>
          </a:r>
          <a:r>
            <a:rPr lang="en-US" sz="2300" kern="1200" dirty="0" err="1">
              <a:latin typeface="Cambria" charset="0"/>
              <a:ea typeface="Cambria" charset="0"/>
              <a:cs typeface="Cambria" charset="0"/>
            </a:rPr>
            <a:t>orgánů</a:t>
          </a:r>
          <a:r>
            <a:rPr lang="en-US" sz="2300" kern="1200" dirty="0">
              <a:latin typeface="Cambria" charset="0"/>
              <a:ea typeface="Cambria" charset="0"/>
              <a:cs typeface="Cambria" charset="0"/>
            </a:rPr>
            <a:t>)</a:t>
          </a:r>
        </a:p>
      </dsp:txBody>
      <dsp:txXfrm>
        <a:off x="4289679" y="517064"/>
        <a:ext cx="1936242" cy="1188148"/>
      </dsp:txXfrm>
    </dsp:sp>
    <dsp:sp modelId="{DAB83D72-5CA1-0C4C-B9E0-952B3AED2BE8}">
      <dsp:nvSpPr>
        <dsp:cNvPr id="0" name=""/>
        <dsp:cNvSpPr/>
      </dsp:nvSpPr>
      <dsp:spPr>
        <a:xfrm>
          <a:off x="4890354" y="1705213"/>
          <a:ext cx="2640330" cy="264033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40708"/>
                <a:satOff val="5083"/>
                <a:lumOff val="135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alpha val="50000"/>
                <a:hueOff val="-240708"/>
                <a:satOff val="5083"/>
                <a:lumOff val="135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alpha val="50000"/>
                <a:hueOff val="-240708"/>
                <a:satOff val="5083"/>
                <a:lumOff val="135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Cambria" charset="0"/>
              <a:ea typeface="Cambria" charset="0"/>
              <a:cs typeface="Cambria" charset="0"/>
            </a:rPr>
            <a:t>metaforická</a:t>
          </a:r>
          <a:r>
            <a:rPr lang="en-US" sz="2300" kern="1200" dirty="0">
              <a:latin typeface="Cambria" charset="0"/>
              <a:ea typeface="Cambria" charset="0"/>
              <a:cs typeface="Cambria" charset="0"/>
            </a:rPr>
            <a:t> </a:t>
          </a:r>
          <a:r>
            <a:rPr lang="en-US" sz="2300" kern="1200" dirty="0" err="1">
              <a:latin typeface="Cambria" charset="0"/>
              <a:ea typeface="Cambria" charset="0"/>
              <a:cs typeface="Cambria" charset="0"/>
            </a:rPr>
            <a:t>hluchota</a:t>
          </a:r>
          <a:endParaRPr lang="en-US" sz="2300" kern="1200" dirty="0">
            <a:latin typeface="Cambria" charset="0"/>
            <a:ea typeface="Cambria" charset="0"/>
            <a:cs typeface="Cambria" charset="0"/>
          </a:endParaRPr>
        </a:p>
      </dsp:txBody>
      <dsp:txXfrm>
        <a:off x="5697855" y="2387298"/>
        <a:ext cx="1584198" cy="1452181"/>
      </dsp:txXfrm>
    </dsp:sp>
    <dsp:sp modelId="{EBFBA8A9-E1EB-4D42-854F-C495C1434C66}">
      <dsp:nvSpPr>
        <dsp:cNvPr id="0" name=""/>
        <dsp:cNvSpPr/>
      </dsp:nvSpPr>
      <dsp:spPr>
        <a:xfrm>
          <a:off x="2984915" y="1705213"/>
          <a:ext cx="2640330" cy="264033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481415"/>
                <a:satOff val="10166"/>
                <a:lumOff val="270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alpha val="50000"/>
                <a:hueOff val="-481415"/>
                <a:satOff val="10166"/>
                <a:lumOff val="270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alpha val="50000"/>
                <a:hueOff val="-481415"/>
                <a:satOff val="10166"/>
                <a:lumOff val="270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Cambria" charset="0"/>
              <a:ea typeface="Cambria" charset="0"/>
              <a:cs typeface="Cambria" charset="0"/>
            </a:rPr>
            <a:t>démonické</a:t>
          </a:r>
          <a:r>
            <a:rPr lang="en-US" sz="2300" kern="1200" dirty="0">
              <a:latin typeface="Cambria" charset="0"/>
              <a:ea typeface="Cambria" charset="0"/>
              <a:cs typeface="Cambria" charset="0"/>
            </a:rPr>
            <a:t> </a:t>
          </a:r>
          <a:r>
            <a:rPr lang="en-US" sz="2300" kern="1200" dirty="0" err="1">
              <a:latin typeface="Cambria" charset="0"/>
              <a:ea typeface="Cambria" charset="0"/>
              <a:cs typeface="Cambria" charset="0"/>
            </a:rPr>
            <a:t>působení</a:t>
          </a:r>
          <a:endParaRPr lang="en-US" sz="2300" kern="1200" dirty="0">
            <a:latin typeface="Cambria" charset="0"/>
            <a:ea typeface="Cambria" charset="0"/>
            <a:cs typeface="Cambria" charset="0"/>
          </a:endParaRPr>
        </a:p>
      </dsp:txBody>
      <dsp:txXfrm>
        <a:off x="3233547" y="2387298"/>
        <a:ext cx="1584198" cy="1452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A342-BC12-5840-8A64-83600977D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E58D6-A277-0744-A568-0C895081B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E5C67-02E6-FA47-87B8-1249BD81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363A0-B257-D341-BCC7-5CFA2AA5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8D5DC-1F07-024E-9732-6E6DF8AB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CAF3-20DF-6B4C-A6F1-1B4D1147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5BB75-C3C3-D243-AE0C-AB0F0C40D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6AD40-3280-0C43-A18C-71FC67E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A72A5-D8A4-F642-BDFE-ACB1D103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72EBE-DC4B-F042-BEFF-29240840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9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2C0A3D-AD9D-FA4D-BDEE-9FDB549C2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1B440-EE83-B649-B6DB-8191A69D9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0E47-5EB4-B64A-B3B3-49916301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E2E3-AEC9-AC44-AE62-9CF4101B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120C2-7105-EC4F-A5A0-CF6D2BEF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13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4328-6CE5-2A49-83F1-583E2E41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8EA1F-D5F8-7F45-95FA-95A4AFED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2FFC0-AB9B-4341-8DCF-2FFA8064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DDD5-35E7-8B46-98F7-8C6D65D9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54132-EA9F-9B46-8915-E56A9B0C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40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00F1-7951-C243-909B-68A15B8A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0A91F-3A87-A84C-9782-EF4D1A664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16F8-DAFB-E847-BFBF-46A84528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DAD09-1286-C94B-8F25-F7893FE7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2768-E46B-034E-A958-CC0BD2B7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20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C2E4-AFD3-9643-B645-575D4BC5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3F78F-A9C4-0140-9D4C-1532B4FBD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5BED-AE7E-624B-8E8A-081ED43BE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1CE60-7898-024A-8A68-5D7E47CC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19DB5-6233-EF4C-9EB3-D01C0467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EDD0D-4DB9-CC4D-8B9E-044C02C0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04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3C6E-AAD1-354A-B722-AEFF324D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35973-B446-2641-8502-42871585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3CFF2-BAA3-454C-BC29-78812C235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FAA55-45A4-1D4E-9E99-F39E1BED1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FD7EE-D29A-E648-944B-2EF170003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FC8C2-E14C-5B42-A402-EDD3EDA9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201A7-C3D7-D947-A0E9-21A5E41F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D1F21-959B-CC49-B01D-0DF0FC6A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7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400E6-A802-AD46-BE4B-933D9C02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B68D4-C736-CF45-91DC-09064093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446AF-D5FC-F442-802C-F72979B5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462EA-6C50-5A4A-B67B-C123D23C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55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BAA8CC-CE0A-494A-A88E-A0BBD781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FAB70-C20D-834F-B6BD-DED32492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84863-6669-4D41-9A6B-1B2088BB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19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42C6-47F8-CD4D-AF6D-0B2EC992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B1C6B-BF10-104F-8D81-9ABF1F054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FD1B9-9A24-FA42-AA97-678FFA505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496B6-E628-0346-94EC-1F779622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E8DE6-6404-A945-BECC-AFCDB354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923C5-E574-2741-BCFE-C8BBF8A7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51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1C2C-ADDD-6749-928C-651AB905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9CD87-7DC3-7F47-B6E8-FD4EF5299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4359F-8F0F-D949-BBEC-0DED7839A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9F404-3071-C448-BE10-A78E1AEF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61F1A-D53D-E44B-9760-0F69C025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A4658-EBB0-DB4C-A357-A8E07CD2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1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154BD-5BA0-E140-AC61-AE3FED90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41569-DC7B-1846-819A-4D1B913F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B0416-5E20-F64C-A398-8E6508FE6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E9192-6198-2C4D-8F37-B4D04A6D0BFB}" type="datetimeFigureOut">
              <a:rPr lang="cs-CZ" smtClean="0"/>
              <a:t>04.12.19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4B279-30D4-1B41-9994-93D62F9F5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DDE5-C995-A246-B7DF-491B88D77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CEE7-5CD6-CD46-B5B0-A3445A72C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7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09B4E-A4D9-8147-B648-5D54D047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Cambria" panose="02040503050406030204" pitchFamily="18" charset="0"/>
              </a:rPr>
              <a:t>Náboženství a věda </a:t>
            </a:r>
            <a:r>
              <a:rPr lang="en-US" sz="1800">
                <a:solidFill>
                  <a:srgbClr val="FFFFFF"/>
                </a:solidFill>
                <a:latin typeface="Cambria" panose="02040503050406030204" pitchFamily="18" charset="0"/>
              </a:rPr>
              <a:t>ARTS 011</a:t>
            </a:r>
            <a:endParaRPr lang="en-US" sz="18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EDF2F7-AD3C-3742-8353-BDDA7BD8C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410618"/>
            <a:ext cx="5455917" cy="3791862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C2B3CFE-BDAC-8C4E-A55A-D753F7594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9" r="1" b="3661"/>
          <a:stretch/>
        </p:blipFill>
        <p:spPr>
          <a:xfrm>
            <a:off x="6416043" y="477749"/>
            <a:ext cx="5455917" cy="36576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8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C3DB2-7760-E249-BD56-3EB255A36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63" b="-1"/>
          <a:stretch/>
        </p:blipFill>
        <p:spPr>
          <a:xfrm>
            <a:off x="641276" y="643469"/>
            <a:ext cx="4013020" cy="2045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FFFC6-660A-F746-AB31-469BFA821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4" r="6824" b="-1"/>
          <a:stretch/>
        </p:blipFill>
        <p:spPr>
          <a:xfrm>
            <a:off x="643467" y="2831252"/>
            <a:ext cx="4010830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8F5C-A76C-144D-A127-C6AC4A6CE8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9" r="6959" b="1"/>
          <a:stretch/>
        </p:blipFill>
        <p:spPr>
          <a:xfrm>
            <a:off x="4812633" y="643466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9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9EDC-769F-9548-B1A0-74EA5BBA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3"/>
          </a:xfrm>
        </p:spPr>
        <p:txBody>
          <a:bodyPr>
            <a:normAutofit fontScale="90000"/>
          </a:bodyPr>
          <a:lstStyle/>
          <a:p>
            <a:r>
              <a:rPr lang="cs-CZ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62001-B71B-8742-86C8-AB2077FB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>
                <a:latin typeface="Cambria" panose="02040503050406030204" pitchFamily="18" charset="0"/>
              </a:rPr>
              <a:t>(….) </a:t>
            </a:r>
            <a:r>
              <a:rPr lang="cs-CZ" dirty="0" err="1">
                <a:latin typeface="Cambria" panose="02040503050406030204" pitchFamily="18" charset="0"/>
              </a:rPr>
              <a:t>What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there</a:t>
            </a:r>
            <a:r>
              <a:rPr lang="cs-CZ" dirty="0">
                <a:latin typeface="Cambria" panose="02040503050406030204" pitchFamily="18" charset="0"/>
              </a:rPr>
              <a:t> in </a:t>
            </a:r>
            <a:r>
              <a:rPr lang="cs-CZ" dirty="0" err="1">
                <a:latin typeface="Cambria" panose="02040503050406030204" pitchFamily="18" charset="0"/>
              </a:rPr>
              <a:t>places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almost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empty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of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Matter</a:t>
            </a:r>
            <a:r>
              <a:rPr lang="cs-CZ" dirty="0">
                <a:latin typeface="Cambria" panose="02040503050406030204" pitchFamily="18" charset="0"/>
              </a:rPr>
              <a:t>, and </a:t>
            </a:r>
            <a:r>
              <a:rPr lang="cs-CZ" dirty="0" err="1">
                <a:latin typeface="Cambria" panose="02040503050406030204" pitchFamily="18" charset="0"/>
              </a:rPr>
              <a:t>whence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it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that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</a:rPr>
              <a:t> Sun and </a:t>
            </a:r>
            <a:r>
              <a:rPr lang="cs-CZ" dirty="0" err="1">
                <a:latin typeface="Cambria" panose="02040503050406030204" pitchFamily="18" charset="0"/>
              </a:rPr>
              <a:t>Planets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gravitate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towards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one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another</a:t>
            </a:r>
            <a:r>
              <a:rPr lang="cs-CZ" dirty="0">
                <a:latin typeface="Cambria" panose="02040503050406030204" pitchFamily="18" charset="0"/>
              </a:rPr>
              <a:t>, </a:t>
            </a:r>
            <a:r>
              <a:rPr lang="cs-CZ" dirty="0" err="1">
                <a:latin typeface="Cambria" panose="02040503050406030204" pitchFamily="18" charset="0"/>
              </a:rPr>
              <a:t>without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dense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Matter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between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them</a:t>
            </a:r>
            <a:r>
              <a:rPr lang="cs-CZ" dirty="0">
                <a:latin typeface="Cambria" panose="02040503050406030204" pitchFamily="18" charset="0"/>
              </a:rPr>
              <a:t>? </a:t>
            </a:r>
            <a:r>
              <a:rPr lang="cs-CZ" dirty="0" err="1">
                <a:latin typeface="Cambria" panose="02040503050406030204" pitchFamily="18" charset="0"/>
              </a:rPr>
              <a:t>Whence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it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that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Nature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does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nothing</a:t>
            </a:r>
            <a:r>
              <a:rPr lang="cs-CZ" dirty="0">
                <a:latin typeface="Cambria" panose="02040503050406030204" pitchFamily="18" charset="0"/>
              </a:rPr>
              <a:t> in </a:t>
            </a:r>
            <a:r>
              <a:rPr lang="cs-CZ" dirty="0" err="1">
                <a:latin typeface="Cambria" panose="02040503050406030204" pitchFamily="18" charset="0"/>
              </a:rPr>
              <a:t>vain</a:t>
            </a:r>
            <a:r>
              <a:rPr lang="cs-CZ" dirty="0">
                <a:latin typeface="Cambria" panose="02040503050406030204" pitchFamily="18" charset="0"/>
              </a:rPr>
              <a:t>; and </a:t>
            </a:r>
            <a:r>
              <a:rPr lang="cs-CZ" dirty="0" err="1">
                <a:latin typeface="Cambria" panose="02040503050406030204" pitchFamily="18" charset="0"/>
              </a:rPr>
              <a:t>whence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arises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all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that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Order</a:t>
            </a:r>
            <a:r>
              <a:rPr lang="cs-CZ" dirty="0">
                <a:latin typeface="Cambria" panose="02040503050406030204" pitchFamily="18" charset="0"/>
              </a:rPr>
              <a:t> and </a:t>
            </a:r>
            <a:r>
              <a:rPr lang="cs-CZ" dirty="0" err="1">
                <a:latin typeface="Cambria" panose="02040503050406030204" pitchFamily="18" charset="0"/>
              </a:rPr>
              <a:t>Beauty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which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we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see</a:t>
            </a:r>
            <a:r>
              <a:rPr lang="cs-CZ" dirty="0">
                <a:latin typeface="Cambria" panose="02040503050406030204" pitchFamily="18" charset="0"/>
              </a:rPr>
              <a:t> in </a:t>
            </a:r>
            <a:r>
              <a:rPr lang="cs-CZ" dirty="0" err="1">
                <a:latin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World</a:t>
            </a:r>
            <a:r>
              <a:rPr lang="cs-CZ" dirty="0">
                <a:latin typeface="Cambria" panose="02040503050406030204" pitchFamily="18" charset="0"/>
              </a:rPr>
              <a:t>? . . . </a:t>
            </a:r>
            <a:r>
              <a:rPr lang="cs-CZ" dirty="0" err="1">
                <a:latin typeface="Cambria" panose="02040503050406030204" pitchFamily="18" charset="0"/>
              </a:rPr>
              <a:t>How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came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Bodies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of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Animals</a:t>
            </a:r>
            <a:r>
              <a:rPr lang="cs-CZ" dirty="0">
                <a:latin typeface="Cambria" panose="02040503050406030204" pitchFamily="18" charset="0"/>
              </a:rPr>
              <a:t> to </a:t>
            </a:r>
            <a:r>
              <a:rPr lang="cs-CZ" dirty="0" err="1">
                <a:latin typeface="Cambria" panose="02040503050406030204" pitchFamily="18" charset="0"/>
              </a:rPr>
              <a:t>be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contrived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with</a:t>
            </a:r>
            <a:r>
              <a:rPr lang="cs-CZ" dirty="0">
                <a:latin typeface="Cambria" panose="02040503050406030204" pitchFamily="18" charset="0"/>
              </a:rPr>
              <a:t> so much Art and </a:t>
            </a:r>
            <a:r>
              <a:rPr lang="cs-CZ" dirty="0" err="1">
                <a:latin typeface="Cambria" panose="02040503050406030204" pitchFamily="18" charset="0"/>
              </a:rPr>
              <a:t>for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what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ends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were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their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several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Parts</a:t>
            </a:r>
            <a:r>
              <a:rPr lang="cs-CZ" dirty="0">
                <a:latin typeface="Cambria" panose="02040503050406030204" pitchFamily="18" charset="0"/>
              </a:rPr>
              <a:t>? </a:t>
            </a:r>
            <a:r>
              <a:rPr lang="cs-CZ" dirty="0" err="1">
                <a:latin typeface="Cambria" panose="02040503050406030204" pitchFamily="18" charset="0"/>
              </a:rPr>
              <a:t>Was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eye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conceived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without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Skill</a:t>
            </a:r>
            <a:r>
              <a:rPr lang="cs-CZ" dirty="0">
                <a:latin typeface="Cambria" panose="02040503050406030204" pitchFamily="18" charset="0"/>
              </a:rPr>
              <a:t> in </a:t>
            </a:r>
            <a:r>
              <a:rPr lang="cs-CZ" dirty="0" err="1">
                <a:latin typeface="Cambria" panose="02040503050406030204" pitchFamily="18" charset="0"/>
              </a:rPr>
              <a:t>Opticks</a:t>
            </a:r>
            <a:r>
              <a:rPr lang="cs-CZ" dirty="0">
                <a:latin typeface="Cambria" panose="02040503050406030204" pitchFamily="18" charset="0"/>
              </a:rPr>
              <a:t>, and </a:t>
            </a:r>
            <a:r>
              <a:rPr lang="cs-CZ" dirty="0" err="1">
                <a:latin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Ear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without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Knowledge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of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Sounds</a:t>
            </a:r>
            <a:r>
              <a:rPr lang="cs-CZ" dirty="0">
                <a:latin typeface="Cambria" panose="02040503050406030204" pitchFamily="18" charset="0"/>
              </a:rPr>
              <a:t>? </a:t>
            </a:r>
            <a:r>
              <a:rPr lang="cs-CZ" dirty="0" err="1">
                <a:latin typeface="Cambria" panose="02040503050406030204" pitchFamily="18" charset="0"/>
              </a:rPr>
              <a:t>How</a:t>
            </a:r>
            <a:r>
              <a:rPr lang="cs-CZ" dirty="0">
                <a:latin typeface="Cambria" panose="02040503050406030204" pitchFamily="18" charset="0"/>
              </a:rPr>
              <a:t> do </a:t>
            </a:r>
            <a:r>
              <a:rPr lang="cs-CZ" dirty="0" err="1">
                <a:latin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Motions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of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</a:rPr>
              <a:t> Body </a:t>
            </a:r>
            <a:r>
              <a:rPr lang="cs-CZ" dirty="0" err="1">
                <a:latin typeface="Cambria" panose="02040503050406030204" pitchFamily="18" charset="0"/>
              </a:rPr>
              <a:t>follow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from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Will</a:t>
            </a:r>
            <a:r>
              <a:rPr lang="cs-CZ" dirty="0">
                <a:latin typeface="Cambria" panose="02040503050406030204" pitchFamily="18" charset="0"/>
              </a:rPr>
              <a:t>, and </a:t>
            </a:r>
            <a:r>
              <a:rPr lang="cs-CZ" dirty="0" err="1">
                <a:latin typeface="Cambria" panose="02040503050406030204" pitchFamily="18" charset="0"/>
              </a:rPr>
              <a:t>whence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Instinct</a:t>
            </a:r>
            <a:r>
              <a:rPr lang="cs-CZ" dirty="0">
                <a:latin typeface="Cambria" panose="02040503050406030204" pitchFamily="18" charset="0"/>
              </a:rPr>
              <a:t> in </a:t>
            </a:r>
            <a:r>
              <a:rPr lang="cs-CZ" dirty="0" err="1">
                <a:latin typeface="Cambria" panose="02040503050406030204" pitchFamily="18" charset="0"/>
              </a:rPr>
              <a:t>Animals</a:t>
            </a:r>
            <a:r>
              <a:rPr lang="cs-CZ" dirty="0">
                <a:latin typeface="Cambria" panose="02040503050406030204" pitchFamily="18" charset="0"/>
              </a:rPr>
              <a:t>? . . . And these </a:t>
            </a:r>
            <a:r>
              <a:rPr lang="cs-CZ" dirty="0" err="1">
                <a:latin typeface="Cambria" panose="02040503050406030204" pitchFamily="18" charset="0"/>
              </a:rPr>
              <a:t>things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being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rightly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dispatch’d</a:t>
            </a:r>
            <a:r>
              <a:rPr lang="cs-CZ" dirty="0">
                <a:latin typeface="Cambria" panose="02040503050406030204" pitchFamily="18" charset="0"/>
              </a:rPr>
              <a:t>, </a:t>
            </a:r>
            <a:r>
              <a:rPr lang="cs-CZ" dirty="0" err="1">
                <a:latin typeface="Cambria" panose="02040503050406030204" pitchFamily="18" charset="0"/>
              </a:rPr>
              <a:t>does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it</a:t>
            </a:r>
            <a:r>
              <a:rPr lang="cs-CZ" dirty="0">
                <a:latin typeface="Cambria" panose="02040503050406030204" pitchFamily="18" charset="0"/>
              </a:rPr>
              <a:t> not </a:t>
            </a:r>
            <a:r>
              <a:rPr lang="cs-CZ" dirty="0" err="1">
                <a:latin typeface="Cambria" panose="02040503050406030204" pitchFamily="18" charset="0"/>
              </a:rPr>
              <a:t>appear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from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Phaenomena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that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there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</a:rPr>
              <a:t> a </a:t>
            </a:r>
            <a:r>
              <a:rPr lang="cs-CZ" b="1" dirty="0" err="1">
                <a:latin typeface="Cambria" panose="02040503050406030204" pitchFamily="18" charset="0"/>
              </a:rPr>
              <a:t>Being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incorporeal</a:t>
            </a:r>
            <a:r>
              <a:rPr lang="cs-CZ" b="1" dirty="0">
                <a:latin typeface="Cambria" panose="02040503050406030204" pitchFamily="18" charset="0"/>
              </a:rPr>
              <a:t>, </a:t>
            </a:r>
            <a:r>
              <a:rPr lang="cs-CZ" b="1" dirty="0" err="1">
                <a:latin typeface="Cambria" panose="02040503050406030204" pitchFamily="18" charset="0"/>
              </a:rPr>
              <a:t>living</a:t>
            </a:r>
            <a:r>
              <a:rPr lang="cs-CZ" b="1" dirty="0">
                <a:latin typeface="Cambria" panose="02040503050406030204" pitchFamily="18" charset="0"/>
              </a:rPr>
              <a:t>, </a:t>
            </a:r>
            <a:r>
              <a:rPr lang="cs-CZ" b="1" dirty="0" err="1">
                <a:latin typeface="Cambria" panose="02040503050406030204" pitchFamily="18" charset="0"/>
              </a:rPr>
              <a:t>intelligent</a:t>
            </a:r>
            <a:r>
              <a:rPr lang="cs-CZ" b="1" dirty="0">
                <a:latin typeface="Cambria" panose="02040503050406030204" pitchFamily="18" charset="0"/>
              </a:rPr>
              <a:t>, </a:t>
            </a:r>
            <a:r>
              <a:rPr lang="cs-CZ" b="1" dirty="0" err="1">
                <a:latin typeface="Cambria" panose="02040503050406030204" pitchFamily="18" charset="0"/>
              </a:rPr>
              <a:t>omnipresen</a:t>
            </a:r>
            <a:r>
              <a:rPr lang="cs-CZ" dirty="0" err="1">
                <a:latin typeface="Cambria" panose="02040503050406030204" pitchFamily="18" charset="0"/>
              </a:rPr>
              <a:t>t</a:t>
            </a:r>
            <a:r>
              <a:rPr lang="cs-CZ" dirty="0">
                <a:latin typeface="Cambria" panose="02040503050406030204" pitchFamily="18" charset="0"/>
              </a:rPr>
              <a:t>, </a:t>
            </a:r>
            <a:r>
              <a:rPr lang="cs-CZ" dirty="0" err="1">
                <a:latin typeface="Cambria" panose="02040503050406030204" pitchFamily="18" charset="0"/>
              </a:rPr>
              <a:t>who</a:t>
            </a:r>
            <a:r>
              <a:rPr lang="cs-CZ" dirty="0">
                <a:latin typeface="Cambria" panose="02040503050406030204" pitchFamily="18" charset="0"/>
              </a:rPr>
              <a:t> in </a:t>
            </a:r>
            <a:r>
              <a:rPr lang="cs-CZ" dirty="0" err="1">
                <a:latin typeface="Cambria" panose="02040503050406030204" pitchFamily="18" charset="0"/>
              </a:rPr>
              <a:t>infinite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Space</a:t>
            </a:r>
            <a:r>
              <a:rPr lang="cs-CZ" dirty="0">
                <a:latin typeface="Cambria" panose="02040503050406030204" pitchFamily="18" charset="0"/>
              </a:rPr>
              <a:t>, as </a:t>
            </a:r>
            <a:r>
              <a:rPr lang="cs-CZ" dirty="0" err="1">
                <a:latin typeface="Cambria" panose="02040503050406030204" pitchFamily="18" charset="0"/>
              </a:rPr>
              <a:t>it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were</a:t>
            </a:r>
            <a:r>
              <a:rPr lang="cs-CZ" dirty="0">
                <a:latin typeface="Cambria" panose="02040503050406030204" pitchFamily="18" charset="0"/>
              </a:rPr>
              <a:t> in his Sensory, </a:t>
            </a:r>
            <a:r>
              <a:rPr lang="cs-CZ" dirty="0" err="1">
                <a:latin typeface="Cambria" panose="02040503050406030204" pitchFamily="18" charset="0"/>
              </a:rPr>
              <a:t>sees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things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themselves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intimately</a:t>
            </a:r>
            <a:r>
              <a:rPr lang="cs-CZ" dirty="0">
                <a:latin typeface="Cambria" panose="02040503050406030204" pitchFamily="18" charset="0"/>
              </a:rPr>
              <a:t>, and </a:t>
            </a:r>
            <a:r>
              <a:rPr lang="cs-CZ" dirty="0" err="1">
                <a:latin typeface="Cambria" panose="02040503050406030204" pitchFamily="18" charset="0"/>
              </a:rPr>
              <a:t>thoroughly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perceives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them</a:t>
            </a:r>
            <a:r>
              <a:rPr lang="cs-CZ" dirty="0">
                <a:latin typeface="Cambria" panose="02040503050406030204" pitchFamily="18" charset="0"/>
              </a:rPr>
              <a:t>, and </a:t>
            </a:r>
            <a:r>
              <a:rPr lang="cs-CZ" dirty="0" err="1">
                <a:latin typeface="Cambria" panose="02040503050406030204" pitchFamily="18" charset="0"/>
              </a:rPr>
              <a:t>comprehends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them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wholly</a:t>
            </a:r>
            <a:r>
              <a:rPr lang="cs-CZ" dirty="0">
                <a:latin typeface="Cambria" panose="02040503050406030204" pitchFamily="18" charset="0"/>
              </a:rPr>
              <a:t> by </a:t>
            </a:r>
            <a:r>
              <a:rPr lang="cs-CZ" dirty="0" err="1">
                <a:latin typeface="Cambria" panose="02040503050406030204" pitchFamily="18" charset="0"/>
              </a:rPr>
              <a:t>their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immediate</a:t>
            </a:r>
            <a:r>
              <a:rPr lang="cs-CZ" dirty="0">
                <a:latin typeface="Cambria" panose="02040503050406030204" pitchFamily="18" charset="0"/>
              </a:rPr>
              <a:t> presence to </a:t>
            </a:r>
            <a:r>
              <a:rPr lang="cs-CZ" dirty="0" err="1">
                <a:latin typeface="Cambria" panose="02040503050406030204" pitchFamily="18" charset="0"/>
              </a:rPr>
              <a:t>himself</a:t>
            </a:r>
            <a:r>
              <a:rPr lang="cs-CZ" dirty="0">
                <a:latin typeface="Cambria" panose="02040503050406030204" pitchFamily="18" charset="0"/>
              </a:rPr>
              <a:t> . . . And </a:t>
            </a:r>
            <a:r>
              <a:rPr lang="cs-CZ" dirty="0" err="1">
                <a:latin typeface="Cambria" panose="02040503050406030204" pitchFamily="18" charset="0"/>
              </a:rPr>
              <a:t>though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every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true</a:t>
            </a:r>
            <a:r>
              <a:rPr lang="cs-CZ" dirty="0">
                <a:latin typeface="Cambria" panose="02040503050406030204" pitchFamily="18" charset="0"/>
              </a:rPr>
              <a:t> Step made in </a:t>
            </a:r>
            <a:r>
              <a:rPr lang="cs-CZ" dirty="0" err="1">
                <a:latin typeface="Cambria" panose="02040503050406030204" pitchFamily="18" charset="0"/>
              </a:rPr>
              <a:t>this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Philosophy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brings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us</a:t>
            </a:r>
            <a:r>
              <a:rPr lang="cs-CZ" dirty="0">
                <a:latin typeface="Cambria" panose="02040503050406030204" pitchFamily="18" charset="0"/>
              </a:rPr>
              <a:t> not </a:t>
            </a:r>
            <a:r>
              <a:rPr lang="cs-CZ" dirty="0" err="1">
                <a:latin typeface="Cambria" panose="02040503050406030204" pitchFamily="18" charset="0"/>
              </a:rPr>
              <a:t>immediately</a:t>
            </a:r>
            <a:r>
              <a:rPr lang="cs-CZ" dirty="0">
                <a:latin typeface="Cambria" panose="02040503050406030204" pitchFamily="18" charset="0"/>
              </a:rPr>
              <a:t> to </a:t>
            </a:r>
            <a:r>
              <a:rPr lang="cs-CZ" dirty="0" err="1">
                <a:latin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Knowledge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of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the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first</a:t>
            </a:r>
            <a:r>
              <a:rPr lang="cs-CZ" b="1" dirty="0">
                <a:latin typeface="Cambria" panose="02040503050406030204" pitchFamily="18" charset="0"/>
              </a:rPr>
              <a:t> Cause, </a:t>
            </a:r>
            <a:r>
              <a:rPr lang="cs-CZ" b="1" dirty="0" err="1">
                <a:latin typeface="Cambria" panose="02040503050406030204" pitchFamily="18" charset="0"/>
              </a:rPr>
              <a:t>yet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it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brings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us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nearer</a:t>
            </a:r>
            <a:r>
              <a:rPr lang="cs-CZ" b="1" dirty="0">
                <a:latin typeface="Cambria" panose="02040503050406030204" pitchFamily="18" charset="0"/>
              </a:rPr>
              <a:t> to </a:t>
            </a:r>
            <a:r>
              <a:rPr lang="cs-CZ" b="1" dirty="0" err="1">
                <a:latin typeface="Cambria" panose="02040503050406030204" pitchFamily="18" charset="0"/>
              </a:rPr>
              <a:t>it</a:t>
            </a:r>
            <a:r>
              <a:rPr lang="cs-CZ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34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B60AF-D81E-EF43-ACA0-173CD1B35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5" r="18445" b="-2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19D1E-0C3C-B74D-8FDA-7005A98C9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2" r="14289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6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12E80-2A2F-7746-8C06-163E1344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969" y="643467"/>
            <a:ext cx="3481916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2E809-AF07-A94D-AE1A-9EE33E82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114" y="643467"/>
            <a:ext cx="34819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0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r="21858" b="-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0" r="2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0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F176E-BBEF-6143-A6D6-434D63F9F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51547"/>
            <a:ext cx="5294716" cy="43549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C94670E-BFED-A24F-821B-CFC1BD4DF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960339"/>
            <a:ext cx="5294715" cy="49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5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F2B4B8C-AFC4-934E-AE81-669E83413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7" b="231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8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208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latin typeface="Cambria" charset="0"/>
                <a:ea typeface="Cambria" charset="0"/>
                <a:cs typeface="Cambria" charset="0"/>
              </a:rPr>
              <a:t>  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172590"/>
              </p:ext>
            </p:extLst>
          </p:nvPr>
        </p:nvGraphicFramePr>
        <p:xfrm>
          <a:off x="838200" y="1028701"/>
          <a:ext cx="10515600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522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233</Words>
  <Application>Microsoft Macintosh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Náboženství a věda ARTS 011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Kvicalova</dc:creator>
  <cp:lastModifiedBy>Anna Kvicalova</cp:lastModifiedBy>
  <cp:revision>5</cp:revision>
  <dcterms:created xsi:type="dcterms:W3CDTF">2019-12-03T23:00:29Z</dcterms:created>
  <dcterms:modified xsi:type="dcterms:W3CDTF">2019-12-04T08:22:15Z</dcterms:modified>
</cp:coreProperties>
</file>