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20. 9. 2017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83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20. 9. 2017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72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20. 9. 2017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51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20. 9. 2017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20. 9. 2017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50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20. 9. 2017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8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20. 9. 2017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81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20. 9. 2017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71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20. 9. 2017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85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20. 9. 2017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49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20. 9. 2017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01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E275F-CFFF-49C4-A85B-D658F00C1DF4}" type="datetimeFigureOut">
              <a:rPr lang="cs-CZ" smtClean="0"/>
              <a:t>20. 9. 2017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6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.lt/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search?q=tetervins%20subilda" TargetMode="External"/><Relationship Id="rId2" Type="http://schemas.openxmlformats.org/officeDocument/2006/relationships/hyperlink" Target="https://www.youtube.com/watch?v=9kVqipJbsg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tamsaule/jau-vakaras-ruta-zalioj" TargetMode="External"/><Relationship Id="rId2" Type="http://schemas.openxmlformats.org/officeDocument/2006/relationships/hyperlink" Target="https://soundcloud.com/prigimtis/21-ruta-zalioj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DQNwF1vgU" TargetMode="External"/><Relationship Id="rId2" Type="http://schemas.openxmlformats.org/officeDocument/2006/relationships/hyperlink" Target="https://www.youtube.com/watch?v=zIKiZVwTZjk&amp;list=PLrLh0Vet5pcKX9EN5hXH4IYtQrOI-Mfgd&amp;index=5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ramun-steponavi-i-t/ei-kilo-kil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cold-tear-records/giriu-dvasios-nuslaida-saulala" TargetMode="External"/><Relationship Id="rId2" Type="http://schemas.openxmlformats.org/officeDocument/2006/relationships/hyperlink" Target="https://soundcloud.com/tamsaule/jau-vakaras-ruta-zalio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undcloud.com/zalvarinis_music/sets/album-alio-var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43944" y="1571223"/>
            <a:ext cx="104576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Pohádka </a:t>
            </a:r>
            <a:r>
              <a:rPr lang="lt-LT" sz="3200" i="1" dirty="0" smtClean="0"/>
              <a:t>Eglė žalčių karalienė</a:t>
            </a:r>
            <a:r>
              <a:rPr lang="cs-CZ" sz="3200" i="1" dirty="0"/>
              <a:t> (</a:t>
            </a:r>
            <a:r>
              <a:rPr lang="cs-CZ" sz="3200" i="1" dirty="0" smtClean="0"/>
              <a:t>Jedle královna užovek)</a:t>
            </a:r>
          </a:p>
          <a:p>
            <a:endParaRPr lang="cs-CZ" sz="3200" i="1" dirty="0"/>
          </a:p>
          <a:p>
            <a:r>
              <a:rPr lang="cs-CZ" sz="3200" dirty="0" smtClean="0"/>
              <a:t>	Etiologická </a:t>
            </a:r>
            <a:r>
              <a:rPr lang="cs-CZ" sz="3200" dirty="0" smtClean="0"/>
              <a:t>pohádka </a:t>
            </a:r>
          </a:p>
          <a:p>
            <a:endParaRPr lang="cs-CZ" sz="3200" dirty="0"/>
          </a:p>
          <a:p>
            <a:r>
              <a:rPr lang="cs-CZ" sz="3200" dirty="0" smtClean="0"/>
              <a:t>	Pravděpodobně </a:t>
            </a:r>
            <a:r>
              <a:rPr lang="cs-CZ" sz="3200" dirty="0" smtClean="0"/>
              <a:t>původní Baltský námět</a:t>
            </a:r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791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Port</a:t>
            </a:r>
            <a:r>
              <a:rPr lang="cs-CZ" dirty="0" smtClean="0"/>
              <a:t>á</a:t>
            </a:r>
            <a:r>
              <a:rPr lang="lt-LT" dirty="0" smtClean="0"/>
              <a:t>l </a:t>
            </a:r>
            <a:r>
              <a:rPr lang="cs-CZ" dirty="0" smtClean="0"/>
              <a:t>litevské hudby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Music </a:t>
            </a:r>
            <a:r>
              <a:rPr lang="cs-CZ" dirty="0" err="1" smtClean="0"/>
              <a:t>Information</a:t>
            </a:r>
            <a:r>
              <a:rPr lang="cs-CZ" dirty="0" smtClean="0"/>
              <a:t> Centre </a:t>
            </a:r>
            <a:r>
              <a:rPr lang="cs-CZ" dirty="0" err="1" smtClean="0"/>
              <a:t>Lithuania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http://www.mic.lt/en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72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31" y="140676"/>
            <a:ext cx="9637137" cy="67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Písně z </a:t>
            </a:r>
            <a:r>
              <a:rPr lang="cs-CZ" dirty="0" err="1" smtClean="0"/>
              <a:t>Aukštaitii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Sutartin</a:t>
            </a:r>
            <a:r>
              <a:rPr lang="lt-LT" b="1" dirty="0" smtClean="0"/>
              <a:t>ės</a:t>
            </a:r>
          </a:p>
          <a:p>
            <a:pPr marL="0" indent="0">
              <a:buNone/>
            </a:pPr>
            <a:r>
              <a:rPr lang="cs-CZ" i="1" dirty="0" smtClean="0"/>
              <a:t>	</a:t>
            </a:r>
            <a:r>
              <a:rPr lang="lt-LT" i="1" dirty="0" err="1" smtClean="0"/>
              <a:t>Dūno</a:t>
            </a:r>
            <a:r>
              <a:rPr lang="lt-LT" i="1" dirty="0" smtClean="0"/>
              <a:t> upė </a:t>
            </a:r>
            <a:r>
              <a:rPr lang="lt-LT" i="1" dirty="0" err="1" smtClean="0"/>
              <a:t>lylio</a:t>
            </a:r>
            <a:r>
              <a:rPr lang="lt-LT" i="1" dirty="0" smtClean="0"/>
              <a:t>: </a:t>
            </a:r>
            <a:r>
              <a:rPr lang="lt-LT" u="sng" dirty="0">
                <a:hlinkClick r:id="rId2"/>
              </a:rPr>
              <a:t>https://</a:t>
            </a:r>
            <a:r>
              <a:rPr lang="lt-LT" u="sng" dirty="0" smtClean="0">
                <a:hlinkClick r:id="rId2"/>
              </a:rPr>
              <a:t>www.youtube.com/watch?v=9kVqipJbsgU</a:t>
            </a:r>
            <a:endParaRPr lang="lt-LT" u="sng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/>
              <a:t>(</a:t>
            </a:r>
            <a:r>
              <a:rPr lang="cs-CZ" dirty="0" smtClean="0"/>
              <a:t>Text v studijních materiálech v </a:t>
            </a:r>
            <a:r>
              <a:rPr lang="cs-CZ" dirty="0" err="1" smtClean="0"/>
              <a:t>ISu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cs-CZ" b="1" dirty="0" smtClean="0"/>
              <a:t>Válečná píseň </a:t>
            </a:r>
            <a:r>
              <a:rPr lang="cs-CZ" dirty="0" smtClean="0"/>
              <a:t>„</a:t>
            </a:r>
            <a:r>
              <a:rPr lang="cs-CZ" dirty="0" err="1" smtClean="0"/>
              <a:t>Vilniuj</a:t>
            </a:r>
            <a:r>
              <a:rPr lang="cs-CZ" dirty="0" smtClean="0"/>
              <a:t> </a:t>
            </a:r>
            <a:r>
              <a:rPr lang="cs-CZ" dirty="0" err="1" smtClean="0"/>
              <a:t>buvo</a:t>
            </a:r>
            <a:r>
              <a:rPr lang="cs-CZ" dirty="0" smtClean="0"/>
              <a:t> žali </a:t>
            </a:r>
            <a:r>
              <a:rPr lang="cs-CZ" dirty="0" err="1" smtClean="0"/>
              <a:t>bromai</a:t>
            </a:r>
            <a:r>
              <a:rPr lang="cs-CZ" dirty="0" smtClean="0"/>
              <a:t>“ (</a:t>
            </a:r>
            <a:r>
              <a:rPr lang="lt-LT" dirty="0" err="1" smtClean="0"/>
              <a:t>Ve</a:t>
            </a:r>
            <a:r>
              <a:rPr lang="lt-LT" dirty="0" smtClean="0"/>
              <a:t> </a:t>
            </a:r>
            <a:r>
              <a:rPr lang="lt-LT" dirty="0" err="1" smtClean="0"/>
              <a:t>Vilniusu</a:t>
            </a:r>
            <a:r>
              <a:rPr lang="lt-LT" dirty="0" smtClean="0"/>
              <a:t> </a:t>
            </a:r>
            <a:r>
              <a:rPr lang="lt-LT" dirty="0" err="1" smtClean="0"/>
              <a:t>byly</a:t>
            </a:r>
            <a:r>
              <a:rPr lang="lt-LT" dirty="0" smtClean="0"/>
              <a:t> </a:t>
            </a:r>
            <a:r>
              <a:rPr lang="cs-CZ" dirty="0" smtClean="0"/>
              <a:t>zelené brány)</a:t>
            </a:r>
          </a:p>
          <a:p>
            <a:pPr marL="0" indent="0">
              <a:buNone/>
            </a:pPr>
            <a:r>
              <a:rPr lang="lt-LT" u="sng" dirty="0">
                <a:hlinkClick r:id="rId3"/>
              </a:rPr>
              <a:t>https://soundcloud.com/search?q=tetervins%20subilda</a:t>
            </a:r>
            <a:r>
              <a:rPr lang="cs-CZ" b="1" dirty="0" smtClean="0"/>
              <a:t> </a:t>
            </a:r>
            <a:endParaRPr lang="lt-LT" b="1" dirty="0" smtClean="0"/>
          </a:p>
          <a:p>
            <a:pPr marL="0" indent="0">
              <a:buNone/>
            </a:pPr>
            <a:r>
              <a:rPr lang="cs-CZ" dirty="0" smtClean="0"/>
              <a:t>(Text v studijních materiálech v </a:t>
            </a:r>
            <a:r>
              <a:rPr lang="cs-CZ" dirty="0" err="1" smtClean="0"/>
              <a:t>ISu</a:t>
            </a:r>
            <a:r>
              <a:rPr lang="cs-CZ" smtClean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092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Písně z </a:t>
            </a:r>
            <a:r>
              <a:rPr lang="cs-CZ" dirty="0" err="1" smtClean="0"/>
              <a:t>Dz</a:t>
            </a:r>
            <a:r>
              <a:rPr lang="lt-LT" dirty="0" smtClean="0"/>
              <a:t>ūk</a:t>
            </a:r>
            <a:r>
              <a:rPr lang="cs-CZ" dirty="0" err="1" smtClean="0"/>
              <a:t>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Pracovní píseň </a:t>
            </a:r>
            <a:r>
              <a:rPr lang="lt-LT" i="1" dirty="0" smtClean="0"/>
              <a:t>Rūta žalioj</a:t>
            </a:r>
            <a:r>
              <a:rPr lang="cs-CZ" i="1" dirty="0" smtClean="0"/>
              <a:t> </a:t>
            </a:r>
            <a:r>
              <a:rPr lang="cs-CZ" dirty="0" smtClean="0"/>
              <a:t>(R</a:t>
            </a:r>
            <a:r>
              <a:rPr lang="lt-LT" dirty="0" err="1" smtClean="0"/>
              <a:t>outo</a:t>
            </a:r>
            <a:r>
              <a:rPr lang="lt-LT" dirty="0" smtClean="0"/>
              <a:t> </a:t>
            </a:r>
            <a:r>
              <a:rPr lang="lt-LT" dirty="0" err="1" smtClean="0"/>
              <a:t>zelen</a:t>
            </a:r>
            <a:r>
              <a:rPr lang="cs-CZ" dirty="0" smtClean="0"/>
              <a:t>á)</a:t>
            </a:r>
            <a:r>
              <a:rPr lang="lt-LT" dirty="0" smtClean="0"/>
              <a:t>:</a:t>
            </a:r>
          </a:p>
          <a:p>
            <a:pPr marL="0" indent="0">
              <a:buNone/>
            </a:pPr>
            <a:r>
              <a:rPr lang="lt-LT" dirty="0" err="1" smtClean="0"/>
              <a:t>Autenti</a:t>
            </a:r>
            <a:r>
              <a:rPr lang="cs-CZ" dirty="0" err="1" smtClean="0"/>
              <a:t>cká</a:t>
            </a:r>
            <a:r>
              <a:rPr lang="cs-CZ" dirty="0" smtClean="0"/>
              <a:t> verze</a:t>
            </a:r>
            <a:r>
              <a:rPr lang="lt-LT" dirty="0" smtClean="0"/>
              <a:t>: </a:t>
            </a:r>
            <a:r>
              <a:rPr lang="lt-LT" u="sng" dirty="0">
                <a:hlinkClick r:id="rId2"/>
              </a:rPr>
              <a:t>https://soundcloud.com/prigimtis/21-ruta-zalioj</a:t>
            </a:r>
            <a:endParaRPr lang="lt-LT" u="sng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/>
              <a:t>(</a:t>
            </a:r>
            <a:r>
              <a:rPr lang="cs-CZ" dirty="0" smtClean="0"/>
              <a:t>Text v studijních materiálech v </a:t>
            </a:r>
            <a:r>
              <a:rPr lang="cs-CZ" dirty="0" err="1" smtClean="0"/>
              <a:t>ISu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Moderní remix: </a:t>
            </a:r>
            <a:r>
              <a:rPr lang="lt-LT" u="sng" dirty="0">
                <a:hlinkClick r:id="rId3"/>
              </a:rPr>
              <a:t>https://</a:t>
            </a:r>
            <a:r>
              <a:rPr lang="lt-LT" u="sng" dirty="0" smtClean="0">
                <a:hlinkClick r:id="rId3"/>
              </a:rPr>
              <a:t>soundcloud.com/tamsaule/jau-vakaras-ruta-zalioj</a:t>
            </a:r>
            <a:endParaRPr lang="cs-CZ" u="sng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675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Rūta (</a:t>
            </a:r>
            <a:r>
              <a:rPr lang="lt-LT" dirty="0" err="1" smtClean="0"/>
              <a:t>Routa</a:t>
            </a:r>
            <a:r>
              <a:rPr lang="lt-LT" dirty="0" smtClean="0"/>
              <a:t> </a:t>
            </a:r>
            <a:r>
              <a:rPr lang="cs-CZ" dirty="0" smtClean="0"/>
              <a:t>vonná)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417926"/>
            <a:ext cx="85725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Rūta (</a:t>
            </a:r>
            <a:r>
              <a:rPr lang="lt-LT" dirty="0" err="1" smtClean="0"/>
              <a:t>Routa</a:t>
            </a:r>
            <a:r>
              <a:rPr lang="lt-LT" dirty="0" smtClean="0"/>
              <a:t> </a:t>
            </a:r>
            <a:r>
              <a:rPr lang="lt-LT" dirty="0" err="1" smtClean="0"/>
              <a:t>vonn</a:t>
            </a:r>
            <a:r>
              <a:rPr lang="cs-CZ" dirty="0" smtClean="0"/>
              <a:t>á)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444" y="2071797"/>
            <a:ext cx="5785597" cy="3858993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i="1" dirty="0" smtClean="0"/>
              <a:t>Rūta </a:t>
            </a:r>
            <a:r>
              <a:rPr lang="lt-LT" dirty="0" smtClean="0"/>
              <a:t>je </a:t>
            </a:r>
            <a:r>
              <a:rPr lang="cs-CZ" dirty="0" smtClean="0"/>
              <a:t>nejčastěji zmiňovanou rostlinou v litevském folkloru.</a:t>
            </a:r>
          </a:p>
          <a:p>
            <a:r>
              <a:rPr lang="cs-CZ" dirty="0" smtClean="0"/>
              <a:t>Symbol panenství, čistoty a vitality.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Typické </a:t>
            </a:r>
            <a:r>
              <a:rPr lang="cs-CZ" dirty="0" smtClean="0"/>
              <a:t>obraty:</a:t>
            </a:r>
          </a:p>
          <a:p>
            <a:pPr marL="0" indent="0">
              <a:buNone/>
            </a:pPr>
            <a:r>
              <a:rPr lang="cs-CZ" i="1" dirty="0" smtClean="0"/>
              <a:t>Routová zahrada</a:t>
            </a:r>
            <a:r>
              <a:rPr lang="cs-CZ" dirty="0" smtClean="0"/>
              <a:t> = největší poklad dívky, symbol dívky</a:t>
            </a:r>
          </a:p>
          <a:p>
            <a:pPr marL="0" indent="0">
              <a:buNone/>
            </a:pPr>
            <a:r>
              <a:rPr lang="cs-CZ" i="1" dirty="0" smtClean="0"/>
              <a:t>Routový věneček</a:t>
            </a:r>
            <a:r>
              <a:rPr lang="cs-CZ" dirty="0" smtClean="0"/>
              <a:t> = panenství</a:t>
            </a:r>
          </a:p>
        </p:txBody>
      </p:sp>
    </p:spTree>
    <p:extLst>
      <p:ext uri="{BB962C8B-B14F-4D97-AF65-F5344CB8AC3E}">
        <p14:creationId xmlns:p14="http://schemas.microsoft.com/office/powerpoint/2010/main" val="38661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Písně z </a:t>
            </a:r>
            <a:r>
              <a:rPr lang="lt-LT" dirty="0" err="1" smtClean="0"/>
              <a:t>Žemaitii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Námluvní </a:t>
            </a:r>
            <a:r>
              <a:rPr lang="cs-CZ" b="1" dirty="0" smtClean="0"/>
              <a:t>písně</a:t>
            </a:r>
          </a:p>
          <a:p>
            <a:pPr marL="0" indent="0">
              <a:buNone/>
            </a:pPr>
            <a:r>
              <a:rPr lang="lt-LT" i="1" dirty="0" smtClean="0"/>
              <a:t>Ko </a:t>
            </a:r>
            <a:r>
              <a:rPr lang="lt-LT" i="1" dirty="0" smtClean="0"/>
              <a:t>nuliūdai, sesele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i="1" dirty="0" smtClean="0"/>
              <a:t>Proč jsi smutná sestřičko</a:t>
            </a:r>
            <a:r>
              <a:rPr lang="cs-CZ" dirty="0" smtClean="0"/>
              <a:t>)</a:t>
            </a:r>
            <a:r>
              <a:rPr lang="lt-LT" dirty="0" smtClean="0"/>
              <a:t>:</a:t>
            </a:r>
          </a:p>
          <a:p>
            <a:pPr marL="0" indent="0">
              <a:buNone/>
            </a:pPr>
            <a:r>
              <a:rPr lang="lt-LT" u="sng" dirty="0">
                <a:hlinkClick r:id="rId2"/>
              </a:rPr>
              <a:t>https://</a:t>
            </a:r>
            <a:r>
              <a:rPr lang="lt-LT" u="sng" dirty="0" smtClean="0">
                <a:hlinkClick r:id="rId2"/>
              </a:rPr>
              <a:t>www.youtube.com/watch?v=zIKiZVwTZjk&amp;list=PLrLh0Vet5pcKX9EN5hXH4IYtQrOI-Mfgd&amp;index=57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lt-LT" i="1" dirty="0" err="1"/>
              <a:t>Žaliuojuo</a:t>
            </a:r>
            <a:r>
              <a:rPr lang="lt-LT" i="1" dirty="0"/>
              <a:t> </a:t>
            </a:r>
            <a:r>
              <a:rPr lang="lt-LT" i="1" dirty="0" err="1" smtClean="0"/>
              <a:t>girelie</a:t>
            </a:r>
            <a:r>
              <a:rPr lang="cs-CZ" i="1" dirty="0" smtClean="0"/>
              <a:t> </a:t>
            </a:r>
            <a:r>
              <a:rPr lang="cs-CZ" dirty="0" smtClean="0"/>
              <a:t>(V zeleném lese)</a:t>
            </a:r>
            <a:r>
              <a:rPr lang="lt-LT" dirty="0" smtClean="0"/>
              <a:t>:</a:t>
            </a:r>
          </a:p>
          <a:p>
            <a:pPr marL="0" indent="0">
              <a:buNone/>
            </a:pPr>
            <a:r>
              <a:rPr lang="lt-LT" u="sng" dirty="0">
                <a:hlinkClick r:id="rId3"/>
              </a:rPr>
              <a:t>https://www.youtube.com/watch?v=MuDQNwF1vgU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(Texty </a:t>
            </a:r>
            <a:r>
              <a:rPr lang="cs-CZ" dirty="0" smtClean="0"/>
              <a:t>v studijních materiálech v </a:t>
            </a:r>
            <a:r>
              <a:rPr lang="cs-CZ" dirty="0" err="1" smtClean="0"/>
              <a:t>ISu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492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Písně z </a:t>
            </a:r>
            <a:r>
              <a:rPr lang="cs-CZ" dirty="0" smtClean="0"/>
              <a:t>Malé Litvy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První sbírka litevských písní: </a:t>
            </a:r>
            <a:r>
              <a:rPr lang="cs-CZ" b="1" i="1" dirty="0" err="1" smtClean="0"/>
              <a:t>Dainos</a:t>
            </a:r>
            <a:r>
              <a:rPr lang="cs-CZ" b="1" i="1" dirty="0" smtClean="0"/>
              <a:t> oder </a:t>
            </a:r>
            <a:r>
              <a:rPr lang="cs-CZ" b="1" i="1" dirty="0" err="1" smtClean="0"/>
              <a:t>litauische</a:t>
            </a:r>
            <a:r>
              <a:rPr lang="cs-CZ" b="1" i="1" dirty="0" smtClean="0"/>
              <a:t> </a:t>
            </a:r>
            <a:r>
              <a:rPr lang="cs-CZ" b="1" i="1" dirty="0" err="1" smtClean="0"/>
              <a:t>Volkslieder</a:t>
            </a:r>
            <a:r>
              <a:rPr lang="cs-CZ" b="1" i="1" dirty="0" smtClean="0"/>
              <a:t> </a:t>
            </a:r>
            <a:r>
              <a:rPr lang="cs-CZ" dirty="0" smtClean="0"/>
              <a:t>– Královec, 1825, Ludwig </a:t>
            </a:r>
            <a:r>
              <a:rPr lang="cs-CZ" dirty="0" err="1" smtClean="0"/>
              <a:t>Rhesa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Námluvní píseň </a:t>
            </a:r>
            <a:r>
              <a:rPr lang="cs-CZ" i="1" dirty="0" err="1" smtClean="0"/>
              <a:t>Ei</a:t>
            </a:r>
            <a:r>
              <a:rPr lang="cs-CZ" i="1" dirty="0" smtClean="0"/>
              <a:t> kilo, kilo</a:t>
            </a:r>
            <a:r>
              <a:rPr lang="cs-CZ" dirty="0" smtClean="0"/>
              <a:t> (Hej plula, plula)</a:t>
            </a:r>
            <a:endParaRPr lang="cs-CZ" dirty="0" smtClean="0"/>
          </a:p>
          <a:p>
            <a:pPr marL="0" indent="0">
              <a:buNone/>
            </a:pPr>
            <a:r>
              <a:rPr lang="lt-LT" u="sng" dirty="0">
                <a:hlinkClick r:id="rId2"/>
              </a:rPr>
              <a:t>https://soundcloud.com/ramun-steponavi-i-t/ei-kilo-kilo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(Text </a:t>
            </a:r>
            <a:r>
              <a:rPr lang="cs-CZ" dirty="0" smtClean="0"/>
              <a:t>v studijních materiálech v </a:t>
            </a:r>
            <a:r>
              <a:rPr lang="cs-CZ" dirty="0" err="1" smtClean="0"/>
              <a:t>ISu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716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Příklady přesahu folkloru do dnešní hudby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u="sng" dirty="0" smtClean="0">
                <a:hlinkClick r:id="rId2"/>
              </a:rPr>
              <a:t>https</a:t>
            </a:r>
            <a:r>
              <a:rPr lang="lt-LT" u="sng" dirty="0">
                <a:hlinkClick r:id="rId2"/>
              </a:rPr>
              <a:t>://</a:t>
            </a:r>
            <a:r>
              <a:rPr lang="lt-LT" u="sng" dirty="0" smtClean="0">
                <a:hlinkClick r:id="rId2"/>
              </a:rPr>
              <a:t>soundcloud.com/tamsaule/jau-vakaras-ruta-zalioj</a:t>
            </a:r>
            <a:endParaRPr lang="cs-CZ" u="sng" dirty="0" smtClean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lt-LT" u="sng" dirty="0">
                <a:hlinkClick r:id="rId3"/>
              </a:rPr>
              <a:t>https://</a:t>
            </a:r>
            <a:r>
              <a:rPr lang="lt-LT" u="sng" dirty="0" smtClean="0">
                <a:hlinkClick r:id="rId3"/>
              </a:rPr>
              <a:t>www.youtube.com/watch?v=GdrWPFMoksY</a:t>
            </a:r>
          </a:p>
          <a:p>
            <a:pPr marL="0" indent="0">
              <a:buNone/>
            </a:pPr>
            <a:endParaRPr lang="lt-LT" u="sng" dirty="0">
              <a:hlinkClick r:id="rId3"/>
            </a:endParaRPr>
          </a:p>
          <a:p>
            <a:pPr marL="0" indent="0">
              <a:buNone/>
            </a:pPr>
            <a:r>
              <a:rPr lang="cs-CZ" u="sng" dirty="0" smtClean="0">
                <a:hlinkClick r:id="rId3"/>
              </a:rPr>
              <a:t>https</a:t>
            </a:r>
            <a:r>
              <a:rPr lang="cs-CZ" u="sng" dirty="0">
                <a:hlinkClick r:id="rId3"/>
              </a:rPr>
              <a:t>://</a:t>
            </a:r>
            <a:r>
              <a:rPr lang="cs-CZ" u="sng" dirty="0" smtClean="0">
                <a:hlinkClick r:id="rId3"/>
              </a:rPr>
              <a:t>soundcloud.com/cold-tear-records/giriu-dvasios-nuslaida-saulala</a:t>
            </a:r>
            <a:endParaRPr lang="cs-CZ" u="sng" dirty="0" smtClean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cs-CZ" u="sng" dirty="0">
                <a:hlinkClick r:id="rId4"/>
              </a:rPr>
              <a:t>https://</a:t>
            </a:r>
            <a:r>
              <a:rPr lang="cs-CZ" u="sng" dirty="0" smtClean="0">
                <a:hlinkClick r:id="rId4"/>
              </a:rPr>
              <a:t>soundcloud.com/zalvarinis_music/sets/album-alio-vario</a:t>
            </a:r>
            <a:endParaRPr lang="lt-LT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lt-LT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0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194</Words>
  <Application>Microsoft Office PowerPoint</Application>
  <PresentationFormat>Širokoúhlá obrazovka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Písně z Aukštaitii</vt:lpstr>
      <vt:lpstr>Písně z Dzūkii</vt:lpstr>
      <vt:lpstr>Rūta (Routa vonná)</vt:lpstr>
      <vt:lpstr>Rūta (Routa vonná)</vt:lpstr>
      <vt:lpstr>Písně z Žemaitii</vt:lpstr>
      <vt:lpstr>Písně z Malé Litvy</vt:lpstr>
      <vt:lpstr>Příklady přesahu folkloru do dnešní hudby</vt:lpstr>
      <vt:lpstr>Portál litevské hudby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18</cp:revision>
  <dcterms:created xsi:type="dcterms:W3CDTF">2017-09-20T12:43:59Z</dcterms:created>
  <dcterms:modified xsi:type="dcterms:W3CDTF">2017-09-20T18:59:37Z</dcterms:modified>
</cp:coreProperties>
</file>