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ebp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80" r:id="rId13"/>
    <p:sldId id="282" r:id="rId14"/>
    <p:sldId id="281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3" r:id="rId25"/>
    <p:sldId id="257" r:id="rId26"/>
    <p:sldId id="258" r:id="rId27"/>
    <p:sldId id="259" r:id="rId2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15.11.2019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3082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15.11.2019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7965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15.11.2019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0465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15.11.2019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8044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15.11.2019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8122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15.11.2019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2519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15.11.2019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3298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15.11.2019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2992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15.11.2019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7299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15.11.2019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5680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15.11.2019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4898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9CA81-BFBB-4F1D-876D-61B6A8B1548F}" type="datetimeFigureOut">
              <a:rPr lang="cs-CZ" smtClean="0"/>
              <a:t>15.11.2019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083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ebp"/><Relationship Id="rId2" Type="http://schemas.openxmlformats.org/officeDocument/2006/relationships/image" Target="../media/image12.web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KpicL9xsEA" TargetMode="External"/><Relationship Id="rId2" Type="http://schemas.openxmlformats.org/officeDocument/2006/relationships/hyperlink" Target="https://www.youtube.com/watch?v=xceWPDmJYR8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E7WDlh7YvQM" TargetMode="External"/><Relationship Id="rId4" Type="http://schemas.openxmlformats.org/officeDocument/2006/relationships/hyperlink" Target="https://www.youtube.com/watch?v=vWP3qKYEuZo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596" y="1224378"/>
            <a:ext cx="9398924" cy="533636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682538" y="241069"/>
            <a:ext cx="5519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Největší lotyšská řeka </a:t>
            </a:r>
            <a:r>
              <a:rPr lang="cs-CZ" b="1" dirty="0" err="1" smtClean="0"/>
              <a:t>Daugava</a:t>
            </a:r>
            <a:endParaRPr lang="cs-CZ" b="1" dirty="0" smtClean="0"/>
          </a:p>
          <a:p>
            <a:pPr algn="ctr"/>
            <a:r>
              <a:rPr lang="cs-CZ" dirty="0" smtClean="0"/>
              <a:t>(</a:t>
            </a:r>
            <a:r>
              <a:rPr lang="cs-CZ" dirty="0" err="1" smtClean="0"/>
              <a:t>rus</a:t>
            </a:r>
            <a:r>
              <a:rPr lang="cs-CZ" dirty="0" smtClean="0"/>
              <a:t>. Dvina)</a:t>
            </a:r>
          </a:p>
          <a:p>
            <a:pPr algn="ctr"/>
            <a:r>
              <a:rPr lang="cs-CZ" dirty="0" smtClean="0"/>
              <a:t>Celková délka 1020 km, z toho v Lotyšsku 357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359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249" y="3256598"/>
            <a:ext cx="5449536" cy="352658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3" y="261851"/>
            <a:ext cx="6226234" cy="311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09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110" y="1784920"/>
            <a:ext cx="7322034" cy="436881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923607" y="357447"/>
            <a:ext cx="5178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b="1" dirty="0" smtClean="0"/>
              <a:t>Lot</a:t>
            </a:r>
            <a:r>
              <a:rPr lang="cs-CZ" b="1" dirty="0" err="1" smtClean="0"/>
              <a:t>yšské</a:t>
            </a:r>
            <a:r>
              <a:rPr lang="cs-CZ" b="1" dirty="0" smtClean="0"/>
              <a:t> etnografické regiony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250513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840480" y="199505"/>
            <a:ext cx="5428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 smtClean="0"/>
              <a:t>Drūkšiai: </a:t>
            </a:r>
            <a:r>
              <a:rPr lang="cs-CZ" dirty="0" smtClean="0"/>
              <a:t>největší litevské přírodní jezero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82" y="123963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32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049" y="1003300"/>
            <a:ext cx="10032059" cy="564303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592721" y="356969"/>
            <a:ext cx="5494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 smtClean="0"/>
              <a:t>Kauno marios – Kaunask</a:t>
            </a:r>
            <a:r>
              <a:rPr lang="cs-CZ" dirty="0" smtClean="0"/>
              <a:t>á přehrada</a:t>
            </a:r>
          </a:p>
          <a:p>
            <a:pPr algn="ctr"/>
            <a:r>
              <a:rPr lang="cs-CZ" dirty="0" smtClean="0"/>
              <a:t>(největší litevské umělé vodní dílo)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5550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656" y="882612"/>
            <a:ext cx="10290402" cy="578835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840480" y="199505"/>
            <a:ext cx="5428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 smtClean="0"/>
              <a:t>Drūkšiai: </a:t>
            </a:r>
            <a:r>
              <a:rPr lang="cs-CZ" dirty="0" smtClean="0"/>
              <a:t>největší litevské přírodní jezero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3961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682538" y="241069"/>
            <a:ext cx="5519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Největší litevská řeka </a:t>
            </a:r>
            <a:r>
              <a:rPr lang="cs-CZ" b="1" dirty="0" err="1" smtClean="0"/>
              <a:t>Nemunas</a:t>
            </a:r>
            <a:endParaRPr lang="cs-CZ" b="1" dirty="0" smtClean="0"/>
          </a:p>
          <a:p>
            <a:pPr algn="ctr"/>
            <a:r>
              <a:rPr lang="cs-CZ" dirty="0" smtClean="0"/>
              <a:t>(</a:t>
            </a:r>
            <a:r>
              <a:rPr lang="cs-CZ" dirty="0" err="1" smtClean="0"/>
              <a:t>rus</a:t>
            </a:r>
            <a:r>
              <a:rPr lang="cs-CZ" dirty="0" smtClean="0"/>
              <a:t>. </a:t>
            </a:r>
            <a:r>
              <a:rPr lang="cs-CZ" dirty="0" err="1" smtClean="0"/>
              <a:t>Nioman</a:t>
            </a:r>
            <a:r>
              <a:rPr lang="cs-CZ" dirty="0" smtClean="0"/>
              <a:t>, něm. </a:t>
            </a:r>
            <a:r>
              <a:rPr lang="cs-CZ" dirty="0" err="1" smtClean="0"/>
              <a:t>Memel</a:t>
            </a:r>
            <a:r>
              <a:rPr lang="cs-CZ" dirty="0" smtClean="0"/>
              <a:t>)</a:t>
            </a:r>
          </a:p>
          <a:p>
            <a:pPr algn="ctr"/>
            <a:r>
              <a:rPr lang="cs-CZ" dirty="0" smtClean="0"/>
              <a:t>Celková délka 937 km, z toho v Litvě 359 km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064" y="1356880"/>
            <a:ext cx="7413961" cy="52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9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682538" y="241069"/>
            <a:ext cx="5519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Druhá největší litevská řeka </a:t>
            </a:r>
            <a:r>
              <a:rPr lang="cs-CZ" b="1" dirty="0" err="1" smtClean="0"/>
              <a:t>Neris</a:t>
            </a:r>
            <a:r>
              <a:rPr lang="cs-CZ" b="1" dirty="0" smtClean="0"/>
              <a:t> </a:t>
            </a:r>
            <a:r>
              <a:rPr lang="cs-CZ" dirty="0" smtClean="0"/>
              <a:t>nebo </a:t>
            </a:r>
            <a:r>
              <a:rPr lang="cs-CZ" b="1" dirty="0" err="1" smtClean="0"/>
              <a:t>Vilija</a:t>
            </a:r>
            <a:endParaRPr lang="cs-CZ" b="1" dirty="0" smtClean="0"/>
          </a:p>
          <a:p>
            <a:pPr algn="ctr"/>
            <a:r>
              <a:rPr lang="cs-CZ" dirty="0" smtClean="0"/>
              <a:t>Celková délka 510 km, z toho v Litvě 235 km</a:t>
            </a:r>
          </a:p>
          <a:p>
            <a:pPr algn="ctr"/>
            <a:r>
              <a:rPr lang="cs-CZ" dirty="0" smtClean="0"/>
              <a:t>Teče Přes hlavní město Vilnius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065" y="1179252"/>
            <a:ext cx="7284595" cy="553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1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705" y="2238721"/>
            <a:ext cx="5571605" cy="417870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5" y="250564"/>
            <a:ext cx="5436488" cy="413258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276109" y="250564"/>
            <a:ext cx="5079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/>
              <a:t>Nemunas</a:t>
            </a:r>
            <a:r>
              <a:rPr lang="cs-CZ" dirty="0" smtClean="0"/>
              <a:t> a </a:t>
            </a:r>
            <a:r>
              <a:rPr lang="cs-CZ" dirty="0" err="1" smtClean="0"/>
              <a:t>Neris</a:t>
            </a:r>
            <a:r>
              <a:rPr lang="cs-CZ" dirty="0" smtClean="0"/>
              <a:t> se slévají u Kaunasu</a:t>
            </a:r>
          </a:p>
          <a:p>
            <a:pPr algn="ctr"/>
            <a:r>
              <a:rPr lang="cs-CZ" dirty="0" smtClean="0"/>
              <a:t>(druhého největšího litevského města)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783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695" y="1188720"/>
            <a:ext cx="7378930" cy="553419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316778" y="365760"/>
            <a:ext cx="5960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/>
              <a:t>Nemunas</a:t>
            </a:r>
            <a:r>
              <a:rPr lang="cs-CZ" dirty="0" smtClean="0"/>
              <a:t> ústí do </a:t>
            </a:r>
            <a:r>
              <a:rPr lang="cs-CZ" dirty="0" err="1" smtClean="0"/>
              <a:t>Kuršské</a:t>
            </a:r>
            <a:r>
              <a:rPr lang="cs-CZ" dirty="0" smtClean="0"/>
              <a:t> zátoky</a:t>
            </a:r>
          </a:p>
          <a:p>
            <a:pPr algn="ctr"/>
            <a:r>
              <a:rPr lang="cs-CZ" dirty="0" smtClean="0"/>
              <a:t>(</a:t>
            </a:r>
            <a:r>
              <a:rPr lang="cs-CZ" b="1" dirty="0" err="1" smtClean="0"/>
              <a:t>Kurši</a:t>
            </a:r>
            <a:r>
              <a:rPr lang="lt-LT" b="1" dirty="0" smtClean="0"/>
              <a:t>ų marios</a:t>
            </a:r>
            <a:r>
              <a:rPr lang="lt-LT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336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87" y="731520"/>
            <a:ext cx="4054819" cy="577569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226" y="349135"/>
            <a:ext cx="3415123" cy="62254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399576" y="1221971"/>
            <a:ext cx="2468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 smtClean="0"/>
              <a:t>Kuršių marios</a:t>
            </a:r>
          </a:p>
          <a:p>
            <a:pPr algn="ctr"/>
            <a:r>
              <a:rPr lang="cs-CZ" dirty="0" err="1" smtClean="0"/>
              <a:t>Kuršská</a:t>
            </a:r>
            <a:r>
              <a:rPr lang="cs-CZ" dirty="0" smtClean="0"/>
              <a:t> zátoka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849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498" y="2211186"/>
            <a:ext cx="5818909" cy="436418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64" y="548640"/>
            <a:ext cx="5484113" cy="364097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357850" y="964276"/>
            <a:ext cx="5162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/>
              <a:t>Daugava</a:t>
            </a:r>
            <a:r>
              <a:rPr lang="cs-CZ" dirty="0" smtClean="0"/>
              <a:t> v Rize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224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189" y="1346662"/>
            <a:ext cx="7817941" cy="521840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649287" y="207818"/>
            <a:ext cx="5529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Litevský mořský přístav </a:t>
            </a:r>
            <a:r>
              <a:rPr lang="lt-LT" b="1" dirty="0" smtClean="0"/>
              <a:t>Klaipėda</a:t>
            </a:r>
            <a:r>
              <a:rPr lang="lt-LT" dirty="0" smtClean="0"/>
              <a:t> (</a:t>
            </a:r>
            <a:r>
              <a:rPr lang="cs-CZ" dirty="0" smtClean="0"/>
              <a:t>něm. </a:t>
            </a:r>
            <a:r>
              <a:rPr lang="cs-CZ" dirty="0" err="1" smtClean="0"/>
              <a:t>Memel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0426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263" y="931025"/>
            <a:ext cx="4054819" cy="577569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158836" y="157942"/>
            <a:ext cx="5793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b="1" dirty="0" smtClean="0"/>
              <a:t>Kuršių Nerija</a:t>
            </a:r>
            <a:r>
              <a:rPr lang="lt-LT" dirty="0" smtClean="0"/>
              <a:t> – </a:t>
            </a:r>
            <a:r>
              <a:rPr lang="cs-CZ" dirty="0" smtClean="0"/>
              <a:t>Kurská kosa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1063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857" y="1029130"/>
            <a:ext cx="9857047" cy="554458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597561" y="299259"/>
            <a:ext cx="4987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 smtClean="0"/>
              <a:t>Kuršių Nerija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95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2" y="2599979"/>
            <a:ext cx="5994170" cy="415792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718" y="282633"/>
            <a:ext cx="5271790" cy="351628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914400" y="465513"/>
            <a:ext cx="4538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Písečné duny v Kurské kose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729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480" y="864524"/>
            <a:ext cx="7604540" cy="565059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968448" y="307571"/>
            <a:ext cx="6076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Litevské etnografické regiony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5315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1000"/>
            <a:lum/>
          </a:blip>
          <a:srcRect/>
          <a:stretch>
            <a:fillRect t="-64000" b="-6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75509" y="623455"/>
            <a:ext cx="9923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Hymna Lotyšské republiky</a:t>
            </a:r>
          </a:p>
          <a:p>
            <a:pPr algn="ctr"/>
            <a:r>
              <a:rPr lang="cs-CZ" sz="2400" dirty="0" smtClean="0"/>
              <a:t>Slova a hudba: </a:t>
            </a:r>
            <a:r>
              <a:rPr lang="cs-CZ" sz="2400" dirty="0" err="1" smtClean="0"/>
              <a:t>Kārlis</a:t>
            </a:r>
            <a:r>
              <a:rPr lang="cs-CZ" sz="2400" dirty="0" smtClean="0"/>
              <a:t> </a:t>
            </a:r>
            <a:r>
              <a:rPr lang="cs-CZ" sz="2400" dirty="0" err="1" smtClean="0"/>
              <a:t>Baumanis</a:t>
            </a:r>
            <a:r>
              <a:rPr lang="cs-CZ" sz="2400" dirty="0" smtClean="0"/>
              <a:t>, 1873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3" name="Himnas_Latvij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909" y="2889674"/>
            <a:ext cx="609600" cy="60960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168" y="1531195"/>
            <a:ext cx="5433913" cy="271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7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1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75509" y="623455"/>
            <a:ext cx="9923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Hymna Litevské republiky</a:t>
            </a:r>
          </a:p>
          <a:p>
            <a:pPr algn="ctr"/>
            <a:r>
              <a:rPr lang="cs-CZ" sz="2400" dirty="0" smtClean="0"/>
              <a:t>Slova a hudba: </a:t>
            </a:r>
            <a:r>
              <a:rPr lang="cs-CZ" sz="2400" dirty="0" err="1" smtClean="0"/>
              <a:t>Vincas</a:t>
            </a:r>
            <a:r>
              <a:rPr lang="cs-CZ" sz="2400" dirty="0" smtClean="0"/>
              <a:t> </a:t>
            </a:r>
            <a:r>
              <a:rPr lang="cs-CZ" sz="2400" dirty="0" err="1" smtClean="0"/>
              <a:t>Kudirka</a:t>
            </a:r>
            <a:r>
              <a:rPr lang="cs-CZ" sz="2400" dirty="0" smtClean="0"/>
              <a:t>, 1</a:t>
            </a:r>
            <a:r>
              <a:rPr lang="lt-LT" sz="2400" dirty="0" smtClean="0"/>
              <a:t>898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46" y="1550749"/>
            <a:ext cx="4314093" cy="2588455"/>
          </a:xfrm>
          <a:prstGeom prst="rect">
            <a:avLst/>
          </a:prstGeom>
        </p:spPr>
      </p:pic>
      <p:pic>
        <p:nvPicPr>
          <p:cNvPr id="6" name="Himnas_Lietuv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1645" y="3086446"/>
            <a:ext cx="609600" cy="609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58307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026227" y="1288473"/>
            <a:ext cx="922712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/>
              <a:t>Trochu zábavy: poznáte hymnu?</a:t>
            </a:r>
          </a:p>
          <a:p>
            <a:endParaRPr lang="cs-CZ" dirty="0"/>
          </a:p>
          <a:p>
            <a:endParaRPr lang="cs-CZ" dirty="0" smtClean="0"/>
          </a:p>
          <a:p>
            <a:pPr algn="ctr"/>
            <a:r>
              <a:rPr lang="cs-CZ" dirty="0" smtClean="0">
                <a:hlinkClick r:id="rId2"/>
              </a:rPr>
              <a:t>https://www.youtube.com/watch?v=xceWPDmJYR8</a:t>
            </a:r>
            <a:endParaRPr lang="cs-CZ" dirty="0" smtClean="0"/>
          </a:p>
          <a:p>
            <a:pPr algn="ctr"/>
            <a:endParaRPr lang="cs-CZ" dirty="0"/>
          </a:p>
          <a:p>
            <a:pPr algn="ctr"/>
            <a:r>
              <a:rPr lang="cs-CZ" dirty="0" smtClean="0">
                <a:hlinkClick r:id="rId3"/>
              </a:rPr>
              <a:t>https://www.youtube.com/watch?v=wKpicL9xsEA</a:t>
            </a:r>
            <a:endParaRPr lang="cs-CZ" dirty="0" smtClean="0"/>
          </a:p>
          <a:p>
            <a:pPr algn="ctr"/>
            <a:endParaRPr lang="cs-CZ" dirty="0"/>
          </a:p>
          <a:p>
            <a:pPr algn="ctr"/>
            <a:r>
              <a:rPr lang="cs-CZ" dirty="0" smtClean="0">
                <a:hlinkClick r:id="rId4"/>
              </a:rPr>
              <a:t>https://www.youtube.com/watch?v=vWP3qKYEuZo</a:t>
            </a:r>
            <a:endParaRPr lang="cs-CZ" dirty="0" smtClean="0"/>
          </a:p>
          <a:p>
            <a:pPr algn="ctr"/>
            <a:endParaRPr lang="cs-CZ" dirty="0"/>
          </a:p>
          <a:p>
            <a:pPr algn="ctr"/>
            <a:r>
              <a:rPr lang="cs-CZ" dirty="0" smtClean="0">
                <a:hlinkClick r:id="rId5"/>
              </a:rPr>
              <a:t>https://www.youtube.com/watch?v=E7WDlh7YvQM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69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416" y="1271847"/>
            <a:ext cx="7696436" cy="512895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120550" y="257694"/>
            <a:ext cx="6118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Svobodný rižský přístav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811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591" y="1341645"/>
            <a:ext cx="8676699" cy="524976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207133" y="232756"/>
            <a:ext cx="41896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 smtClean="0"/>
              <a:t>Lubāns</a:t>
            </a:r>
            <a:endParaRPr lang="cs-CZ" b="1" dirty="0" smtClean="0"/>
          </a:p>
          <a:p>
            <a:pPr algn="ctr"/>
            <a:r>
              <a:rPr lang="cs-CZ" dirty="0" smtClean="0"/>
              <a:t>(největší </a:t>
            </a:r>
            <a:r>
              <a:rPr lang="cs-CZ" dirty="0" err="1" smtClean="0"/>
              <a:t>Loytšské</a:t>
            </a:r>
            <a:r>
              <a:rPr lang="cs-CZ" dirty="0" smtClean="0"/>
              <a:t> jezero, rozloha proměnná, od 25 do 100 km2)</a:t>
            </a:r>
            <a:endParaRPr lang="lv-LV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110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94" y="706582"/>
            <a:ext cx="10790843" cy="606984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988723" y="274320"/>
            <a:ext cx="4039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Poloha </a:t>
            </a:r>
            <a:r>
              <a:rPr lang="lv-LV" dirty="0" smtClean="0"/>
              <a:t>Lubān</a:t>
            </a:r>
            <a:r>
              <a:rPr lang="cs-CZ" dirty="0" smtClean="0"/>
              <a:t>u na mapě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82651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597205" y="344361"/>
            <a:ext cx="49312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b="1" dirty="0"/>
              <a:t>Rāznas </a:t>
            </a:r>
            <a:r>
              <a:rPr lang="lv-LV" b="1" dirty="0" smtClean="0"/>
              <a:t>ezers</a:t>
            </a:r>
            <a:endParaRPr lang="cs-CZ" b="1" dirty="0" smtClean="0"/>
          </a:p>
          <a:p>
            <a:pPr algn="ctr"/>
            <a:r>
              <a:rPr lang="cs-CZ" dirty="0" smtClean="0"/>
              <a:t>Dle rozlohy druhé největší lotyšské jezero (57 km2)</a:t>
            </a:r>
          </a:p>
          <a:p>
            <a:pPr algn="ctr"/>
            <a:r>
              <a:rPr lang="cs-CZ" dirty="0" smtClean="0"/>
              <a:t>Dle vodního objemu – největší.</a:t>
            </a:r>
            <a:endParaRPr lang="lv-LV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757" y="1267691"/>
            <a:ext cx="7453745" cy="559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46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18" y="774700"/>
            <a:ext cx="10483614" cy="589703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518728" y="224444"/>
            <a:ext cx="4763193" cy="374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/>
              <a:t>Rāznas </a:t>
            </a:r>
            <a:r>
              <a:rPr lang="lv-LV" b="1" dirty="0" smtClean="0"/>
              <a:t>ezers</a:t>
            </a:r>
            <a:r>
              <a:rPr lang="cs-CZ" b="1" dirty="0"/>
              <a:t> </a:t>
            </a:r>
            <a:r>
              <a:rPr lang="cs-CZ" dirty="0" smtClean="0"/>
              <a:t>– poloha na mapě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55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629" y="1255839"/>
            <a:ext cx="5469774" cy="545696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55868" y="332509"/>
            <a:ext cx="3915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/>
              <a:t>Rīgas jūras </a:t>
            </a:r>
            <a:r>
              <a:rPr lang="lv-LV" b="1" dirty="0" smtClean="0"/>
              <a:t>līcis</a:t>
            </a:r>
            <a:r>
              <a:rPr lang="cs-CZ" dirty="0" smtClean="0"/>
              <a:t>: Rižský záliv</a:t>
            </a:r>
          </a:p>
          <a:p>
            <a:pPr algn="ctr"/>
            <a:r>
              <a:rPr lang="cs-CZ" dirty="0" smtClean="0"/>
              <a:t>(</a:t>
            </a:r>
            <a:r>
              <a:rPr lang="cs-CZ" dirty="0" err="1" smtClean="0"/>
              <a:t>est</a:t>
            </a:r>
            <a:r>
              <a:rPr lang="cs-CZ" dirty="0" smtClean="0"/>
              <a:t>. </a:t>
            </a:r>
            <a:r>
              <a:rPr lang="et-EE" i="1" dirty="0"/>
              <a:t>Liivi </a:t>
            </a:r>
            <a:r>
              <a:rPr lang="et-EE" i="1" dirty="0" smtClean="0"/>
              <a:t>laht</a:t>
            </a:r>
            <a:r>
              <a:rPr lang="cs-CZ" i="1" dirty="0" smtClean="0"/>
              <a:t>)</a:t>
            </a:r>
            <a:r>
              <a:rPr lang="et-EE" dirty="0" smtClean="0"/>
              <a:t> </a:t>
            </a:r>
            <a:endParaRPr lang="lv-LV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192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377" y="2335878"/>
            <a:ext cx="5863242" cy="439743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923608" y="224443"/>
            <a:ext cx="5112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 smtClean="0"/>
              <a:t>Kolkas</a:t>
            </a:r>
            <a:r>
              <a:rPr lang="cs-CZ" b="1" dirty="0" smtClean="0"/>
              <a:t> </a:t>
            </a:r>
            <a:r>
              <a:rPr lang="cs-CZ" b="1" dirty="0" err="1" smtClean="0"/>
              <a:t>rags</a:t>
            </a:r>
            <a:r>
              <a:rPr lang="cs-CZ" dirty="0" smtClean="0"/>
              <a:t>: mys Kolka</a:t>
            </a:r>
          </a:p>
          <a:p>
            <a:pPr algn="ctr"/>
            <a:r>
              <a:rPr lang="cs-CZ" dirty="0" smtClean="0"/>
              <a:t>Nejsevernější bod </a:t>
            </a:r>
            <a:r>
              <a:rPr lang="cs-CZ" dirty="0" err="1" smtClean="0"/>
              <a:t>Kuronska</a:t>
            </a:r>
            <a:r>
              <a:rPr lang="cs-CZ" dirty="0" smtClean="0"/>
              <a:t>, potkávají se tady Rižský záliv a Baltské moře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7" y="1504604"/>
            <a:ext cx="5793047" cy="325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8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266</Words>
  <Application>Microsoft Office PowerPoint</Application>
  <PresentationFormat>Širokoúhlá obrazovka</PresentationFormat>
  <Paragraphs>52</Paragraphs>
  <Slides>27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FFMU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Vaidas Šeferis</dc:creator>
  <cp:lastModifiedBy>Vaidas Šeferis</cp:lastModifiedBy>
  <cp:revision>21</cp:revision>
  <dcterms:created xsi:type="dcterms:W3CDTF">2019-11-14T20:15:17Z</dcterms:created>
  <dcterms:modified xsi:type="dcterms:W3CDTF">2019-11-15T10:53:32Z</dcterms:modified>
</cp:coreProperties>
</file>