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9" r:id="rId5"/>
    <p:sldId id="265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71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79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2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5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1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53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06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07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3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29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5B38-F88A-4A6B-B1B4-78F8353E5165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3F3D-EBFE-47F1-806A-FDFEBECA58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38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Egypt a ostatní blízkovýchodní národy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Cizinci a nepřátelé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 smtClean="0"/>
              <a:t>Moáb</a:t>
            </a:r>
            <a:r>
              <a:rPr lang="cs-CZ" sz="3200" b="1" dirty="0"/>
              <a:t> – </a:t>
            </a:r>
            <a:r>
              <a:rPr lang="cs-CZ" sz="3200" b="1" dirty="0" err="1" smtClean="0"/>
              <a:t>Méšova</a:t>
            </a:r>
            <a:r>
              <a:rPr lang="cs-CZ" sz="3200" b="1" dirty="0" smtClean="0"/>
              <a:t> </a:t>
            </a:r>
            <a:r>
              <a:rPr lang="cs-CZ" sz="3200" b="1" dirty="0"/>
              <a:t>stéla</a:t>
            </a:r>
            <a:r>
              <a:rPr lang="cs-CZ" sz="3200" dirty="0"/>
              <a:t> </a:t>
            </a:r>
            <a:r>
              <a:rPr lang="cs-CZ" sz="3200" b="1" dirty="0" smtClean="0"/>
              <a:t>– </a:t>
            </a:r>
            <a:r>
              <a:rPr lang="cs-CZ" sz="3200" b="1" dirty="0"/>
              <a:t> c. 840 </a:t>
            </a:r>
            <a:r>
              <a:rPr lang="cs-CZ" sz="3200" b="1" dirty="0" smtClean="0"/>
              <a:t>př. n. l., </a:t>
            </a:r>
            <a:r>
              <a:rPr lang="cs-CZ" sz="3200" b="1" dirty="0"/>
              <a:t>2. </a:t>
            </a:r>
            <a:r>
              <a:rPr lang="cs-CZ" sz="3200" b="1" dirty="0" err="1" smtClean="0"/>
              <a:t>Kr</a:t>
            </a:r>
            <a:r>
              <a:rPr lang="cs-CZ" sz="3200" b="1" dirty="0" smtClean="0"/>
              <a:t> 1,1 2Kr 3,4</a:t>
            </a:r>
            <a:endParaRPr lang="cs-CZ" sz="32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211960" cy="5373216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417638"/>
            <a:ext cx="4932040" cy="5440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i="1" dirty="0" smtClean="0"/>
              <a:t>„Já </a:t>
            </a:r>
            <a:r>
              <a:rPr lang="cs-CZ" sz="6400" i="1" dirty="0" err="1"/>
              <a:t>Méša</a:t>
            </a:r>
            <a:r>
              <a:rPr lang="cs-CZ" sz="6400" i="1" dirty="0"/>
              <a:t>, syn </a:t>
            </a:r>
            <a:r>
              <a:rPr lang="cs-CZ" sz="6400" i="1" dirty="0" err="1" smtClean="0"/>
              <a:t>Kemošjatův</a:t>
            </a:r>
            <a:r>
              <a:rPr lang="cs-CZ" sz="6400" i="1" dirty="0" smtClean="0"/>
              <a:t>, </a:t>
            </a:r>
            <a:r>
              <a:rPr lang="cs-CZ" sz="6400" i="1" dirty="0"/>
              <a:t>král </a:t>
            </a:r>
            <a:r>
              <a:rPr lang="cs-CZ" sz="6400" i="1" dirty="0" err="1" smtClean="0"/>
              <a:t>Dibonský</a:t>
            </a:r>
            <a:r>
              <a:rPr lang="cs-CZ" sz="6400" i="1" dirty="0" smtClean="0"/>
              <a:t>… Udělal </a:t>
            </a:r>
            <a:r>
              <a:rPr lang="cs-CZ" sz="6400" i="1" dirty="0"/>
              <a:t>jsem tuto </a:t>
            </a:r>
            <a:r>
              <a:rPr lang="cs-CZ" sz="6400" i="1" dirty="0" smtClean="0"/>
              <a:t>výsost pro </a:t>
            </a:r>
            <a:r>
              <a:rPr lang="cs-CZ" sz="6400" i="1" dirty="0" err="1" smtClean="0"/>
              <a:t>Kemoše</a:t>
            </a:r>
            <a:r>
              <a:rPr lang="cs-CZ" sz="6400" i="1" dirty="0" smtClean="0"/>
              <a:t> na znamení záchrany, protože mne zachránil před všemi útočníky a protože mi dal pohlédnout vítězně na všecky, kdo mne nenáviděli. </a:t>
            </a:r>
            <a:r>
              <a:rPr lang="cs-CZ" sz="6400" i="1" dirty="0" err="1" smtClean="0"/>
              <a:t>Omrí</a:t>
            </a:r>
            <a:r>
              <a:rPr lang="cs-CZ" sz="6400" i="1" dirty="0" smtClean="0"/>
              <a:t> </a:t>
            </a:r>
            <a:r>
              <a:rPr lang="cs-CZ" sz="6400" dirty="0"/>
              <a:t>(</a:t>
            </a:r>
            <a:r>
              <a:rPr lang="cs-CZ" sz="6400" dirty="0" smtClean="0"/>
              <a:t>884–873) </a:t>
            </a:r>
            <a:r>
              <a:rPr lang="cs-CZ" sz="6400" i="1" dirty="0" smtClean="0"/>
              <a:t>byl </a:t>
            </a:r>
            <a:r>
              <a:rPr lang="cs-CZ" sz="6400" i="1" dirty="0"/>
              <a:t>králem Izraele a </a:t>
            </a:r>
            <a:r>
              <a:rPr lang="cs-CZ" sz="6400" i="1" dirty="0" smtClean="0"/>
              <a:t>utlačoval </a:t>
            </a:r>
            <a:r>
              <a:rPr lang="cs-CZ" sz="6400" i="1" dirty="0" err="1"/>
              <a:t>Moáb</a:t>
            </a:r>
            <a:r>
              <a:rPr lang="cs-CZ" sz="6400" i="1" dirty="0"/>
              <a:t> </a:t>
            </a:r>
            <a:r>
              <a:rPr lang="cs-CZ" sz="6400" i="1" dirty="0" smtClean="0"/>
              <a:t>mnoho </a:t>
            </a:r>
            <a:r>
              <a:rPr lang="cs-CZ" sz="6400" i="1" dirty="0"/>
              <a:t>dní, protože </a:t>
            </a:r>
            <a:r>
              <a:rPr lang="cs-CZ" sz="6400" i="1" dirty="0" smtClean="0"/>
              <a:t>se </a:t>
            </a:r>
            <a:r>
              <a:rPr lang="cs-CZ" sz="6400" i="1" dirty="0" err="1" smtClean="0"/>
              <a:t>Kemoš</a:t>
            </a:r>
            <a:r>
              <a:rPr lang="cs-CZ" sz="6400" i="1" dirty="0" smtClean="0"/>
              <a:t>  rozhněval </a:t>
            </a:r>
            <a:r>
              <a:rPr lang="cs-CZ" sz="6400" i="1" dirty="0"/>
              <a:t>na svou </a:t>
            </a:r>
            <a:r>
              <a:rPr lang="cs-CZ" sz="6400" i="1" dirty="0" smtClean="0"/>
              <a:t>zemi. Pak jej následoval jeho syn</a:t>
            </a:r>
            <a:r>
              <a:rPr lang="cs-CZ" sz="6400" dirty="0"/>
              <a:t> (873–852) </a:t>
            </a:r>
            <a:r>
              <a:rPr lang="cs-CZ" sz="6400" i="1" dirty="0" smtClean="0"/>
              <a:t>… Před tím obsadil </a:t>
            </a:r>
            <a:r>
              <a:rPr lang="cs-CZ" sz="6400" i="1" dirty="0" err="1" smtClean="0"/>
              <a:t>Omrí</a:t>
            </a:r>
            <a:r>
              <a:rPr lang="cs-CZ" sz="6400" i="1" dirty="0" smtClean="0"/>
              <a:t> celou zemi </a:t>
            </a:r>
            <a:r>
              <a:rPr lang="cs-CZ" sz="6400" i="1" dirty="0" err="1" smtClean="0"/>
              <a:t>Mehadaba</a:t>
            </a:r>
            <a:r>
              <a:rPr lang="cs-CZ" sz="6400" i="1" dirty="0" smtClean="0"/>
              <a:t> a usadil se v ní… ale </a:t>
            </a:r>
            <a:r>
              <a:rPr lang="cs-CZ" sz="6400" i="1" dirty="0" err="1" smtClean="0"/>
              <a:t>Kemoš</a:t>
            </a:r>
            <a:r>
              <a:rPr lang="cs-CZ" sz="6400" i="1" dirty="0" smtClean="0"/>
              <a:t> je zahnal přede mnou</a:t>
            </a:r>
            <a:r>
              <a:rPr lang="cs-CZ" sz="6400" i="1" dirty="0" smtClean="0"/>
              <a:t>….“</a:t>
            </a:r>
          </a:p>
          <a:p>
            <a:pPr marL="0" indent="0">
              <a:buNone/>
            </a:pPr>
            <a:r>
              <a:rPr lang="cs-CZ" sz="6400" b="1" dirty="0" smtClean="0"/>
              <a:t>2</a:t>
            </a:r>
            <a:r>
              <a:rPr lang="cs-CZ" sz="6400" b="1" dirty="0"/>
              <a:t>. Královská 3</a:t>
            </a:r>
            <a:endParaRPr lang="cs-CZ" sz="6400" b="1" i="1" dirty="0" smtClean="0"/>
          </a:p>
          <a:p>
            <a:pPr marL="0" indent="0">
              <a:buNone/>
            </a:pPr>
            <a:r>
              <a:rPr lang="cs-CZ" sz="6400" b="1" i="1" dirty="0"/>
              <a:t>5</a:t>
            </a:r>
            <a:r>
              <a:rPr lang="cs-CZ" sz="6400" i="1" dirty="0"/>
              <a:t> </a:t>
            </a:r>
            <a:r>
              <a:rPr lang="cs-CZ" sz="6400" i="1" dirty="0" smtClean="0"/>
              <a:t>„Po </a:t>
            </a:r>
            <a:r>
              <a:rPr lang="cs-CZ" sz="6400" i="1" dirty="0" err="1"/>
              <a:t>Achabově</a:t>
            </a:r>
            <a:r>
              <a:rPr lang="cs-CZ" sz="6400" i="1" dirty="0"/>
              <a:t> smrti odpadl </a:t>
            </a:r>
            <a:r>
              <a:rPr lang="cs-CZ" sz="6400" i="1" dirty="0" err="1"/>
              <a:t>moábský</a:t>
            </a:r>
            <a:r>
              <a:rPr lang="cs-CZ" sz="6400" i="1" dirty="0"/>
              <a:t> král od krále izraelského</a:t>
            </a:r>
            <a:r>
              <a:rPr lang="cs-CZ" sz="6400" i="1" dirty="0"/>
              <a:t>.</a:t>
            </a:r>
          </a:p>
          <a:p>
            <a:pPr marL="0" indent="0">
              <a:buNone/>
            </a:pPr>
            <a:r>
              <a:rPr lang="cs-CZ" sz="6400" b="1" i="1" dirty="0" smtClean="0"/>
              <a:t>6</a:t>
            </a:r>
            <a:r>
              <a:rPr lang="cs-CZ" sz="6400" i="1" dirty="0" smtClean="0"/>
              <a:t> Onoho </a:t>
            </a:r>
            <a:r>
              <a:rPr lang="cs-CZ" sz="6400" i="1" dirty="0"/>
              <a:t>dne vytáhl král </a:t>
            </a:r>
            <a:r>
              <a:rPr lang="cs-CZ" sz="6400" i="1" dirty="0" err="1"/>
              <a:t>Jóram</a:t>
            </a:r>
            <a:r>
              <a:rPr lang="cs-CZ" sz="6400" i="1" dirty="0"/>
              <a:t> ze Samaří a povolal do zbraně celý Izrael. </a:t>
            </a:r>
          </a:p>
          <a:p>
            <a:pPr marL="0" indent="0">
              <a:buNone/>
            </a:pPr>
            <a:r>
              <a:rPr lang="cs-CZ" sz="6400" b="1" i="1" dirty="0" smtClean="0"/>
              <a:t>7 </a:t>
            </a:r>
            <a:r>
              <a:rPr lang="cs-CZ" sz="6400" i="1" dirty="0" smtClean="0"/>
              <a:t>Pak </a:t>
            </a:r>
            <a:r>
              <a:rPr lang="cs-CZ" sz="6400" i="1" dirty="0"/>
              <a:t>vzkázal Jóšafatovi, králi judskému: „</a:t>
            </a:r>
            <a:r>
              <a:rPr lang="cs-CZ" sz="6400" i="1" dirty="0" err="1"/>
              <a:t>Moábský</a:t>
            </a:r>
            <a:r>
              <a:rPr lang="cs-CZ" sz="6400" i="1" dirty="0"/>
              <a:t> král ode mne odpadl. Půjdeš se mnou do války proti </a:t>
            </a:r>
            <a:r>
              <a:rPr lang="cs-CZ" sz="6400" i="1" dirty="0" err="1"/>
              <a:t>Moábu</a:t>
            </a:r>
            <a:r>
              <a:rPr lang="cs-CZ" sz="6400" i="1" dirty="0"/>
              <a:t>?“ On řekl: „Potáhnu. </a:t>
            </a:r>
            <a:r>
              <a:rPr lang="cs-CZ" sz="6400" i="1" dirty="0"/>
              <a:t>Jsme jedno , já jako ty, můj lid jako tvůj lid, mí koně jako tví koně</a:t>
            </a:r>
            <a:r>
              <a:rPr lang="cs-CZ" sz="6400" i="1" dirty="0" smtClean="0"/>
              <a:t>.“</a:t>
            </a:r>
          </a:p>
          <a:p>
            <a:pPr marL="0" indent="0">
              <a:buNone/>
            </a:pPr>
            <a:r>
              <a:rPr lang="cs-CZ" sz="6400" b="1" i="1" dirty="0" smtClean="0"/>
              <a:t>9 </a:t>
            </a:r>
            <a:r>
              <a:rPr lang="cs-CZ" sz="6400" i="1" dirty="0" smtClean="0"/>
              <a:t>Šli </a:t>
            </a:r>
            <a:r>
              <a:rPr lang="cs-CZ" sz="6400" i="1" dirty="0"/>
              <a:t>tedy, král izraelský a král judský i král </a:t>
            </a:r>
            <a:r>
              <a:rPr lang="cs-CZ" sz="6400" i="1" dirty="0" err="1"/>
              <a:t>edómský</a:t>
            </a:r>
            <a:r>
              <a:rPr lang="cs-CZ" sz="6400" i="1" dirty="0"/>
              <a:t>.</a:t>
            </a:r>
          </a:p>
          <a:p>
            <a:pPr marL="0" indent="0">
              <a:buNone/>
            </a:pPr>
            <a:r>
              <a:rPr lang="cs-CZ" sz="6400" b="1" i="1" dirty="0" smtClean="0"/>
              <a:t>26</a:t>
            </a:r>
            <a:r>
              <a:rPr lang="cs-CZ" sz="6400" i="1" dirty="0" smtClean="0"/>
              <a:t> </a:t>
            </a:r>
            <a:r>
              <a:rPr lang="cs-CZ" sz="6400" i="1" dirty="0"/>
              <a:t>Když </a:t>
            </a:r>
            <a:r>
              <a:rPr lang="cs-CZ" sz="6400" i="1" dirty="0" err="1"/>
              <a:t>moábský</a:t>
            </a:r>
            <a:r>
              <a:rPr lang="cs-CZ" sz="6400" i="1" dirty="0"/>
              <a:t> král viděl, že boj je nad jeho síly, vzal s sebou sedm set mužů s tasenými meči, aby se probil ke králi </a:t>
            </a:r>
            <a:r>
              <a:rPr lang="cs-CZ" sz="6400" i="1" dirty="0" err="1"/>
              <a:t>edómskému</a:t>
            </a:r>
            <a:r>
              <a:rPr lang="cs-CZ" sz="6400" i="1" dirty="0"/>
              <a:t>, ale nedokázali to . </a:t>
            </a:r>
          </a:p>
          <a:p>
            <a:pPr marL="0" indent="0">
              <a:buNone/>
            </a:pPr>
            <a:r>
              <a:rPr lang="cs-CZ" sz="6400" b="1" i="1" dirty="0"/>
              <a:t>27 </a:t>
            </a:r>
            <a:r>
              <a:rPr lang="cs-CZ" sz="6400" i="1" dirty="0"/>
              <a:t>Jal </a:t>
            </a:r>
            <a:r>
              <a:rPr lang="cs-CZ" sz="6400" i="1" dirty="0"/>
              <a:t>však jeho prvorozeného syna, který měl kralovat po něm, a obětoval ho v zápalnou oběť na městských hradbách. </a:t>
            </a:r>
            <a:r>
              <a:rPr lang="cs-CZ" sz="6400" i="1" dirty="0"/>
              <a:t>I postihlo Izraele veliké rozlícení, takže od něho odtáhli a vrátili se do své země</a:t>
            </a:r>
            <a:r>
              <a:rPr lang="cs-CZ" sz="6400" i="1" dirty="0" smtClean="0"/>
              <a:t>.“</a:t>
            </a:r>
            <a:endParaRPr lang="cs-CZ" sz="6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9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Kurkh</a:t>
            </a:r>
            <a:r>
              <a:rPr lang="cs-CZ" sz="3100" dirty="0" smtClean="0"/>
              <a:t> monolit, bitva u </a:t>
            </a:r>
            <a:r>
              <a:rPr lang="cs-CZ" sz="3100" dirty="0" err="1" smtClean="0"/>
              <a:t>Karkaru</a:t>
            </a:r>
            <a:r>
              <a:rPr lang="cs-CZ" sz="3100" dirty="0" smtClean="0"/>
              <a:t>, 853, asyrský král </a:t>
            </a:r>
            <a:r>
              <a:rPr lang="cs-CZ" sz="3100" dirty="0" err="1" smtClean="0"/>
              <a:t>Salmanassar</a:t>
            </a:r>
            <a:r>
              <a:rPr lang="cs-CZ" sz="3100" dirty="0" smtClean="0"/>
              <a:t> III.</a:t>
            </a:r>
            <a:r>
              <a:rPr lang="pl-PL" sz="3100" dirty="0"/>
              <a:t> (858 - 824 </a:t>
            </a:r>
            <a:r>
              <a:rPr lang="pl-PL" sz="3100" dirty="0" err="1"/>
              <a:t>př</a:t>
            </a:r>
            <a:r>
              <a:rPr lang="pl-PL" sz="3100" dirty="0"/>
              <a:t>. n. l.) </a:t>
            </a:r>
            <a:r>
              <a:rPr lang="cs-CZ" sz="3100" dirty="0" smtClean="0"/>
              <a:t>x </a:t>
            </a:r>
            <a:r>
              <a:rPr lang="cs-CZ" sz="3100" dirty="0" smtClean="0"/>
              <a:t>koalice 12 panovníků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	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smtClean="0"/>
              <a:t>„</a:t>
            </a:r>
            <a:r>
              <a:rPr lang="cs-CZ" i="1" dirty="0" err="1" smtClean="0"/>
              <a:t>Karkar</a:t>
            </a:r>
            <a:r>
              <a:rPr lang="cs-CZ" i="1" dirty="0"/>
              <a:t>, </a:t>
            </a:r>
            <a:r>
              <a:rPr lang="cs-CZ" i="1" dirty="0" smtClean="0"/>
              <a:t>královské město jsem zničil, zdevastoval, spálil. </a:t>
            </a:r>
            <a:r>
              <a:rPr lang="cs-CZ" i="1" dirty="0"/>
              <a:t>1,200 </a:t>
            </a:r>
            <a:r>
              <a:rPr lang="cs-CZ" i="1" dirty="0" smtClean="0"/>
              <a:t>vozů, </a:t>
            </a:r>
            <a:r>
              <a:rPr lang="cs-CZ" i="1" dirty="0"/>
              <a:t>I,200 </a:t>
            </a:r>
            <a:r>
              <a:rPr lang="cs-CZ" i="1" dirty="0" smtClean="0"/>
              <a:t>jezdců, </a:t>
            </a:r>
            <a:r>
              <a:rPr lang="cs-CZ" i="1" dirty="0"/>
              <a:t>20,000 </a:t>
            </a:r>
            <a:r>
              <a:rPr lang="cs-CZ" i="1" dirty="0" smtClean="0"/>
              <a:t>vojáků, </a:t>
            </a:r>
            <a:r>
              <a:rPr lang="cs-CZ" i="1" dirty="0" err="1" smtClean="0"/>
              <a:t>Hadad-ezera</a:t>
            </a:r>
            <a:r>
              <a:rPr lang="cs-CZ" i="1" dirty="0" smtClean="0"/>
              <a:t>, z Aramu </a:t>
            </a:r>
            <a:r>
              <a:rPr lang="cs-CZ" i="1" dirty="0"/>
              <a:t>(? </a:t>
            </a:r>
            <a:r>
              <a:rPr lang="cs-CZ" i="1" dirty="0" smtClean="0"/>
              <a:t>Damašku); </a:t>
            </a:r>
            <a:r>
              <a:rPr lang="cs-CZ" i="1" dirty="0"/>
              <a:t>700 </a:t>
            </a:r>
            <a:r>
              <a:rPr lang="cs-CZ" i="1" dirty="0" smtClean="0"/>
              <a:t>vozů, </a:t>
            </a:r>
            <a:r>
              <a:rPr lang="cs-CZ" i="1" dirty="0"/>
              <a:t>700 </a:t>
            </a:r>
            <a:r>
              <a:rPr lang="cs-CZ" i="1" dirty="0" smtClean="0"/>
              <a:t>jezdců, </a:t>
            </a:r>
            <a:r>
              <a:rPr lang="cs-CZ" i="1" dirty="0" smtClean="0"/>
              <a:t>10,000 </a:t>
            </a:r>
            <a:r>
              <a:rPr lang="cs-CZ" i="1" dirty="0" smtClean="0"/>
              <a:t>vojáků </a:t>
            </a:r>
            <a:r>
              <a:rPr lang="cs-CZ" i="1" dirty="0" err="1" smtClean="0"/>
              <a:t>Irhulêniho</a:t>
            </a:r>
            <a:r>
              <a:rPr lang="cs-CZ" i="1" dirty="0" smtClean="0"/>
              <a:t> z </a:t>
            </a:r>
            <a:r>
              <a:rPr lang="cs-CZ" i="1" dirty="0" err="1" smtClean="0"/>
              <a:t>Hamathu</a:t>
            </a:r>
            <a:r>
              <a:rPr lang="cs-CZ" i="1" dirty="0" smtClean="0"/>
              <a:t>, </a:t>
            </a:r>
            <a:r>
              <a:rPr lang="cs-CZ" i="1" dirty="0"/>
              <a:t>2,000 </a:t>
            </a:r>
            <a:r>
              <a:rPr lang="cs-CZ" i="1" dirty="0" smtClean="0"/>
              <a:t>vozů, </a:t>
            </a:r>
            <a:r>
              <a:rPr lang="cs-CZ" i="1" dirty="0"/>
              <a:t>10,000 </a:t>
            </a:r>
            <a:r>
              <a:rPr lang="cs-CZ" i="1" dirty="0" smtClean="0"/>
              <a:t>vojáků </a:t>
            </a:r>
            <a:r>
              <a:rPr lang="cs-CZ" i="1" dirty="0" err="1" smtClean="0"/>
              <a:t>Achaba</a:t>
            </a:r>
            <a:r>
              <a:rPr lang="cs-CZ" i="1" dirty="0" smtClean="0"/>
              <a:t>, krále izraelského…“</a:t>
            </a:r>
            <a:r>
              <a:rPr lang="cs-CZ" sz="2700" i="1" dirty="0"/>
              <a:t/>
            </a:r>
            <a:br>
              <a:rPr lang="cs-CZ" sz="2700" i="1" dirty="0"/>
            </a:br>
            <a:endParaRPr lang="cs-CZ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4480"/>
            <a:ext cx="4038600" cy="45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7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Stéla z Tel Dan –</a:t>
            </a:r>
            <a:r>
              <a:rPr lang="he-IL" sz="2000" dirty="0"/>
              <a:t> </a:t>
            </a:r>
            <a:r>
              <a:rPr lang="cs-CZ" sz="2000" dirty="0" err="1"/>
              <a:t>bytdwd</a:t>
            </a:r>
            <a:r>
              <a:rPr lang="cs-CZ" sz="2000" dirty="0"/>
              <a:t>,  Aramejský král </a:t>
            </a:r>
            <a:r>
              <a:rPr lang="cs-CZ" sz="2000" dirty="0" err="1"/>
              <a:t>Chazael</a:t>
            </a:r>
            <a:r>
              <a:rPr lang="cs-CZ" sz="2000" dirty="0"/>
              <a:t>, nastoupil 843, </a:t>
            </a:r>
            <a:r>
              <a:rPr lang="cs-CZ" sz="2000" dirty="0" err="1"/>
              <a:t>Elíšou</a:t>
            </a:r>
            <a:r>
              <a:rPr lang="cs-CZ" sz="2000" dirty="0"/>
              <a:t> vybrán za krále, aby vykonal Boží trest nad Izraelem a </a:t>
            </a:r>
            <a:r>
              <a:rPr lang="cs-CZ" sz="2000" dirty="0" err="1"/>
              <a:t>Judou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 smtClean="0"/>
              <a:t>(</a:t>
            </a:r>
            <a:r>
              <a:rPr lang="cs-CZ" sz="2000" dirty="0"/>
              <a:t>1Kr 19:15–18</a:t>
            </a:r>
            <a:r>
              <a:rPr lang="cs-CZ" sz="2000" dirty="0" smtClean="0"/>
              <a:t>), </a:t>
            </a:r>
            <a:r>
              <a:rPr lang="cs-CZ" sz="2000" dirty="0"/>
              <a:t>(2Kr 8:7–9), (2Kr 8:7–15), (2Kr 12:17, 18</a:t>
            </a:r>
            <a:r>
              <a:rPr lang="cs-CZ" sz="2000" dirty="0" smtClean="0"/>
              <a:t>)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/>
              <a:t>1. [] ... [...] a snížení [...]</a:t>
            </a:r>
          </a:p>
          <a:p>
            <a:r>
              <a:rPr lang="cs-CZ" i="1" dirty="0"/>
              <a:t>2. [...] můj otec </a:t>
            </a:r>
            <a:r>
              <a:rPr lang="cs-CZ" i="1" dirty="0" smtClean="0"/>
              <a:t>vyšel [</a:t>
            </a:r>
            <a:r>
              <a:rPr lang="cs-CZ" i="1" dirty="0"/>
              <a:t>proti němu, když bojoval v [...]</a:t>
            </a:r>
          </a:p>
          <a:p>
            <a:r>
              <a:rPr lang="cs-CZ" i="1" dirty="0"/>
              <a:t>3. a můj otec </a:t>
            </a:r>
            <a:r>
              <a:rPr lang="cs-CZ" i="1" dirty="0" smtClean="0"/>
              <a:t>ulehl, a odešel </a:t>
            </a:r>
            <a:r>
              <a:rPr lang="cs-CZ" i="1" dirty="0"/>
              <a:t>k jeho [předkům (tedy </a:t>
            </a:r>
            <a:r>
              <a:rPr lang="cs-CZ" i="1" dirty="0" smtClean="0"/>
              <a:t>onemocněl a </a:t>
            </a:r>
            <a:r>
              <a:rPr lang="cs-CZ" i="1" dirty="0"/>
              <a:t>zemřel)]. A </a:t>
            </a:r>
            <a:r>
              <a:rPr lang="cs-CZ" i="1" dirty="0" smtClean="0"/>
              <a:t>když do země </a:t>
            </a:r>
            <a:r>
              <a:rPr lang="cs-CZ" i="1" dirty="0"/>
              <a:t>mého otce </a:t>
            </a:r>
            <a:r>
              <a:rPr lang="cs-CZ" i="1" dirty="0" smtClean="0"/>
              <a:t>vstoupil král I[z-]</a:t>
            </a:r>
            <a:endParaRPr lang="cs-CZ" i="1" dirty="0"/>
          </a:p>
          <a:p>
            <a:r>
              <a:rPr lang="cs-CZ" i="1" dirty="0"/>
              <a:t>4. </a:t>
            </a:r>
            <a:r>
              <a:rPr lang="cs-CZ" i="1" dirty="0" err="1" smtClean="0"/>
              <a:t>raele</a:t>
            </a:r>
            <a:r>
              <a:rPr lang="cs-CZ" i="1" dirty="0" smtClean="0"/>
              <a:t>, </a:t>
            </a:r>
            <a:r>
              <a:rPr lang="cs-CZ" i="1" dirty="0"/>
              <a:t>a </a:t>
            </a:r>
            <a:r>
              <a:rPr lang="cs-CZ" i="1" dirty="0" err="1"/>
              <a:t>Hadad</a:t>
            </a:r>
            <a:r>
              <a:rPr lang="cs-CZ" i="1" dirty="0"/>
              <a:t> mě udělal králem,</a:t>
            </a:r>
          </a:p>
          <a:p>
            <a:r>
              <a:rPr lang="cs-CZ" i="1" dirty="0"/>
              <a:t>5. A </a:t>
            </a:r>
            <a:r>
              <a:rPr lang="cs-CZ" i="1" dirty="0" err="1"/>
              <a:t>Hadad</a:t>
            </a:r>
            <a:r>
              <a:rPr lang="cs-CZ" i="1" dirty="0"/>
              <a:t> šel </a:t>
            </a:r>
            <a:r>
              <a:rPr lang="cs-CZ" i="1" dirty="0" smtClean="0"/>
              <a:t>přede mnou [...]</a:t>
            </a:r>
            <a:endParaRPr lang="cs-CZ" i="1" dirty="0"/>
          </a:p>
          <a:p>
            <a:r>
              <a:rPr lang="cs-CZ" i="1" dirty="0"/>
              <a:t>6. z mého království, a já jsem zabil </a:t>
            </a:r>
            <a:r>
              <a:rPr lang="cs-CZ" i="1" dirty="0" smtClean="0"/>
              <a:t>ty, </a:t>
            </a:r>
            <a:r>
              <a:rPr lang="cs-CZ" i="1" dirty="0"/>
              <a:t>kteří </a:t>
            </a:r>
            <a:r>
              <a:rPr lang="cs-CZ" i="1" dirty="0" smtClean="0"/>
              <a:t>činili</a:t>
            </a:r>
            <a:endParaRPr lang="cs-CZ" i="1" dirty="0"/>
          </a:p>
          <a:p>
            <a:r>
              <a:rPr lang="cs-CZ" i="1" dirty="0"/>
              <a:t>7. nepokoje a tisíce jezdců (nebo koní). [Zabil jsem] jeho syna [</a:t>
            </a:r>
            <a:r>
              <a:rPr lang="cs-CZ" i="1" dirty="0" err="1" smtClean="0"/>
              <a:t>Achabova</a:t>
            </a:r>
            <a:r>
              <a:rPr lang="cs-CZ" i="1" dirty="0"/>
              <a:t>]</a:t>
            </a:r>
          </a:p>
          <a:p>
            <a:r>
              <a:rPr lang="cs-CZ" i="1" dirty="0"/>
              <a:t>8. </a:t>
            </a:r>
            <a:r>
              <a:rPr lang="cs-CZ" i="1" dirty="0" smtClean="0"/>
              <a:t>Izraelského krále, </a:t>
            </a:r>
            <a:r>
              <a:rPr lang="cs-CZ" i="1" dirty="0"/>
              <a:t>a já jsem zabil </a:t>
            </a:r>
            <a:r>
              <a:rPr lang="cs-CZ" i="1" dirty="0" err="1"/>
              <a:t>Achacha</a:t>
            </a:r>
            <a:r>
              <a:rPr lang="cs-CZ" i="1" dirty="0"/>
              <a:t>, syna </a:t>
            </a:r>
            <a:r>
              <a:rPr lang="cs-CZ" i="1" dirty="0" err="1"/>
              <a:t>Jehoráma</a:t>
            </a:r>
            <a:r>
              <a:rPr lang="cs-CZ" i="1" dirty="0"/>
              <a:t>,</a:t>
            </a:r>
          </a:p>
          <a:p>
            <a:r>
              <a:rPr lang="cs-CZ" i="1" dirty="0"/>
              <a:t>9. </a:t>
            </a:r>
            <a:r>
              <a:rPr lang="cs-CZ" i="1" dirty="0" smtClean="0"/>
              <a:t>z </a:t>
            </a:r>
            <a:r>
              <a:rPr lang="cs-CZ" i="1" dirty="0"/>
              <a:t>domu </a:t>
            </a:r>
            <a:r>
              <a:rPr lang="cs-CZ" i="1" dirty="0" smtClean="0"/>
              <a:t>Davidova, </a:t>
            </a:r>
            <a:r>
              <a:rPr lang="cs-CZ" i="1" dirty="0"/>
              <a:t>a </a:t>
            </a:r>
            <a:r>
              <a:rPr lang="cs-CZ" i="1" dirty="0" smtClean="0"/>
              <a:t>jejich </a:t>
            </a:r>
            <a:r>
              <a:rPr lang="cs-CZ" i="1" dirty="0"/>
              <a:t>města </a:t>
            </a:r>
            <a:r>
              <a:rPr lang="cs-CZ" i="1" dirty="0" smtClean="0"/>
              <a:t>jsem zničil </a:t>
            </a:r>
          </a:p>
          <a:p>
            <a:r>
              <a:rPr lang="cs-CZ" i="1" dirty="0" smtClean="0"/>
              <a:t>10</a:t>
            </a:r>
            <a:r>
              <a:rPr lang="cs-CZ" i="1" dirty="0"/>
              <a:t>. jejich země </a:t>
            </a:r>
            <a:r>
              <a:rPr lang="cs-CZ" i="1" dirty="0" smtClean="0"/>
              <a:t>[zpustošil]</a:t>
            </a:r>
            <a:endParaRPr lang="cs-CZ" i="1" dirty="0"/>
          </a:p>
          <a:p>
            <a:r>
              <a:rPr lang="cs-CZ" i="1" dirty="0"/>
              <a:t>11. další [... a </a:t>
            </a:r>
            <a:r>
              <a:rPr lang="cs-CZ" i="1" dirty="0" err="1"/>
              <a:t>Jehu</a:t>
            </a:r>
            <a:r>
              <a:rPr lang="cs-CZ" i="1" dirty="0"/>
              <a:t> </a:t>
            </a:r>
            <a:r>
              <a:rPr lang="cs-CZ" i="1" dirty="0" err="1"/>
              <a:t>ru</a:t>
            </a:r>
            <a:r>
              <a:rPr lang="cs-CZ" i="1" dirty="0"/>
              <a:t>-]</a:t>
            </a:r>
          </a:p>
          <a:p>
            <a:r>
              <a:rPr lang="cs-CZ" i="1" dirty="0"/>
              <a:t>12. vedl přes Je [</a:t>
            </a:r>
            <a:r>
              <a:rPr lang="cs-CZ" i="1" dirty="0" err="1"/>
              <a:t>rael</a:t>
            </a:r>
            <a:r>
              <a:rPr lang="cs-CZ" i="1" dirty="0"/>
              <a:t> a já jsem položil]</a:t>
            </a:r>
          </a:p>
          <a:p>
            <a:r>
              <a:rPr lang="cs-CZ" i="1" dirty="0"/>
              <a:t>13. obléhání po [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88296" cy="266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sz="3200" dirty="0"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 rot="10800000" flipV="1">
            <a:off x="0" y="3812882"/>
            <a:ext cx="449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 smtClean="0"/>
              <a:t>„14 (Eliáš) </a:t>
            </a:r>
            <a:r>
              <a:rPr lang="cs-CZ" sz="1600" i="1" dirty="0" smtClean="0"/>
              <a:t>Odpověděl</a:t>
            </a:r>
            <a:r>
              <a:rPr lang="cs-CZ" sz="1600" i="1" dirty="0"/>
              <a:t>: „Velice jsem horlil pro Hospodina, Boha zástupů, protože Izraelci opustili tvou smlouvu, tvé oltáře zbořili a tvé proroky povraždili mečem. Zbývám už jen sám, avšak i mně ukládají o život, jak by mě o něj připravili.“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 smtClean="0"/>
              <a:t>15 </a:t>
            </a:r>
            <a:r>
              <a:rPr lang="cs-CZ" sz="1600" i="1" dirty="0" smtClean="0"/>
              <a:t>Hospodin </a:t>
            </a:r>
            <a:r>
              <a:rPr lang="cs-CZ" sz="1600" i="1" dirty="0"/>
              <a:t>mu řekl: „Jdi, vrať se svou cestou k damašské poušti. Až tam přijdeš, pomažeš </a:t>
            </a:r>
            <a:r>
              <a:rPr lang="cs-CZ" sz="1600" i="1" dirty="0" err="1"/>
              <a:t>Chazaela</a:t>
            </a:r>
            <a:r>
              <a:rPr lang="cs-CZ" sz="1600" i="1" dirty="0"/>
              <a:t> za krále nad Aramem. </a:t>
            </a:r>
            <a:endParaRPr lang="cs-CZ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i="1" dirty="0" smtClean="0"/>
              <a:t>16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Jehúa</a:t>
            </a:r>
            <a:r>
              <a:rPr lang="cs-CZ" sz="1600" i="1" dirty="0"/>
              <a:t>, syna </a:t>
            </a:r>
            <a:r>
              <a:rPr lang="cs-CZ" sz="1600" i="1" dirty="0" err="1"/>
              <a:t>Nimšího</a:t>
            </a:r>
            <a:r>
              <a:rPr lang="cs-CZ" sz="1600" i="1" dirty="0"/>
              <a:t>, pomažeš za krále nad Izraelem a </a:t>
            </a:r>
            <a:r>
              <a:rPr lang="cs-CZ" sz="1600" i="1" dirty="0" err="1"/>
              <a:t>Elíšu</a:t>
            </a:r>
            <a:r>
              <a:rPr lang="cs-CZ" sz="1600" i="1" dirty="0"/>
              <a:t>, syna </a:t>
            </a:r>
            <a:r>
              <a:rPr lang="cs-CZ" sz="1600" i="1" dirty="0" err="1"/>
              <a:t>Šáfatova</a:t>
            </a:r>
            <a:r>
              <a:rPr lang="cs-CZ" sz="1600" i="1" dirty="0"/>
              <a:t> z Ábel-</a:t>
            </a:r>
            <a:r>
              <a:rPr lang="cs-CZ" sz="1600" i="1" dirty="0" err="1"/>
              <a:t>mechóly</a:t>
            </a:r>
            <a:r>
              <a:rPr lang="cs-CZ" sz="1600" i="1" dirty="0"/>
              <a:t>, pomažeš za proroka místo </a:t>
            </a:r>
            <a:r>
              <a:rPr lang="cs-CZ" sz="1600" i="1" dirty="0" smtClean="0"/>
              <a:t>sebe.“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41604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/>
              <a:t>Salmanassar</a:t>
            </a:r>
            <a:r>
              <a:rPr lang="cs-CZ" sz="2400" dirty="0"/>
              <a:t> III. </a:t>
            </a:r>
            <a:r>
              <a:rPr lang="cs-CZ" sz="2400" dirty="0" smtClean="0"/>
              <a:t>- </a:t>
            </a:r>
            <a:r>
              <a:rPr lang="cs-CZ" sz="2400" dirty="0"/>
              <a:t>Černý obelisk - Tribut </a:t>
            </a:r>
            <a:r>
              <a:rPr lang="cs-CZ" sz="2400" dirty="0" err="1"/>
              <a:t>Jehúa</a:t>
            </a:r>
            <a:r>
              <a:rPr lang="cs-CZ" sz="2400" dirty="0"/>
              <a:t> </a:t>
            </a:r>
            <a:r>
              <a:rPr lang="cs-CZ" sz="2400" dirty="0" smtClean="0"/>
              <a:t>(841- 814) ze </a:t>
            </a:r>
            <a:r>
              <a:rPr lang="cs-CZ" sz="2400" dirty="0"/>
              <a:t>země </a:t>
            </a:r>
            <a:r>
              <a:rPr lang="cs-CZ" sz="2400" dirty="0" err="1"/>
              <a:t>Omrí</a:t>
            </a:r>
            <a:r>
              <a:rPr lang="cs-CZ" sz="2400" dirty="0"/>
              <a:t>  - </a:t>
            </a:r>
            <a:r>
              <a:rPr lang="cs-CZ" sz="2400" dirty="0" err="1"/>
              <a:t>mar</a:t>
            </a:r>
            <a:r>
              <a:rPr lang="cs-CZ" sz="2400" dirty="0"/>
              <a:t> </a:t>
            </a:r>
            <a:r>
              <a:rPr lang="cs-CZ" sz="2400" dirty="0" err="1"/>
              <a:t>Hu</a:t>
            </a:r>
            <a:r>
              <a:rPr lang="cs-CZ" sz="2400" dirty="0"/>
              <a:t>-um-</a:t>
            </a:r>
            <a:r>
              <a:rPr lang="cs-CZ" sz="2400" dirty="0" err="1"/>
              <a:t>ri</a:t>
            </a:r>
            <a:r>
              <a:rPr lang="cs-CZ" sz="2400" dirty="0"/>
              <a:t>-i/</a:t>
            </a:r>
            <a:br>
              <a:rPr lang="cs-CZ" sz="2400" dirty="0"/>
            </a:br>
            <a:r>
              <a:rPr lang="cs-CZ" sz="2400" dirty="0" err="1"/>
              <a:t>Adad</a:t>
            </a:r>
            <a:r>
              <a:rPr lang="cs-CZ" sz="2400" dirty="0"/>
              <a:t> </a:t>
            </a:r>
            <a:r>
              <a:rPr lang="cs-CZ" sz="2400" dirty="0" err="1"/>
              <a:t>Nirári</a:t>
            </a:r>
            <a:r>
              <a:rPr lang="cs-CZ" sz="2400" dirty="0"/>
              <a:t> III. - Stéla z </a:t>
            </a:r>
            <a:r>
              <a:rPr lang="cs-CZ" sz="2400" dirty="0" err="1"/>
              <a:t>Tell</a:t>
            </a:r>
            <a:r>
              <a:rPr lang="cs-CZ" sz="2400" dirty="0"/>
              <a:t> al-</a:t>
            </a:r>
            <a:r>
              <a:rPr lang="cs-CZ" sz="2400" dirty="0" err="1"/>
              <a:t>Rimah</a:t>
            </a:r>
            <a:r>
              <a:rPr lang="cs-CZ" sz="2400" dirty="0"/>
              <a:t> (KUR </a:t>
            </a:r>
            <a:r>
              <a:rPr lang="cs-CZ" sz="2400" dirty="0" err="1"/>
              <a:t>Sa</a:t>
            </a:r>
            <a:r>
              <a:rPr lang="cs-CZ" sz="2400" dirty="0"/>
              <a:t>-m-</a:t>
            </a:r>
            <a:r>
              <a:rPr lang="cs-CZ" sz="2400" dirty="0" err="1"/>
              <a:t>ri</a:t>
            </a:r>
            <a:r>
              <a:rPr lang="cs-CZ" sz="2400" dirty="0"/>
              <a:t>-na-a-a)</a:t>
            </a:r>
          </a:p>
        </p:txBody>
      </p:sp>
      <p:pic>
        <p:nvPicPr>
          <p:cNvPr id="5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0200"/>
            <a:ext cx="38267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1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Asyrská říše (</a:t>
            </a:r>
            <a:r>
              <a:rPr lang="pl-PL" dirty="0" smtClean="0"/>
              <a:t>9.-7</a:t>
            </a:r>
            <a:r>
              <a:rPr lang="pl-PL" dirty="0"/>
              <a:t>. </a:t>
            </a:r>
            <a:r>
              <a:rPr lang="pl-PL" dirty="0" err="1"/>
              <a:t>století</a:t>
            </a:r>
            <a:r>
              <a:rPr lang="pl-PL" dirty="0"/>
              <a:t> </a:t>
            </a:r>
            <a:r>
              <a:rPr lang="pl-PL" dirty="0" err="1"/>
              <a:t>př</a:t>
            </a:r>
            <a:r>
              <a:rPr lang="pl-PL" dirty="0"/>
              <a:t>. n. l</a:t>
            </a:r>
            <a:r>
              <a:rPr lang="pl-PL" dirty="0" smtClean="0"/>
              <a:t>.)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280920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5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Obléhání </a:t>
            </a:r>
            <a:r>
              <a:rPr lang="cs-CZ" dirty="0" err="1" smtClean="0"/>
              <a:t>Lakíše</a:t>
            </a:r>
            <a:r>
              <a:rPr lang="cs-CZ" dirty="0" smtClean="0"/>
              <a:t> </a:t>
            </a:r>
            <a:r>
              <a:rPr lang="cs-CZ" dirty="0"/>
              <a:t>a Jeruzaléma </a:t>
            </a:r>
            <a:r>
              <a:rPr lang="cs-CZ" dirty="0" smtClean="0"/>
              <a:t> </a:t>
            </a:r>
            <a:r>
              <a:rPr lang="cs-CZ" dirty="0" err="1" smtClean="0"/>
              <a:t>Sancheríbem</a:t>
            </a:r>
            <a:r>
              <a:rPr lang="cs-CZ" dirty="0" smtClean="0"/>
              <a:t> r. 701 př. n. l.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1"/>
            <a:ext cx="3528392" cy="261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8" y="1603532"/>
            <a:ext cx="2448227" cy="26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8" y="4514004"/>
            <a:ext cx="3006546" cy="22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48880"/>
            <a:ext cx="1800000" cy="871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9000"/>
            <a:ext cx="1800000" cy="25035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74" y="4353961"/>
            <a:ext cx="3215369" cy="23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Dějiny vzájemných vztahů Izraele s </a:t>
            </a:r>
            <a:r>
              <a:rPr lang="cs-CZ" dirty="0"/>
              <a:t>E</a:t>
            </a:r>
            <a:r>
              <a:rPr lang="cs-CZ" dirty="0" smtClean="0"/>
              <a:t>gyptem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Kniha Genesis a Exodus popisují období hebrejského otroctví ve starověkém Egyptě, únik více než milionu Izraelitů z delty a cestu přes poušť. Toto vyprávění není potvrzeno žádnými historickými důkazy a vědci je považují za ustanovující mýtus.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Šešonk</a:t>
            </a:r>
            <a:r>
              <a:rPr lang="cs-CZ" dirty="0" smtClean="0"/>
              <a:t> I, nebo také </a:t>
            </a:r>
            <a:r>
              <a:rPr lang="cs-CZ" dirty="0" err="1" smtClean="0"/>
              <a:t>Šišak</a:t>
            </a:r>
            <a:r>
              <a:rPr lang="cs-CZ" dirty="0" smtClean="0"/>
              <a:t>, první král (vládl 945–924 </a:t>
            </a:r>
            <a:r>
              <a:rPr lang="cs-CZ" dirty="0" err="1" smtClean="0"/>
              <a:t>bce</a:t>
            </a:r>
            <a:r>
              <a:rPr lang="cs-CZ" dirty="0" smtClean="0"/>
              <a:t>) 22. dynastie starověkého Egypta vyplenil Jeruzalém.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 </a:t>
            </a:r>
            <a:r>
              <a:rPr lang="cs-CZ" dirty="0" err="1" smtClean="0"/>
              <a:t>Elefantinských</a:t>
            </a:r>
            <a:r>
              <a:rPr lang="cs-CZ" dirty="0" smtClean="0"/>
              <a:t> papyrech, právních dokumentech a dopisech psaných v aramejštině bohatě dokumentují životy společenství židovských vojáků tam umístěných jako součást pohraniční posádky v Egyptě pro </a:t>
            </a:r>
            <a:r>
              <a:rPr lang="cs-CZ" dirty="0" err="1" smtClean="0"/>
              <a:t>Achaimenovskou</a:t>
            </a:r>
            <a:r>
              <a:rPr lang="cs-CZ" dirty="0" smtClean="0"/>
              <a:t> říši. Tito vojáci, kteří byli ustanoveni v </a:t>
            </a:r>
            <a:r>
              <a:rPr lang="cs-CZ" dirty="0" err="1" smtClean="0"/>
              <a:t>Elefantině</a:t>
            </a:r>
            <a:r>
              <a:rPr lang="cs-CZ" dirty="0" smtClean="0"/>
              <a:t> přibližně 650 let před </a:t>
            </a:r>
            <a:r>
              <a:rPr lang="cs-CZ" dirty="0" err="1" smtClean="0"/>
              <a:t>nl</a:t>
            </a:r>
            <a:r>
              <a:rPr lang="cs-CZ" dirty="0" smtClean="0"/>
              <a:t>, za vlády </a:t>
            </a:r>
            <a:r>
              <a:rPr lang="cs-CZ" dirty="0" err="1" smtClean="0"/>
              <a:t>Menašeho</a:t>
            </a:r>
            <a:r>
              <a:rPr lang="cs-CZ" dirty="0" smtClean="0"/>
              <a:t>, pomáhali faraonovi </a:t>
            </a:r>
            <a:r>
              <a:rPr lang="cs-CZ" dirty="0" err="1" smtClean="0"/>
              <a:t>Psammetichovi</a:t>
            </a:r>
            <a:r>
              <a:rPr lang="cs-CZ" dirty="0" smtClean="0"/>
              <a:t> I. v jeho núbijské kampani.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jaře roku 609 př.nl osobně </a:t>
            </a:r>
            <a:r>
              <a:rPr lang="cs-CZ" dirty="0" err="1" smtClean="0"/>
              <a:t>Neko</a:t>
            </a:r>
            <a:r>
              <a:rPr lang="cs-CZ" dirty="0" smtClean="0"/>
              <a:t> II. osobně vedl značnou sílu, aby pomohl Asyřanům. </a:t>
            </a:r>
            <a:r>
              <a:rPr lang="cs-CZ" dirty="0"/>
              <a:t>Z</a:t>
            </a:r>
            <a:r>
              <a:rPr lang="cs-CZ" dirty="0" smtClean="0"/>
              <a:t>jistil, že jeho průchod blokuje </a:t>
            </a:r>
            <a:r>
              <a:rPr lang="cs-CZ" dirty="0" err="1" smtClean="0"/>
              <a:t>Jóšíjáš</a:t>
            </a:r>
            <a:r>
              <a:rPr lang="cs-CZ" dirty="0" smtClean="0"/>
              <a:t>. Porazil ho.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Hebrejská bible také zaznamenává, že velké množství </a:t>
            </a:r>
            <a:r>
              <a:rPr lang="cs-CZ" dirty="0" err="1" smtClean="0"/>
              <a:t>Judejců</a:t>
            </a:r>
            <a:r>
              <a:rPr lang="cs-CZ" dirty="0" smtClean="0"/>
              <a:t> se do Egypta uchýlilo po zničení Judského království v roce 597 př. </a:t>
            </a:r>
            <a:r>
              <a:rPr lang="cs-CZ" dirty="0" err="1" smtClean="0"/>
              <a:t>n</a:t>
            </a:r>
            <a:r>
              <a:rPr lang="cs-CZ" dirty="0" err="1" smtClean="0"/>
              <a:t>l</a:t>
            </a:r>
            <a:r>
              <a:rPr lang="cs-CZ" dirty="0" smtClean="0"/>
              <a:t>. </a:t>
            </a:r>
            <a:r>
              <a:rPr lang="cs-CZ" dirty="0" smtClean="0"/>
              <a:t>a následném zavraždění židovského guvernéra </a:t>
            </a:r>
            <a:r>
              <a:rPr lang="cs-CZ" dirty="0" err="1" smtClean="0"/>
              <a:t>Gedaliáše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2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Ptolemaiovci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cs-CZ" sz="1600" dirty="0" smtClean="0"/>
              <a:t>Ptolemaios I. </a:t>
            </a:r>
            <a:r>
              <a:rPr lang="cs-CZ" sz="1600" dirty="0" err="1" smtClean="0"/>
              <a:t>Sótér</a:t>
            </a:r>
            <a:r>
              <a:rPr lang="cs-CZ" sz="1600" dirty="0" smtClean="0"/>
              <a:t> (323/306–282) – dobyl Palestinu a odvedl Židy do Egypta.</a:t>
            </a:r>
          </a:p>
          <a:p>
            <a:r>
              <a:rPr lang="cs-CZ" sz="1600" dirty="0" smtClean="0"/>
              <a:t>Ptolemaios II. </a:t>
            </a:r>
            <a:r>
              <a:rPr lang="cs-CZ" sz="1600" dirty="0" err="1" smtClean="0"/>
              <a:t>Filadelfos</a:t>
            </a:r>
            <a:r>
              <a:rPr lang="cs-CZ" sz="1600" dirty="0" smtClean="0"/>
              <a:t> (285/284–246) – pořídil Septuagintu, Dopis </a:t>
            </a:r>
            <a:r>
              <a:rPr lang="cs-CZ" sz="1600" dirty="0" err="1" smtClean="0"/>
              <a:t>Aristeův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Ptolemaios III. </a:t>
            </a:r>
            <a:r>
              <a:rPr lang="cs-CZ" sz="1600" dirty="0" err="1" smtClean="0"/>
              <a:t>Euergetés</a:t>
            </a:r>
            <a:r>
              <a:rPr lang="cs-CZ" sz="1600" dirty="0" smtClean="0"/>
              <a:t> (246–222/221) – velekněz </a:t>
            </a:r>
            <a:r>
              <a:rPr lang="cs-CZ" sz="1600" dirty="0" err="1" smtClean="0"/>
              <a:t>Onias</a:t>
            </a:r>
            <a:r>
              <a:rPr lang="cs-CZ" sz="1600" dirty="0" smtClean="0"/>
              <a:t> II. mu odmítl platit tribut, potrestán.</a:t>
            </a:r>
          </a:p>
          <a:p>
            <a:r>
              <a:rPr lang="cs-CZ" sz="1600" dirty="0" smtClean="0"/>
              <a:t>Ptolemaios IV. </a:t>
            </a:r>
            <a:r>
              <a:rPr lang="cs-CZ" sz="1600" dirty="0" err="1" smtClean="0"/>
              <a:t>Filopatór</a:t>
            </a:r>
            <a:r>
              <a:rPr lang="cs-CZ" sz="1600" dirty="0" smtClean="0"/>
              <a:t> (222/221–204) – </a:t>
            </a:r>
            <a:r>
              <a:rPr lang="cs-CZ" sz="1600" dirty="0"/>
              <a:t>bitva u Rafie 217 př. n. l. </a:t>
            </a:r>
            <a:r>
              <a:rPr lang="cs-CZ" sz="1600" dirty="0" smtClean="0"/>
              <a:t>3. kniha Makabejská, porušoval židovská práva. </a:t>
            </a:r>
          </a:p>
          <a:p>
            <a:r>
              <a:rPr lang="cs-CZ" sz="1600" dirty="0" smtClean="0"/>
              <a:t>Ptolemaios V. </a:t>
            </a:r>
            <a:r>
              <a:rPr lang="cs-CZ" sz="1600" dirty="0" err="1" smtClean="0"/>
              <a:t>Epifanés</a:t>
            </a:r>
            <a:r>
              <a:rPr lang="cs-CZ" sz="1600" dirty="0" smtClean="0"/>
              <a:t> (204–180) – konflikt s </a:t>
            </a:r>
            <a:r>
              <a:rPr lang="cs-CZ" sz="1600" dirty="0" err="1" smtClean="0"/>
              <a:t>Antiochem</a:t>
            </a:r>
            <a:r>
              <a:rPr lang="cs-CZ" sz="1600" dirty="0" smtClean="0"/>
              <a:t> III., 198 porazil </a:t>
            </a:r>
            <a:r>
              <a:rPr lang="cs-CZ" sz="1600" dirty="0" err="1" smtClean="0"/>
              <a:t>Antiochos</a:t>
            </a:r>
            <a:r>
              <a:rPr lang="cs-CZ" sz="1600" dirty="0" smtClean="0"/>
              <a:t> III. egyptskou armádu u </a:t>
            </a:r>
            <a:r>
              <a:rPr lang="cs-CZ" sz="1600" dirty="0" err="1" smtClean="0"/>
              <a:t>Pania</a:t>
            </a:r>
            <a:r>
              <a:rPr lang="cs-CZ" sz="1600" dirty="0" smtClean="0"/>
              <a:t> a Judea se stala syrskou provincií. Velekněz Šimon II. na </a:t>
            </a:r>
            <a:r>
              <a:rPr lang="cs-CZ" sz="1600" dirty="0" err="1" smtClean="0"/>
              <a:t>Antiochově</a:t>
            </a:r>
            <a:r>
              <a:rPr lang="cs-CZ" sz="1600" dirty="0" smtClean="0"/>
              <a:t> straně, protože mu </a:t>
            </a:r>
            <a:r>
              <a:rPr lang="cs-CZ" sz="1600" dirty="0" err="1" smtClean="0"/>
              <a:t>Antiochos</a:t>
            </a:r>
            <a:r>
              <a:rPr lang="cs-CZ" sz="1600" dirty="0" smtClean="0"/>
              <a:t> slíbil mnohá privilegia včetně úlevy od daní.</a:t>
            </a:r>
          </a:p>
          <a:p>
            <a:r>
              <a:rPr lang="cs-CZ" sz="1600" dirty="0" smtClean="0"/>
              <a:t>Ptolemaios VI. </a:t>
            </a:r>
            <a:r>
              <a:rPr lang="cs-CZ" sz="1600" dirty="0" err="1" smtClean="0"/>
              <a:t>Filométor</a:t>
            </a:r>
            <a:r>
              <a:rPr lang="cs-CZ" sz="1600" dirty="0" smtClean="0"/>
              <a:t> (180–145</a:t>
            </a:r>
            <a:r>
              <a:rPr lang="cs-CZ" sz="1600" dirty="0"/>
              <a:t>) </a:t>
            </a:r>
            <a:r>
              <a:rPr lang="cs-CZ" sz="1600" dirty="0" smtClean="0"/>
              <a:t>– V roce 170 př. n. l. </a:t>
            </a:r>
            <a:r>
              <a:rPr lang="cs-CZ" sz="1600" dirty="0" err="1" smtClean="0"/>
              <a:t>Antiochos</a:t>
            </a:r>
            <a:r>
              <a:rPr lang="cs-CZ" sz="1600" dirty="0" smtClean="0"/>
              <a:t> IV. </a:t>
            </a:r>
            <a:r>
              <a:rPr lang="cs-CZ" sz="1600" dirty="0" err="1" smtClean="0"/>
              <a:t>Epifanés</a:t>
            </a:r>
            <a:r>
              <a:rPr lang="cs-CZ" sz="1600" dirty="0" smtClean="0"/>
              <a:t> zaútočil na Egypt, 1. a 2. kniha Makabejská.</a:t>
            </a:r>
          </a:p>
          <a:p>
            <a:r>
              <a:rPr lang="cs-CZ" sz="1600" dirty="0" smtClean="0"/>
              <a:t>Ptolemaios VIII. </a:t>
            </a:r>
            <a:r>
              <a:rPr lang="cs-CZ" sz="1600" dirty="0" err="1" smtClean="0"/>
              <a:t>Euergetés</a:t>
            </a:r>
            <a:r>
              <a:rPr lang="cs-CZ" sz="1600" dirty="0" smtClean="0"/>
              <a:t> II. (145–116</a:t>
            </a:r>
            <a:r>
              <a:rPr lang="cs-CZ" sz="1600" dirty="0"/>
              <a:t>) </a:t>
            </a:r>
            <a:r>
              <a:rPr lang="cs-CZ" sz="1600" dirty="0" smtClean="0"/>
              <a:t>– manželka a sestra Kleopatra II.</a:t>
            </a:r>
          </a:p>
          <a:p>
            <a:r>
              <a:rPr lang="cs-CZ" sz="1600" dirty="0" smtClean="0"/>
              <a:t>Ptolemaios IX</a:t>
            </a:r>
            <a:r>
              <a:rPr lang="cs-CZ" sz="1600" dirty="0"/>
              <a:t>. </a:t>
            </a:r>
            <a:r>
              <a:rPr lang="cs-CZ" sz="1600" dirty="0" err="1"/>
              <a:t>Sótér</a:t>
            </a:r>
            <a:r>
              <a:rPr lang="cs-CZ" sz="1600" dirty="0"/>
              <a:t> II</a:t>
            </a:r>
            <a:r>
              <a:rPr lang="cs-CZ" sz="1600" dirty="0" smtClean="0"/>
              <a:t>.</a:t>
            </a:r>
            <a:r>
              <a:rPr lang="pt-BR" sz="1600" dirty="0"/>
              <a:t> </a:t>
            </a:r>
            <a:r>
              <a:rPr lang="cs-CZ" sz="1600" dirty="0" smtClean="0"/>
              <a:t>(</a:t>
            </a:r>
            <a:r>
              <a:rPr lang="pt-BR" sz="1600" dirty="0" smtClean="0"/>
              <a:t>116–110</a:t>
            </a:r>
            <a:r>
              <a:rPr lang="pt-BR" sz="1600" dirty="0"/>
              <a:t>, 109–107 a 88–81 př. n. l</a:t>
            </a:r>
            <a:r>
              <a:rPr lang="pt-BR" sz="1600" dirty="0" smtClean="0"/>
              <a:t>.</a:t>
            </a:r>
            <a:r>
              <a:rPr lang="cs-CZ" sz="1600" dirty="0" smtClean="0"/>
              <a:t>) </a:t>
            </a:r>
            <a:r>
              <a:rPr lang="cs-CZ" sz="1600" dirty="0"/>
              <a:t>– Ptolemaios IX. vedl se svou manželkou a sestrou Kleopatrou III. válku. Židé podporovali Kleopatru, měla židovské </a:t>
            </a:r>
            <a:r>
              <a:rPr lang="cs-CZ" sz="1600" dirty="0" smtClean="0"/>
              <a:t>generály. Napadl Alexandra </a:t>
            </a:r>
            <a:r>
              <a:rPr lang="cs-CZ" sz="1600" dirty="0" err="1" smtClean="0"/>
              <a:t>Jannaje</a:t>
            </a:r>
            <a:r>
              <a:rPr lang="cs-CZ" sz="1600" dirty="0" smtClean="0"/>
              <a:t>, Kleopatra III. šla </a:t>
            </a:r>
            <a:r>
              <a:rPr lang="cs-CZ" sz="1600" dirty="0" err="1" smtClean="0"/>
              <a:t>Jannajovi</a:t>
            </a:r>
            <a:r>
              <a:rPr lang="cs-CZ" sz="1600" dirty="0" smtClean="0"/>
              <a:t> na pomoc, uzavřela s </a:t>
            </a:r>
            <a:r>
              <a:rPr lang="cs-CZ" sz="1600" dirty="0" err="1" smtClean="0"/>
              <a:t>Jannajem</a:t>
            </a:r>
            <a:r>
              <a:rPr lang="cs-CZ" sz="1600" dirty="0" smtClean="0"/>
              <a:t> mírovou smlouvu.</a:t>
            </a:r>
          </a:p>
          <a:p>
            <a:r>
              <a:rPr lang="cs-CZ" sz="1600" dirty="0"/>
              <a:t>Ptolemaios X. Alexandros (107–88</a:t>
            </a:r>
            <a:r>
              <a:rPr lang="cs-CZ" sz="1600" dirty="0" smtClean="0"/>
              <a:t>) </a:t>
            </a:r>
            <a:r>
              <a:rPr lang="cs-CZ" sz="1600" dirty="0"/>
              <a:t>– </a:t>
            </a:r>
            <a:r>
              <a:rPr lang="cs-CZ" sz="1600" dirty="0" smtClean="0"/>
              <a:t>bratr předchozího, syn Kleopatry III.</a:t>
            </a:r>
          </a:p>
          <a:p>
            <a:r>
              <a:rPr lang="cs-CZ" sz="1600" dirty="0"/>
              <a:t>Ptolemaios XII. </a:t>
            </a:r>
            <a:r>
              <a:rPr lang="cs-CZ" sz="1600" dirty="0" err="1"/>
              <a:t>Neos</a:t>
            </a:r>
            <a:r>
              <a:rPr lang="cs-CZ" sz="1600" dirty="0"/>
              <a:t> Dionýsos (80–51) </a:t>
            </a:r>
            <a:r>
              <a:rPr lang="cs-CZ" sz="1600" dirty="0" smtClean="0"/>
              <a:t>- nelegitimní </a:t>
            </a:r>
            <a:r>
              <a:rPr lang="cs-CZ" sz="1600" dirty="0"/>
              <a:t>syn Ptolemaia </a:t>
            </a:r>
            <a:r>
              <a:rPr lang="cs-CZ" sz="1600" dirty="0" smtClean="0"/>
              <a:t>IX</a:t>
            </a:r>
          </a:p>
          <a:p>
            <a:r>
              <a:rPr lang="cs-CZ" sz="1600" dirty="0"/>
              <a:t>Kleopatra VII. </a:t>
            </a:r>
            <a:r>
              <a:rPr lang="cs-CZ" sz="1600" dirty="0" err="1"/>
              <a:t>Filopatór</a:t>
            </a:r>
            <a:r>
              <a:rPr lang="cs-CZ" sz="1600" dirty="0"/>
              <a:t> (51–30)</a:t>
            </a:r>
          </a:p>
        </p:txBody>
      </p:sp>
    </p:spTree>
    <p:extLst>
      <p:ext uri="{BB962C8B-B14F-4D97-AF65-F5344CB8AC3E}">
        <p14:creationId xmlns:p14="http://schemas.microsoft.com/office/powerpoint/2010/main" val="3815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Merenptahovo</a:t>
            </a:r>
            <a:r>
              <a:rPr lang="cs-CZ" dirty="0" smtClean="0"/>
              <a:t> </a:t>
            </a:r>
            <a:r>
              <a:rPr lang="cs-CZ" dirty="0"/>
              <a:t>vítězství nad </a:t>
            </a:r>
            <a:r>
              <a:rPr lang="cs-CZ" dirty="0" err="1" smtClean="0"/>
              <a:t>Kanaánci</a:t>
            </a:r>
            <a:r>
              <a:rPr lang="cs-CZ" dirty="0" smtClean="0"/>
              <a:t>, </a:t>
            </a:r>
            <a:r>
              <a:rPr lang="cs-CZ" dirty="0"/>
              <a:t>(cca. </a:t>
            </a:r>
            <a:r>
              <a:rPr lang="cs-CZ" dirty="0" smtClean="0"/>
              <a:t>1209 př. n. l.)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176464" cy="4536504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dirty="0"/>
              <a:t>„Knížata jsou pokořena a jen prosí o mír.</a:t>
            </a:r>
          </a:p>
          <a:p>
            <a:r>
              <a:rPr lang="cs-CZ" i="1" dirty="0"/>
              <a:t>Žádný z příslušníků podmaněných národů už nezvedá hlavu.</a:t>
            </a:r>
          </a:p>
          <a:p>
            <a:r>
              <a:rPr lang="cs-CZ" i="1" dirty="0"/>
              <a:t>Libye je poražena,</a:t>
            </a:r>
          </a:p>
          <a:p>
            <a:r>
              <a:rPr lang="cs-CZ" i="1" dirty="0"/>
              <a:t>země Chetitů je v klidu,</a:t>
            </a:r>
          </a:p>
          <a:p>
            <a:r>
              <a:rPr lang="cs-CZ" i="1" dirty="0"/>
              <a:t>Kanaán je zbědovaný.</a:t>
            </a:r>
          </a:p>
          <a:p>
            <a:r>
              <a:rPr lang="cs-CZ" i="1" dirty="0" err="1"/>
              <a:t>Aškalón</a:t>
            </a:r>
            <a:r>
              <a:rPr lang="cs-CZ" i="1" dirty="0"/>
              <a:t> je dobyt, </a:t>
            </a:r>
            <a:r>
              <a:rPr lang="cs-CZ" i="1" dirty="0" err="1"/>
              <a:t>Gezer</a:t>
            </a:r>
            <a:r>
              <a:rPr lang="cs-CZ" i="1" dirty="0"/>
              <a:t> uchvácen,</a:t>
            </a:r>
          </a:p>
          <a:p>
            <a:r>
              <a:rPr lang="cs-CZ" i="1" dirty="0" err="1"/>
              <a:t>Jenoam</a:t>
            </a:r>
            <a:r>
              <a:rPr lang="cs-CZ" i="1" dirty="0"/>
              <a:t> už neexistuje.</a:t>
            </a:r>
          </a:p>
          <a:p>
            <a:r>
              <a:rPr lang="cs-CZ" b="1" i="1" dirty="0"/>
              <a:t>Izrael</a:t>
            </a:r>
            <a:r>
              <a:rPr lang="cs-CZ" i="1" dirty="0"/>
              <a:t> je zničen a nemá žádná semena.</a:t>
            </a:r>
          </a:p>
          <a:p>
            <a:r>
              <a:rPr lang="cs-CZ" i="1" dirty="0"/>
              <a:t>Sýrie se stala vdovou</a:t>
            </a:r>
          </a:p>
          <a:p>
            <a:r>
              <a:rPr lang="cs-CZ" i="1" dirty="0"/>
              <a:t>vydanou napospas Egyptu.</a:t>
            </a:r>
          </a:p>
          <a:p>
            <a:r>
              <a:rPr lang="cs-CZ" i="1" dirty="0"/>
              <a:t>Všechny země jsou v klidu.“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3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err="1" smtClean="0"/>
              <a:t>Šešonk</a:t>
            </a:r>
            <a:r>
              <a:rPr lang="cs-CZ" dirty="0" smtClean="0"/>
              <a:t> I. 943–922 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 </a:t>
            </a:r>
            <a:r>
              <a:rPr lang="cs-CZ" dirty="0"/>
              <a:t>Paralipomenon, 12:1-4</a:t>
            </a:r>
            <a:br>
              <a:rPr lang="cs-CZ" dirty="0"/>
            </a:br>
            <a:endParaRPr lang="cs-CZ" sz="105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355976" cy="515719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27985" y="1600200"/>
            <a:ext cx="4573140" cy="5257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i="1" dirty="0" smtClean="0">
                <a:effectLst/>
              </a:rPr>
              <a:t> „</a:t>
            </a:r>
            <a:r>
              <a:rPr lang="cs-CZ" i="1" dirty="0" smtClean="0"/>
              <a:t>Když </a:t>
            </a:r>
            <a:r>
              <a:rPr lang="cs-CZ" i="1" dirty="0"/>
              <a:t>se </a:t>
            </a:r>
            <a:r>
              <a:rPr lang="cs-CZ" i="1" dirty="0" err="1"/>
              <a:t>Rechabeámo</a:t>
            </a:r>
            <a:r>
              <a:rPr lang="cs-CZ" i="1" dirty="0"/>
              <a:t> království upevnilo a utvrdilo, opustil Hospodinův zákon a celý Izrael s ním.</a:t>
            </a:r>
            <a:r>
              <a:rPr lang="cs-CZ" i="1" dirty="0" smtClean="0">
                <a:effectLst/>
              </a:rPr>
              <a:t> </a:t>
            </a:r>
          </a:p>
          <a:p>
            <a:pPr algn="just"/>
            <a:r>
              <a:rPr lang="cs-CZ" i="1" dirty="0" smtClean="0"/>
              <a:t>V </a:t>
            </a:r>
            <a:r>
              <a:rPr lang="cs-CZ" i="1" dirty="0"/>
              <a:t>pátém roce vlády krále </a:t>
            </a:r>
            <a:r>
              <a:rPr lang="cs-CZ" i="1" dirty="0" err="1"/>
              <a:t>Rechabeáma</a:t>
            </a:r>
            <a:r>
              <a:rPr lang="cs-CZ" i="1" dirty="0"/>
              <a:t> vytáhl </a:t>
            </a:r>
            <a:r>
              <a:rPr lang="cs-CZ" i="1" dirty="0" err="1"/>
              <a:t>Šíšak</a:t>
            </a:r>
            <a:r>
              <a:rPr lang="cs-CZ" i="1" dirty="0"/>
              <a:t>, král egyptský, proti Jeruzalému, protože se zpronevěřili Hospodinu,</a:t>
            </a:r>
            <a:r>
              <a:rPr lang="cs-CZ" i="1" dirty="0" smtClean="0">
                <a:effectLst/>
              </a:rPr>
              <a:t> </a:t>
            </a:r>
          </a:p>
          <a:p>
            <a:pPr algn="just"/>
            <a:r>
              <a:rPr lang="cs-CZ" i="1" dirty="0" smtClean="0">
                <a:effectLst/>
              </a:rPr>
              <a:t> </a:t>
            </a:r>
            <a:r>
              <a:rPr lang="cs-CZ" i="1" dirty="0"/>
              <a:t>s tisícem a dvěma sty vozů a se šedesáti tisíci jezdců. Lid, který s ním přišel z Egypta, </a:t>
            </a:r>
            <a:r>
              <a:rPr lang="cs-CZ" i="1" dirty="0" err="1"/>
              <a:t>Lúbijce</a:t>
            </a:r>
            <a:r>
              <a:rPr lang="cs-CZ" i="1" dirty="0"/>
              <a:t>, </a:t>
            </a:r>
            <a:r>
              <a:rPr lang="cs-CZ" i="1" dirty="0" err="1"/>
              <a:t>Sukejce</a:t>
            </a:r>
            <a:r>
              <a:rPr lang="cs-CZ" i="1" dirty="0"/>
              <a:t> a </a:t>
            </a:r>
            <a:r>
              <a:rPr lang="cs-CZ" i="1" dirty="0" err="1"/>
              <a:t>Kúšijce</a:t>
            </a:r>
            <a:r>
              <a:rPr lang="cs-CZ" i="1" dirty="0"/>
              <a:t>, nebylo možno spočítat.</a:t>
            </a:r>
            <a:r>
              <a:rPr lang="cs-CZ" i="1" dirty="0" smtClean="0">
                <a:effectLst/>
              </a:rPr>
              <a:t> </a:t>
            </a:r>
          </a:p>
          <a:p>
            <a:pPr algn="just"/>
            <a:r>
              <a:rPr lang="cs-CZ" i="1" dirty="0" smtClean="0"/>
              <a:t>Dobyl </a:t>
            </a:r>
            <a:r>
              <a:rPr lang="cs-CZ" i="1" dirty="0"/>
              <a:t>opevněná města, která byla v Judsku, a přitáhl až k Jeruzalému</a:t>
            </a:r>
            <a:r>
              <a:rPr lang="cs-CZ" i="1" dirty="0" smtClean="0"/>
              <a:t>.“</a:t>
            </a:r>
          </a:p>
          <a:p>
            <a:pPr algn="just"/>
            <a:r>
              <a:rPr lang="cs-CZ" dirty="0" smtClean="0"/>
              <a:t>Portálový </a:t>
            </a:r>
            <a:r>
              <a:rPr lang="cs-CZ" dirty="0"/>
              <a:t>reliéf </a:t>
            </a:r>
            <a:r>
              <a:rPr lang="cs-CZ" dirty="0" smtClean="0"/>
              <a:t>z </a:t>
            </a:r>
            <a:r>
              <a:rPr lang="cs-CZ" dirty="0" err="1" smtClean="0"/>
              <a:t>Karnaku</a:t>
            </a:r>
            <a:r>
              <a:rPr lang="cs-CZ" dirty="0" smtClean="0"/>
              <a:t> ukazuje </a:t>
            </a:r>
            <a:r>
              <a:rPr lang="cs-CZ" dirty="0" err="1" smtClean="0"/>
              <a:t>Šešonka</a:t>
            </a:r>
            <a:r>
              <a:rPr lang="cs-CZ" dirty="0" smtClean="0"/>
              <a:t> I., jak drží </a:t>
            </a:r>
            <a:r>
              <a:rPr lang="cs-CZ" dirty="0"/>
              <a:t>v ruce </a:t>
            </a:r>
            <a:r>
              <a:rPr lang="cs-CZ" dirty="0" smtClean="0"/>
              <a:t>svázanou </a:t>
            </a:r>
            <a:r>
              <a:rPr lang="cs-CZ" dirty="0"/>
              <a:t>skupinu </a:t>
            </a:r>
            <a:r>
              <a:rPr lang="cs-CZ" dirty="0" smtClean="0"/>
              <a:t>vězňů, semitského původu.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0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Hekataios</a:t>
            </a:r>
            <a:r>
              <a:rPr lang="cs-CZ" dirty="0" smtClean="0"/>
              <a:t> z Abdér, 4. st. př. n. 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Ř</a:t>
            </a:r>
            <a:r>
              <a:rPr lang="cs-CZ" dirty="0" smtClean="0"/>
              <a:t>ecký historik a etnograf. Zjevně navštívil Jeruzalém a byl prvním pohanem, který rozsáhle psal o historii Židů a začlenil ji do svého popisu Egypta.</a:t>
            </a:r>
          </a:p>
          <a:p>
            <a:r>
              <a:rPr lang="cs-CZ" dirty="0" err="1" smtClean="0"/>
              <a:t>Hekataiův</a:t>
            </a:r>
            <a:r>
              <a:rPr lang="cs-CZ" dirty="0" smtClean="0"/>
              <a:t> židovský exkurs byl vlastně prvním uceleným popisem Židů a judaismu v řecké literatuře, proto ho později jiní autoři používali jako základní zdroj.</a:t>
            </a:r>
          </a:p>
          <a:p>
            <a:r>
              <a:rPr lang="cs-CZ" dirty="0" err="1" smtClean="0"/>
              <a:t>Hekataios</a:t>
            </a:r>
            <a:r>
              <a:rPr lang="cs-CZ" dirty="0" smtClean="0"/>
              <a:t> příznivě charakterizuje Mojžíše jako velmi moudrého a statečného muže, který stal vůdcem cizinců vyhnaných z Egypta, protože byli bezbožní. Dobyl Izrael, vystavěl Jeruzalém mezi ostatními městy, a mezi Židy tak uctívaný chrám. Zavedl zvyky a rituály, které Židé dodržují, a skutečnost, že Židé byli z Egypta vyhnáni, způsobila, že se úplně chtěli odlišit od všech ostatních národů.</a:t>
            </a:r>
          </a:p>
          <a:p>
            <a:r>
              <a:rPr lang="cs-CZ" dirty="0" smtClean="0"/>
              <a:t>Proč </a:t>
            </a:r>
            <a:r>
              <a:rPr lang="cs-CZ" dirty="0" err="1" smtClean="0"/>
              <a:t>Hekataios</a:t>
            </a:r>
            <a:r>
              <a:rPr lang="cs-CZ" dirty="0" smtClean="0"/>
              <a:t> napsal své pojednání? Obvinil Židy z misantropie. Drželi se svých zvyků, které nezapadaly do řeckých představ, a přesto chtěli mít podíl na řecké kultuře.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 Židů – vyhnaní cizinci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i="1" dirty="0" smtClean="0"/>
              <a:t>„</a:t>
            </a:r>
            <a:r>
              <a:rPr lang="en-US" i="1" dirty="0" err="1"/>
              <a:t>Vzhledem</a:t>
            </a:r>
            <a:r>
              <a:rPr lang="en-US" i="1" dirty="0"/>
              <a:t> k </a:t>
            </a:r>
            <a:r>
              <a:rPr lang="en-US" i="1" dirty="0" err="1"/>
              <a:t>tomu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se </a:t>
            </a:r>
            <a:r>
              <a:rPr lang="en-US" i="1" dirty="0" err="1"/>
              <a:t>chystáme</a:t>
            </a:r>
            <a:r>
              <a:rPr lang="en-US" i="1" dirty="0"/>
              <a:t> </a:t>
            </a:r>
            <a:r>
              <a:rPr lang="en-US" i="1" dirty="0" err="1"/>
              <a:t>vyprávět</a:t>
            </a:r>
            <a:r>
              <a:rPr lang="en-US" i="1" dirty="0"/>
              <a:t> o </a:t>
            </a:r>
            <a:r>
              <a:rPr lang="en-US" i="1" dirty="0" err="1"/>
              <a:t>válce</a:t>
            </a:r>
            <a:r>
              <a:rPr lang="en-US" i="1" dirty="0"/>
              <a:t> </a:t>
            </a:r>
            <a:r>
              <a:rPr lang="en-US" i="1" dirty="0" err="1"/>
              <a:t>proti</a:t>
            </a:r>
            <a:r>
              <a:rPr lang="en-US" i="1" dirty="0"/>
              <a:t> </a:t>
            </a:r>
            <a:r>
              <a:rPr lang="en-US" i="1" dirty="0" err="1"/>
              <a:t>Židům</a:t>
            </a:r>
            <a:r>
              <a:rPr lang="en-US" i="1" dirty="0"/>
              <a:t>, </a:t>
            </a:r>
            <a:r>
              <a:rPr lang="en-US" i="1" dirty="0" err="1"/>
              <a:t>považujeme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vhodné</a:t>
            </a:r>
            <a:r>
              <a:rPr lang="en-US" i="1" dirty="0"/>
              <a:t>, </a:t>
            </a:r>
            <a:r>
              <a:rPr lang="en-US" i="1" dirty="0" err="1"/>
              <a:t>než</a:t>
            </a:r>
            <a:r>
              <a:rPr lang="en-US" i="1" dirty="0"/>
              <a:t> </a:t>
            </a:r>
            <a:r>
              <a:rPr lang="en-US" i="1" dirty="0" err="1"/>
              <a:t>budeme</a:t>
            </a:r>
            <a:r>
              <a:rPr lang="en-US" i="1" dirty="0"/>
              <a:t> </a:t>
            </a:r>
            <a:r>
              <a:rPr lang="en-US" i="1" dirty="0" err="1"/>
              <a:t>pokračovat</a:t>
            </a:r>
            <a:r>
              <a:rPr lang="en-US" i="1" dirty="0"/>
              <a:t> </a:t>
            </a:r>
            <a:r>
              <a:rPr lang="en-US" i="1" dirty="0" err="1"/>
              <a:t>dále</a:t>
            </a:r>
            <a:r>
              <a:rPr lang="en-US" i="1" dirty="0"/>
              <a:t>, v </a:t>
            </a:r>
            <a:r>
              <a:rPr lang="en-US" i="1" dirty="0" err="1"/>
              <a:t>první</a:t>
            </a:r>
            <a:r>
              <a:rPr lang="en-US" i="1" dirty="0"/>
              <a:t> </a:t>
            </a:r>
            <a:r>
              <a:rPr lang="en-US" i="1" dirty="0" err="1"/>
              <a:t>řadě</a:t>
            </a:r>
            <a:r>
              <a:rPr lang="en-US" i="1" dirty="0"/>
              <a:t> </a:t>
            </a:r>
            <a:r>
              <a:rPr lang="cs-CZ" i="1" dirty="0" err="1" smtClean="0"/>
              <a:t>vyprávě</a:t>
            </a:r>
            <a:r>
              <a:rPr lang="en-US" i="1" dirty="0" smtClean="0"/>
              <a:t>t </a:t>
            </a:r>
            <a:r>
              <a:rPr lang="cs-CZ" i="1" dirty="0" smtClean="0"/>
              <a:t>o </a:t>
            </a:r>
            <a:r>
              <a:rPr lang="en-US" i="1" dirty="0" err="1" smtClean="0"/>
              <a:t>původ</a:t>
            </a:r>
            <a:r>
              <a:rPr lang="cs-CZ" i="1" dirty="0" smtClean="0"/>
              <a:t>u</a:t>
            </a:r>
            <a:r>
              <a:rPr lang="en-US" i="1" dirty="0" smtClean="0"/>
              <a:t> </a:t>
            </a:r>
            <a:r>
              <a:rPr lang="en-US" i="1" dirty="0" err="1"/>
              <a:t>tohoto</a:t>
            </a:r>
            <a:r>
              <a:rPr lang="en-US" i="1" dirty="0"/>
              <a:t> </a:t>
            </a:r>
            <a:r>
              <a:rPr lang="en-US" i="1" dirty="0" err="1"/>
              <a:t>národa</a:t>
            </a:r>
            <a:r>
              <a:rPr lang="en-US" i="1" dirty="0"/>
              <a:t> a </a:t>
            </a:r>
            <a:r>
              <a:rPr lang="en-US" i="1" dirty="0" err="1"/>
              <a:t>jeho</a:t>
            </a:r>
            <a:r>
              <a:rPr lang="en-US" i="1" dirty="0"/>
              <a:t> </a:t>
            </a:r>
            <a:r>
              <a:rPr lang="en-US" i="1" dirty="0" err="1" smtClean="0"/>
              <a:t>zvyk</a:t>
            </a:r>
            <a:r>
              <a:rPr lang="cs-CZ" i="1" dirty="0" smtClean="0"/>
              <a:t>ů</a:t>
            </a:r>
            <a:r>
              <a:rPr lang="en-US" i="1" dirty="0" smtClean="0"/>
              <a:t>.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starověku</a:t>
            </a:r>
            <a:r>
              <a:rPr lang="en-US" i="1" dirty="0"/>
              <a:t> </a:t>
            </a:r>
            <a:r>
              <a:rPr lang="en-US" i="1" dirty="0" err="1"/>
              <a:t>došlo</a:t>
            </a:r>
            <a:r>
              <a:rPr lang="en-US" i="1" dirty="0"/>
              <a:t> v </a:t>
            </a:r>
            <a:r>
              <a:rPr lang="en-US" i="1" dirty="0" err="1"/>
              <a:t>Egyptě</a:t>
            </a:r>
            <a:r>
              <a:rPr lang="en-US" i="1" dirty="0"/>
              <a:t> k </a:t>
            </a:r>
            <a:r>
              <a:rPr lang="en-US" i="1" dirty="0" err="1"/>
              <a:t>velkému</a:t>
            </a:r>
            <a:r>
              <a:rPr lang="en-US" i="1" dirty="0"/>
              <a:t> </a:t>
            </a:r>
            <a:r>
              <a:rPr lang="en-US" i="1" dirty="0" err="1"/>
              <a:t>moru</a:t>
            </a:r>
            <a:r>
              <a:rPr lang="en-US" i="1" dirty="0"/>
              <a:t> a </a:t>
            </a:r>
            <a:r>
              <a:rPr lang="en-US" i="1" dirty="0" err="1"/>
              <a:t>mnozí</a:t>
            </a:r>
            <a:r>
              <a:rPr lang="en-US" i="1" dirty="0"/>
              <a:t> ho </a:t>
            </a:r>
            <a:r>
              <a:rPr lang="en-US" i="1" dirty="0" err="1"/>
              <a:t>přičítali</a:t>
            </a:r>
            <a:r>
              <a:rPr lang="en-US" i="1" dirty="0"/>
              <a:t> </a:t>
            </a:r>
            <a:r>
              <a:rPr lang="en-US" i="1" dirty="0" err="1"/>
              <a:t>bohům</a:t>
            </a:r>
            <a:r>
              <a:rPr lang="en-US" i="1" dirty="0"/>
              <a:t>, </a:t>
            </a:r>
            <a:r>
              <a:rPr lang="en-US" i="1" dirty="0" err="1"/>
              <a:t>kteří</a:t>
            </a:r>
            <a:r>
              <a:rPr lang="en-US" i="1" dirty="0"/>
              <a:t> </a:t>
            </a:r>
            <a:r>
              <a:rPr lang="en-US" i="1" dirty="0" err="1"/>
              <a:t>byli</a:t>
            </a:r>
            <a:r>
              <a:rPr lang="en-US" i="1" dirty="0"/>
              <a:t> </a:t>
            </a:r>
            <a:r>
              <a:rPr lang="en-US" i="1" dirty="0" err="1"/>
              <a:t>uraženi</a:t>
            </a:r>
            <a:r>
              <a:rPr lang="en-US" b="1" i="1" dirty="0" smtClean="0"/>
              <a:t>. </a:t>
            </a:r>
            <a:r>
              <a:rPr lang="en-US" i="1" dirty="0" err="1"/>
              <a:t>Protože</a:t>
            </a:r>
            <a:r>
              <a:rPr lang="en-US" i="1" dirty="0"/>
              <a:t> </a:t>
            </a:r>
            <a:r>
              <a:rPr lang="en-US" i="1" dirty="0" err="1"/>
              <a:t>množství</a:t>
            </a:r>
            <a:r>
              <a:rPr lang="en-US" i="1" dirty="0"/>
              <a:t> </a:t>
            </a:r>
            <a:r>
              <a:rPr lang="en-US" i="1" dirty="0" err="1"/>
              <a:t>cizinců</a:t>
            </a:r>
            <a:r>
              <a:rPr lang="en-US" i="1" dirty="0"/>
              <a:t> </a:t>
            </a:r>
            <a:r>
              <a:rPr lang="en-US" i="1" dirty="0" err="1"/>
              <a:t>různých</a:t>
            </a:r>
            <a:r>
              <a:rPr lang="en-US" i="1" dirty="0"/>
              <a:t> </a:t>
            </a:r>
            <a:r>
              <a:rPr lang="en-US" i="1" dirty="0" err="1"/>
              <a:t>národností</a:t>
            </a:r>
            <a:r>
              <a:rPr lang="en-US" i="1" dirty="0"/>
              <a:t>, </a:t>
            </a:r>
            <a:r>
              <a:rPr lang="en-US" i="1" dirty="0" err="1"/>
              <a:t>kteří</a:t>
            </a:r>
            <a:r>
              <a:rPr lang="en-US" i="1" dirty="0"/>
              <a:t> tam </a:t>
            </a:r>
            <a:r>
              <a:rPr lang="en-US" i="1" dirty="0" err="1"/>
              <a:t>žili</a:t>
            </a:r>
            <a:r>
              <a:rPr lang="en-US" i="1" dirty="0"/>
              <a:t>, </a:t>
            </a:r>
            <a:r>
              <a:rPr lang="cs-CZ" i="1" dirty="0" smtClean="0"/>
              <a:t>užívalo </a:t>
            </a:r>
            <a:r>
              <a:rPr lang="en-US" i="1" dirty="0" err="1" smtClean="0"/>
              <a:t>svých</a:t>
            </a:r>
            <a:r>
              <a:rPr lang="en-US" i="1" dirty="0" smtClean="0"/>
              <a:t> </a:t>
            </a:r>
            <a:r>
              <a:rPr lang="en-US" i="1" dirty="0" err="1"/>
              <a:t>cizích</a:t>
            </a:r>
            <a:r>
              <a:rPr lang="en-US" i="1" dirty="0"/>
              <a:t> </a:t>
            </a:r>
            <a:r>
              <a:rPr lang="en-US" i="1" dirty="0" err="1" smtClean="0"/>
              <a:t>obřadů</a:t>
            </a:r>
            <a:r>
              <a:rPr lang="en-US" i="1" dirty="0" smtClean="0"/>
              <a:t>, </a:t>
            </a:r>
            <a:r>
              <a:rPr lang="en-US" i="1" dirty="0" err="1"/>
              <a:t>byl</a:t>
            </a:r>
            <a:r>
              <a:rPr lang="en-US" i="1" dirty="0"/>
              <a:t> </a:t>
            </a:r>
            <a:r>
              <a:rPr lang="en-US" i="1" dirty="0" err="1"/>
              <a:t>starodávný</a:t>
            </a:r>
            <a:r>
              <a:rPr lang="en-US" i="1" dirty="0"/>
              <a:t> </a:t>
            </a:r>
            <a:r>
              <a:rPr lang="en-US" i="1" dirty="0" err="1"/>
              <a:t>způsob</a:t>
            </a:r>
            <a:r>
              <a:rPr lang="en-US" i="1" dirty="0"/>
              <a:t> </a:t>
            </a:r>
            <a:r>
              <a:rPr lang="en-US" i="1" dirty="0" err="1"/>
              <a:t>uctívání</a:t>
            </a:r>
            <a:r>
              <a:rPr lang="en-US" i="1" dirty="0"/>
              <a:t> </a:t>
            </a:r>
            <a:r>
              <a:rPr lang="en-US" i="1" dirty="0" err="1"/>
              <a:t>bohů</a:t>
            </a:r>
            <a:r>
              <a:rPr lang="en-US" i="1" dirty="0"/>
              <a:t> </a:t>
            </a:r>
            <a:r>
              <a:rPr lang="en-US" i="1" dirty="0" err="1"/>
              <a:t>praktikovaný</a:t>
            </a:r>
            <a:r>
              <a:rPr lang="en-US" i="1" dirty="0"/>
              <a:t> </a:t>
            </a:r>
            <a:r>
              <a:rPr lang="en-US" i="1" dirty="0" err="1"/>
              <a:t>předky</a:t>
            </a:r>
            <a:r>
              <a:rPr lang="en-US" i="1" dirty="0"/>
              <a:t> </a:t>
            </a:r>
            <a:r>
              <a:rPr lang="en-US" i="1" dirty="0" err="1"/>
              <a:t>Egypťanů</a:t>
            </a:r>
            <a:r>
              <a:rPr lang="en-US" i="1" dirty="0"/>
              <a:t> </a:t>
            </a:r>
            <a:r>
              <a:rPr lang="en-US" i="1" dirty="0" err="1"/>
              <a:t>zcela</a:t>
            </a:r>
            <a:r>
              <a:rPr lang="en-US" i="1" dirty="0"/>
              <a:t> </a:t>
            </a:r>
            <a:r>
              <a:rPr lang="en-US" i="1" dirty="0" err="1"/>
              <a:t>ztracen</a:t>
            </a:r>
            <a:r>
              <a:rPr lang="en-US" i="1" dirty="0"/>
              <a:t> a </a:t>
            </a:r>
            <a:r>
              <a:rPr lang="cs-CZ" i="1" dirty="0" smtClean="0"/>
              <a:t>zapomenut. </a:t>
            </a:r>
            <a:r>
              <a:rPr lang="en-US" i="1" dirty="0" smtClean="0"/>
              <a:t>Proto </a:t>
            </a:r>
            <a:r>
              <a:rPr lang="en-US" i="1" dirty="0" err="1"/>
              <a:t>domorodí</a:t>
            </a:r>
            <a:r>
              <a:rPr lang="en-US" i="1" dirty="0"/>
              <a:t> </a:t>
            </a:r>
            <a:r>
              <a:rPr lang="en-US" i="1" dirty="0" err="1"/>
              <a:t>obyvatelé</a:t>
            </a:r>
            <a:r>
              <a:rPr lang="en-US" i="1" dirty="0"/>
              <a:t> </a:t>
            </a:r>
            <a:r>
              <a:rPr lang="en-US" i="1" dirty="0" err="1"/>
              <a:t>došli</a:t>
            </a:r>
            <a:r>
              <a:rPr lang="en-US" i="1" dirty="0"/>
              <a:t> k </a:t>
            </a:r>
            <a:r>
              <a:rPr lang="en-US" i="1" dirty="0" err="1"/>
              <a:t>závěru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pokud</a:t>
            </a:r>
            <a:r>
              <a:rPr lang="en-US" i="1" dirty="0"/>
              <a:t> </a:t>
            </a:r>
            <a:r>
              <a:rPr lang="en-US" i="1" dirty="0" err="1"/>
              <a:t>nebudou</a:t>
            </a:r>
            <a:r>
              <a:rPr lang="en-US" i="1" dirty="0"/>
              <a:t> </a:t>
            </a:r>
            <a:r>
              <a:rPr lang="en-US" i="1" dirty="0" err="1"/>
              <a:t>vyhnáni</a:t>
            </a:r>
            <a:r>
              <a:rPr lang="en-US" i="1" dirty="0"/>
              <a:t> </a:t>
            </a:r>
            <a:r>
              <a:rPr lang="en-US" i="1" dirty="0" err="1"/>
              <a:t>všichni</a:t>
            </a:r>
            <a:r>
              <a:rPr lang="en-US" i="1" dirty="0"/>
              <a:t> </a:t>
            </a:r>
            <a:r>
              <a:rPr lang="en-US" i="1" dirty="0" err="1"/>
              <a:t>cizinci</a:t>
            </a:r>
            <a:r>
              <a:rPr lang="en-US" i="1" dirty="0"/>
              <a:t>, </a:t>
            </a:r>
            <a:r>
              <a:rPr lang="en-US" i="1" dirty="0" err="1"/>
              <a:t>nikdy</a:t>
            </a:r>
            <a:r>
              <a:rPr lang="en-US" i="1" dirty="0"/>
              <a:t> </a:t>
            </a:r>
            <a:r>
              <a:rPr lang="en-US" i="1" dirty="0" err="1"/>
              <a:t>nebudou</a:t>
            </a:r>
            <a:r>
              <a:rPr lang="en-US" i="1" dirty="0"/>
              <a:t> </a:t>
            </a:r>
            <a:r>
              <a:rPr lang="en-US" i="1" dirty="0" err="1"/>
              <a:t>osvobozeni</a:t>
            </a:r>
            <a:r>
              <a:rPr lang="en-US" i="1" dirty="0"/>
              <a:t> od </a:t>
            </a:r>
            <a:r>
              <a:rPr lang="en-US" i="1" dirty="0" err="1" smtClean="0"/>
              <a:t>sv</a:t>
            </a:r>
            <a:r>
              <a:rPr lang="cs-CZ" i="1" dirty="0" err="1" smtClean="0"/>
              <a:t>ého</a:t>
            </a:r>
            <a:r>
              <a:rPr lang="en-US" i="1" dirty="0" smtClean="0"/>
              <a:t> </a:t>
            </a:r>
            <a:r>
              <a:rPr lang="en-US" i="1" dirty="0" err="1"/>
              <a:t>utrpení</a:t>
            </a:r>
            <a:r>
              <a:rPr lang="en-US" i="1" dirty="0"/>
              <a:t>. </a:t>
            </a:r>
            <a:r>
              <a:rPr lang="en-US" i="1" dirty="0" err="1"/>
              <a:t>Všichni</a:t>
            </a:r>
            <a:r>
              <a:rPr lang="en-US" i="1" dirty="0"/>
              <a:t> </a:t>
            </a:r>
            <a:r>
              <a:rPr lang="en-US" i="1" dirty="0" err="1"/>
              <a:t>cizinci</a:t>
            </a:r>
            <a:r>
              <a:rPr lang="en-US" i="1" dirty="0"/>
              <a:t> </a:t>
            </a:r>
            <a:r>
              <a:rPr lang="en-US" i="1" dirty="0" err="1"/>
              <a:t>byli</a:t>
            </a:r>
            <a:r>
              <a:rPr lang="en-US" i="1" dirty="0"/>
              <a:t> </a:t>
            </a:r>
            <a:r>
              <a:rPr lang="en-US" i="1" dirty="0" err="1"/>
              <a:t>okamžitě</a:t>
            </a:r>
            <a:r>
              <a:rPr lang="en-US" i="1" dirty="0"/>
              <a:t> </a:t>
            </a:r>
            <a:r>
              <a:rPr lang="en-US" i="1" dirty="0" err="1"/>
              <a:t>vyloučeni</a:t>
            </a:r>
            <a:r>
              <a:rPr lang="en-US" i="1" dirty="0"/>
              <a:t> a </a:t>
            </a:r>
            <a:r>
              <a:rPr lang="en-US" i="1" dirty="0" err="1"/>
              <a:t>ti</a:t>
            </a:r>
            <a:r>
              <a:rPr lang="en-US" i="1" dirty="0"/>
              <a:t> </a:t>
            </a:r>
            <a:r>
              <a:rPr lang="en-US" i="1" dirty="0" err="1"/>
              <a:t>nejodvážnější</a:t>
            </a:r>
            <a:r>
              <a:rPr lang="en-US" i="1" dirty="0"/>
              <a:t> a </a:t>
            </a:r>
            <a:r>
              <a:rPr lang="en-US" i="1" dirty="0" err="1"/>
              <a:t>nejušlechtilejší</a:t>
            </a:r>
            <a:r>
              <a:rPr lang="en-US" i="1" dirty="0"/>
              <a:t> z </a:t>
            </a:r>
            <a:r>
              <a:rPr lang="en-US" i="1" dirty="0" err="1"/>
              <a:t>nich</a:t>
            </a:r>
            <a:r>
              <a:rPr lang="en-US" i="1" dirty="0"/>
              <a:t> </a:t>
            </a:r>
            <a:r>
              <a:rPr lang="en-US" i="1" dirty="0" err="1"/>
              <a:t>byli</a:t>
            </a:r>
            <a:r>
              <a:rPr lang="en-US" i="1" dirty="0"/>
              <a:t> </a:t>
            </a:r>
            <a:r>
              <a:rPr lang="en-US" i="1" dirty="0" err="1" smtClean="0"/>
              <a:t>některými</a:t>
            </a:r>
            <a:r>
              <a:rPr lang="en-US" i="1" dirty="0" smtClean="0"/>
              <a:t> </a:t>
            </a:r>
            <a:r>
              <a:rPr lang="en-US" i="1" dirty="0" err="1"/>
              <a:t>významnými</a:t>
            </a:r>
            <a:r>
              <a:rPr lang="en-US" i="1" dirty="0"/>
              <a:t> </a:t>
            </a:r>
            <a:r>
              <a:rPr lang="en-US" i="1" dirty="0" err="1"/>
              <a:t>vůdci</a:t>
            </a:r>
            <a:r>
              <a:rPr lang="en-US" i="1" dirty="0"/>
              <a:t> </a:t>
            </a:r>
            <a:r>
              <a:rPr lang="en-US" i="1" dirty="0" err="1"/>
              <a:t>přivedeni</a:t>
            </a:r>
            <a:r>
              <a:rPr lang="en-US" i="1" dirty="0"/>
              <a:t> do </a:t>
            </a:r>
            <a:r>
              <a:rPr lang="en-US" i="1" dirty="0" err="1"/>
              <a:t>Řecka</a:t>
            </a:r>
            <a:r>
              <a:rPr lang="en-US" i="1" dirty="0"/>
              <a:t> a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jiná</a:t>
            </a:r>
            <a:r>
              <a:rPr lang="en-US" i="1" dirty="0"/>
              <a:t> </a:t>
            </a:r>
            <a:r>
              <a:rPr lang="en-US" i="1" dirty="0" err="1"/>
              <a:t>místa</a:t>
            </a:r>
            <a:r>
              <a:rPr lang="en-US" i="1" dirty="0"/>
              <a:t>, </a:t>
            </a:r>
            <a:r>
              <a:rPr lang="en-US" i="1" dirty="0" err="1"/>
              <a:t>jak</a:t>
            </a:r>
            <a:r>
              <a:rPr lang="en-US" i="1" dirty="0"/>
              <a:t> se </a:t>
            </a:r>
            <a:r>
              <a:rPr lang="en-US" i="1" dirty="0" err="1"/>
              <a:t>někteří</a:t>
            </a:r>
            <a:r>
              <a:rPr lang="en-US" i="1" dirty="0"/>
              <a:t> </a:t>
            </a:r>
            <a:r>
              <a:rPr lang="cs-CZ" i="1" dirty="0" smtClean="0"/>
              <a:t>ří</a:t>
            </a:r>
            <a:r>
              <a:rPr lang="en-US" i="1" dirty="0" err="1" smtClean="0"/>
              <a:t>kají</a:t>
            </a:r>
            <a:r>
              <a:rPr lang="en-US" i="1" dirty="0"/>
              <a:t>; </a:t>
            </a:r>
            <a:r>
              <a:rPr lang="en-US" i="1" dirty="0" err="1"/>
              <a:t>nejslavnější</a:t>
            </a:r>
            <a:r>
              <a:rPr lang="en-US" i="1" dirty="0"/>
              <a:t> z </a:t>
            </a:r>
            <a:r>
              <a:rPr lang="en-US" i="1" dirty="0" err="1"/>
              <a:t>jejich</a:t>
            </a:r>
            <a:r>
              <a:rPr lang="en-US" i="1" dirty="0"/>
              <a:t> </a:t>
            </a:r>
            <a:r>
              <a:rPr lang="en-US" i="1" dirty="0" err="1"/>
              <a:t>vůdců</a:t>
            </a:r>
            <a:r>
              <a:rPr lang="en-US" i="1" dirty="0"/>
              <a:t> </a:t>
            </a:r>
            <a:r>
              <a:rPr lang="en-US" i="1" dirty="0" err="1"/>
              <a:t>byli</a:t>
            </a:r>
            <a:r>
              <a:rPr lang="en-US" i="1" dirty="0"/>
              <a:t> </a:t>
            </a:r>
            <a:r>
              <a:rPr lang="en-US" i="1" dirty="0" smtClean="0"/>
              <a:t>Dana</a:t>
            </a:r>
            <a:r>
              <a:rPr lang="cs-CZ" i="1" dirty="0" smtClean="0"/>
              <a:t>o</a:t>
            </a:r>
            <a:r>
              <a:rPr lang="en-US" i="1" dirty="0" smtClean="0"/>
              <a:t>s </a:t>
            </a:r>
            <a:r>
              <a:rPr lang="en-US" i="1" dirty="0"/>
              <a:t>a </a:t>
            </a:r>
            <a:r>
              <a:rPr lang="cs-CZ" i="1" dirty="0" smtClean="0"/>
              <a:t>K</a:t>
            </a:r>
            <a:r>
              <a:rPr lang="en-US" i="1" dirty="0" err="1" smtClean="0"/>
              <a:t>adm</a:t>
            </a:r>
            <a:r>
              <a:rPr lang="cs-CZ" i="1" dirty="0" smtClean="0"/>
              <a:t>o</a:t>
            </a:r>
            <a:r>
              <a:rPr lang="en-US" i="1" dirty="0" smtClean="0"/>
              <a:t>s</a:t>
            </a:r>
            <a:r>
              <a:rPr lang="en-US" i="1" dirty="0"/>
              <a:t>.</a:t>
            </a:r>
            <a:r>
              <a:rPr lang="en-US" i="1" dirty="0" smtClean="0"/>
              <a:t> </a:t>
            </a:r>
            <a:r>
              <a:rPr lang="en-US" i="1" dirty="0"/>
              <a:t>Ale </a:t>
            </a:r>
            <a:r>
              <a:rPr lang="en-US" i="1" dirty="0" err="1"/>
              <a:t>většina</a:t>
            </a:r>
            <a:r>
              <a:rPr lang="en-US" i="1" dirty="0"/>
              <a:t> </a:t>
            </a:r>
            <a:r>
              <a:rPr lang="en-US" i="1" dirty="0" err="1"/>
              <a:t>lidí</a:t>
            </a:r>
            <a:r>
              <a:rPr lang="en-US" i="1" dirty="0"/>
              <a:t> </a:t>
            </a:r>
            <a:r>
              <a:rPr lang="en-US" i="1" dirty="0" err="1"/>
              <a:t>sestoupila</a:t>
            </a:r>
            <a:r>
              <a:rPr lang="en-US" i="1" dirty="0"/>
              <a:t> do </a:t>
            </a:r>
            <a:r>
              <a:rPr lang="en-US" i="1" dirty="0" err="1"/>
              <a:t>země</a:t>
            </a:r>
            <a:r>
              <a:rPr lang="en-US" i="1" dirty="0"/>
              <a:t> </a:t>
            </a:r>
            <a:r>
              <a:rPr lang="en-US" i="1" dirty="0" err="1"/>
              <a:t>nedaleko</a:t>
            </a:r>
            <a:r>
              <a:rPr lang="en-US" i="1" dirty="0"/>
              <a:t> </a:t>
            </a:r>
            <a:r>
              <a:rPr lang="en-US" i="1" dirty="0" err="1"/>
              <a:t>Egypta</a:t>
            </a:r>
            <a:r>
              <a:rPr lang="en-US" i="1" dirty="0"/>
              <a:t>, </a:t>
            </a:r>
            <a:r>
              <a:rPr lang="en-US" i="1" dirty="0" err="1"/>
              <a:t>která</a:t>
            </a:r>
            <a:r>
              <a:rPr lang="en-US" i="1" dirty="0"/>
              <a:t> se </a:t>
            </a:r>
            <a:r>
              <a:rPr lang="en-US" i="1" dirty="0" err="1"/>
              <a:t>nyní</a:t>
            </a:r>
            <a:r>
              <a:rPr lang="en-US" i="1" dirty="0"/>
              <a:t> </a:t>
            </a:r>
            <a:r>
              <a:rPr lang="en-US" i="1" dirty="0" err="1"/>
              <a:t>nazývá</a:t>
            </a:r>
            <a:r>
              <a:rPr lang="en-US" i="1" dirty="0"/>
              <a:t> Judaea a v </a:t>
            </a:r>
            <a:r>
              <a:rPr lang="en-US" i="1" dirty="0" err="1"/>
              <a:t>té</a:t>
            </a:r>
            <a:r>
              <a:rPr lang="en-US" i="1" dirty="0"/>
              <a:t> </a:t>
            </a:r>
            <a:r>
              <a:rPr lang="en-US" i="1" dirty="0" err="1"/>
              <a:t>době</a:t>
            </a:r>
            <a:r>
              <a:rPr lang="en-US" i="1" dirty="0"/>
              <a:t> </a:t>
            </a:r>
            <a:r>
              <a:rPr lang="en-US" i="1" dirty="0" err="1"/>
              <a:t>byla</a:t>
            </a:r>
            <a:r>
              <a:rPr lang="en-US" i="1" dirty="0"/>
              <a:t> </a:t>
            </a:r>
            <a:r>
              <a:rPr lang="en-US" i="1" dirty="0" err="1"/>
              <a:t>zcela</a:t>
            </a:r>
            <a:r>
              <a:rPr lang="en-US" i="1" dirty="0"/>
              <a:t> </a:t>
            </a:r>
            <a:r>
              <a:rPr lang="en-US" i="1" dirty="0" err="1"/>
              <a:t>neobývaná</a:t>
            </a:r>
            <a:r>
              <a:rPr lang="en-US" b="1" i="1" dirty="0" smtClean="0"/>
              <a:t>.</a:t>
            </a:r>
            <a:r>
              <a:rPr lang="cs-CZ" b="1" i="1" dirty="0" smtClean="0"/>
              <a:t>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35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Mojžíš misantropem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i="1" dirty="0" err="1"/>
              <a:t>Vůdcem</a:t>
            </a:r>
            <a:r>
              <a:rPr lang="en-US" b="1" i="1" dirty="0"/>
              <a:t> </a:t>
            </a:r>
            <a:r>
              <a:rPr lang="en-US" b="1" i="1" dirty="0" err="1"/>
              <a:t>této</a:t>
            </a:r>
            <a:r>
              <a:rPr lang="en-US" b="1" i="1" dirty="0"/>
              <a:t> </a:t>
            </a:r>
            <a:r>
              <a:rPr lang="en-US" b="1" i="1" dirty="0" err="1"/>
              <a:t>kolonie</a:t>
            </a:r>
            <a:r>
              <a:rPr lang="en-US" b="1" i="1" dirty="0"/>
              <a:t> </a:t>
            </a:r>
            <a:r>
              <a:rPr lang="en-US" b="1" i="1" dirty="0" err="1"/>
              <a:t>byl</a:t>
            </a:r>
            <a:r>
              <a:rPr lang="en-US" b="1" i="1" dirty="0"/>
              <a:t> </a:t>
            </a:r>
            <a:r>
              <a:rPr lang="en-US" b="1" i="1" dirty="0" err="1" smtClean="0"/>
              <a:t>Mojžíš</a:t>
            </a:r>
            <a:r>
              <a:rPr lang="en-US" b="1" i="1" dirty="0"/>
              <a:t>, </a:t>
            </a:r>
            <a:r>
              <a:rPr lang="en-US" b="1" i="1" dirty="0" err="1"/>
              <a:t>velmi</a:t>
            </a:r>
            <a:r>
              <a:rPr lang="en-US" b="1" i="1" dirty="0"/>
              <a:t> </a:t>
            </a:r>
            <a:r>
              <a:rPr lang="en-US" b="1" i="1" dirty="0" err="1"/>
              <a:t>moudrý</a:t>
            </a:r>
            <a:r>
              <a:rPr lang="en-US" b="1" i="1" dirty="0"/>
              <a:t> a </a:t>
            </a:r>
            <a:r>
              <a:rPr lang="en-US" b="1" i="1" dirty="0" err="1"/>
              <a:t>statečný</a:t>
            </a:r>
            <a:r>
              <a:rPr lang="en-US" b="1" i="1" dirty="0"/>
              <a:t> </a:t>
            </a:r>
            <a:r>
              <a:rPr lang="en-US" b="1" i="1" dirty="0" err="1"/>
              <a:t>muž</a:t>
            </a:r>
            <a:r>
              <a:rPr lang="en-US" b="1" i="1" dirty="0"/>
              <a:t>, </a:t>
            </a:r>
            <a:r>
              <a:rPr lang="en-US" b="1" i="1" dirty="0" err="1"/>
              <a:t>který</a:t>
            </a:r>
            <a:r>
              <a:rPr lang="en-US" b="1" i="1" dirty="0"/>
              <a:t> </a:t>
            </a:r>
            <a:r>
              <a:rPr lang="en-US" b="1" i="1" dirty="0" err="1"/>
              <a:t>poté</a:t>
            </a:r>
            <a:r>
              <a:rPr lang="en-US" b="1" i="1" dirty="0"/>
              <a:t>, co se </a:t>
            </a:r>
            <a:r>
              <a:rPr lang="en-US" b="1" i="1" dirty="0" err="1"/>
              <a:t>zmocnil</a:t>
            </a:r>
            <a:r>
              <a:rPr lang="en-US" b="1" i="1" dirty="0"/>
              <a:t> </a:t>
            </a:r>
            <a:r>
              <a:rPr lang="en-US" b="1" i="1" dirty="0" err="1"/>
              <a:t>země</a:t>
            </a:r>
            <a:r>
              <a:rPr lang="en-US" b="1" i="1" dirty="0"/>
              <a:t>, </a:t>
            </a:r>
            <a:r>
              <a:rPr lang="en-US" b="1" i="1" dirty="0" err="1"/>
              <a:t>postavil</a:t>
            </a:r>
            <a:r>
              <a:rPr lang="en-US" b="1" i="1" dirty="0"/>
              <a:t> </a:t>
            </a:r>
            <a:r>
              <a:rPr lang="en-US" b="1" i="1" dirty="0" err="1"/>
              <a:t>mimo</a:t>
            </a:r>
            <a:r>
              <a:rPr lang="en-US" b="1" i="1" dirty="0"/>
              <a:t> </a:t>
            </a:r>
            <a:r>
              <a:rPr lang="en-US" b="1" i="1" dirty="0" err="1"/>
              <a:t>jiné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toto</a:t>
            </a:r>
            <a:r>
              <a:rPr lang="en-US" b="1" i="1" dirty="0"/>
              <a:t> </a:t>
            </a:r>
            <a:r>
              <a:rPr lang="en-US" b="1" i="1" dirty="0" err="1"/>
              <a:t>nejslavnější</a:t>
            </a:r>
            <a:r>
              <a:rPr lang="en-US" b="1" i="1" dirty="0"/>
              <a:t> </a:t>
            </a:r>
            <a:r>
              <a:rPr lang="en-US" b="1" i="1" dirty="0" err="1"/>
              <a:t>město</a:t>
            </a:r>
            <a:r>
              <a:rPr lang="en-US" b="1" i="1" dirty="0"/>
              <a:t> </a:t>
            </a:r>
            <a:r>
              <a:rPr lang="en-US" b="1" i="1" dirty="0" err="1"/>
              <a:t>Jeruzalém</a:t>
            </a:r>
            <a:r>
              <a:rPr lang="en-US" b="1" i="1" dirty="0"/>
              <a:t> a </a:t>
            </a:r>
            <a:r>
              <a:rPr lang="en-US" b="1" i="1" dirty="0" err="1"/>
              <a:t>chrám</a:t>
            </a:r>
            <a:r>
              <a:rPr lang="en-US" b="1" i="1" dirty="0"/>
              <a:t>, </a:t>
            </a:r>
            <a:r>
              <a:rPr lang="en-US" b="1" i="1" dirty="0" err="1"/>
              <a:t>který</a:t>
            </a:r>
            <a:r>
              <a:rPr lang="en-US" b="1" i="1" dirty="0"/>
              <a:t> je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uctíván</a:t>
            </a:r>
            <a:r>
              <a:rPr lang="en-US" b="1" i="1" dirty="0"/>
              <a:t> </a:t>
            </a:r>
            <a:r>
              <a:rPr lang="en-US" b="1" i="1" dirty="0" err="1"/>
              <a:t>mezi</a:t>
            </a:r>
            <a:r>
              <a:rPr lang="en-US" b="1" i="1" dirty="0"/>
              <a:t> </a:t>
            </a:r>
            <a:r>
              <a:rPr lang="en-US" b="1" i="1" dirty="0" err="1"/>
              <a:t>nimi</a:t>
            </a:r>
            <a:r>
              <a:rPr lang="en-US" b="1" i="1" dirty="0"/>
              <a:t>. </a:t>
            </a:r>
            <a:r>
              <a:rPr lang="en-US" b="1" i="1" dirty="0" err="1"/>
              <a:t>Zavedl</a:t>
            </a:r>
            <a:r>
              <a:rPr lang="en-US" b="1" i="1" dirty="0"/>
              <a:t> </a:t>
            </a:r>
            <a:r>
              <a:rPr lang="en-US" b="1" i="1" dirty="0" err="1"/>
              <a:t>svaté</a:t>
            </a:r>
            <a:r>
              <a:rPr lang="en-US" b="1" i="1" dirty="0"/>
              <a:t> </a:t>
            </a:r>
            <a:r>
              <a:rPr lang="en-US" b="1" i="1" dirty="0" err="1"/>
              <a:t>obřady</a:t>
            </a:r>
            <a:r>
              <a:rPr lang="en-US" b="1" i="1" dirty="0"/>
              <a:t> a </a:t>
            </a:r>
            <a:r>
              <a:rPr lang="en-US" b="1" i="1" dirty="0" err="1"/>
              <a:t>obřady</a:t>
            </a:r>
            <a:r>
              <a:rPr lang="en-US" b="1" i="1" dirty="0"/>
              <a:t>, </a:t>
            </a:r>
            <a:r>
              <a:rPr lang="en-US" b="1" i="1" dirty="0" err="1"/>
              <a:t>kterými</a:t>
            </a:r>
            <a:r>
              <a:rPr lang="en-US" b="1" i="1" dirty="0"/>
              <a:t> </a:t>
            </a:r>
            <a:r>
              <a:rPr lang="en-US" b="1" i="1" dirty="0" err="1"/>
              <a:t>uctívají</a:t>
            </a:r>
            <a:r>
              <a:rPr lang="en-US" b="1" i="1" dirty="0"/>
              <a:t> </a:t>
            </a:r>
            <a:r>
              <a:rPr lang="en-US" b="1" i="1" dirty="0" err="1" smtClean="0"/>
              <a:t>Boha</a:t>
            </a:r>
            <a:r>
              <a:rPr lang="en-US" b="1" i="1" dirty="0" smtClean="0"/>
              <a:t>. </a:t>
            </a:r>
            <a:r>
              <a:rPr lang="en-US" b="1" i="1" dirty="0" err="1"/>
              <a:t>Rozdělil</a:t>
            </a:r>
            <a:r>
              <a:rPr lang="en-US" b="1" i="1" dirty="0"/>
              <a:t> </a:t>
            </a:r>
            <a:r>
              <a:rPr lang="en-US" b="1" i="1" dirty="0" err="1"/>
              <a:t>také</a:t>
            </a:r>
            <a:r>
              <a:rPr lang="en-US" b="1" i="1" dirty="0"/>
              <a:t> </a:t>
            </a:r>
            <a:r>
              <a:rPr lang="en-US" b="1" i="1" dirty="0" err="1"/>
              <a:t>lidi</a:t>
            </a:r>
            <a:r>
              <a:rPr lang="en-US" b="1" i="1" dirty="0"/>
              <a:t> do </a:t>
            </a:r>
            <a:r>
              <a:rPr lang="en-US" b="1" i="1" dirty="0" err="1"/>
              <a:t>dvanácti</a:t>
            </a:r>
            <a:r>
              <a:rPr lang="en-US" b="1" i="1" dirty="0"/>
              <a:t> </a:t>
            </a:r>
            <a:r>
              <a:rPr lang="en-US" b="1" i="1" dirty="0" err="1"/>
              <a:t>kmenů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považoval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nejdokonalejší</a:t>
            </a:r>
            <a:r>
              <a:rPr lang="en-US" i="1" dirty="0"/>
              <a:t> </a:t>
            </a:r>
            <a:r>
              <a:rPr lang="en-US" i="1" dirty="0" err="1"/>
              <a:t>číslo</a:t>
            </a:r>
            <a:r>
              <a:rPr lang="en-US" i="1" dirty="0"/>
              <a:t>; </a:t>
            </a:r>
            <a:r>
              <a:rPr lang="en-US" i="1" dirty="0" err="1"/>
              <a:t>protože</a:t>
            </a:r>
            <a:r>
              <a:rPr lang="en-US" i="1" dirty="0"/>
              <a:t> </a:t>
            </a:r>
            <a:r>
              <a:rPr lang="en-US" i="1" dirty="0" err="1"/>
              <a:t>odpovídá</a:t>
            </a:r>
            <a:r>
              <a:rPr lang="en-US" i="1" dirty="0"/>
              <a:t> </a:t>
            </a:r>
            <a:r>
              <a:rPr lang="en-US" i="1" dirty="0" err="1"/>
              <a:t>dvanácti</a:t>
            </a:r>
            <a:r>
              <a:rPr lang="en-US" i="1" dirty="0"/>
              <a:t> </a:t>
            </a:r>
            <a:r>
              <a:rPr lang="en-US" i="1" dirty="0" err="1"/>
              <a:t>měsícům</a:t>
            </a:r>
            <a:r>
              <a:rPr lang="en-US" i="1" dirty="0"/>
              <a:t> </a:t>
            </a:r>
            <a:r>
              <a:rPr lang="en-US" i="1" dirty="0" err="1" smtClean="0"/>
              <a:t>celého</a:t>
            </a:r>
            <a:r>
              <a:rPr lang="en-US" i="1" dirty="0" smtClean="0"/>
              <a:t> </a:t>
            </a:r>
            <a:r>
              <a:rPr lang="en-US" i="1" dirty="0" err="1"/>
              <a:t>roku</a:t>
            </a:r>
            <a:r>
              <a:rPr lang="en-US" i="1" dirty="0"/>
              <a:t>. </a:t>
            </a:r>
            <a:r>
              <a:rPr lang="en-US" i="1" dirty="0" err="1"/>
              <a:t>Neučinil</a:t>
            </a:r>
            <a:r>
              <a:rPr lang="en-US" i="1" dirty="0"/>
              <a:t> </a:t>
            </a:r>
            <a:r>
              <a:rPr lang="en-US" i="1" dirty="0" err="1"/>
              <a:t>žádnou</a:t>
            </a:r>
            <a:r>
              <a:rPr lang="en-US" i="1" dirty="0"/>
              <a:t> </a:t>
            </a:r>
            <a:r>
              <a:rPr lang="en-US" i="1" dirty="0" err="1" smtClean="0"/>
              <a:t>představu</a:t>
            </a:r>
            <a:r>
              <a:rPr lang="en-US" i="1" dirty="0" smtClean="0"/>
              <a:t> </a:t>
            </a:r>
            <a:r>
              <a:rPr lang="en-US" i="1" dirty="0"/>
              <a:t>o </a:t>
            </a:r>
            <a:r>
              <a:rPr lang="en-US" i="1" dirty="0" err="1" smtClean="0"/>
              <a:t>bo</a:t>
            </a:r>
            <a:r>
              <a:rPr lang="cs-CZ" i="1" dirty="0" err="1" smtClean="0"/>
              <a:t>zích</a:t>
            </a:r>
            <a:r>
              <a:rPr lang="en-US" i="1" dirty="0" smtClean="0"/>
              <a:t>, </a:t>
            </a:r>
            <a:r>
              <a:rPr lang="en-US" i="1" dirty="0" err="1"/>
              <a:t>protože</a:t>
            </a:r>
            <a:r>
              <a:rPr lang="en-US" i="1" dirty="0"/>
              <a:t> se </a:t>
            </a:r>
            <a:r>
              <a:rPr lang="en-US" i="1" dirty="0" err="1"/>
              <a:t>domníval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nic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i="1" dirty="0" err="1"/>
              <a:t>lidského</a:t>
            </a:r>
            <a:r>
              <a:rPr lang="en-US" i="1" dirty="0"/>
              <a:t> </a:t>
            </a:r>
            <a:r>
              <a:rPr lang="en-US" i="1" dirty="0" err="1" smtClean="0"/>
              <a:t>není</a:t>
            </a:r>
            <a:r>
              <a:rPr lang="en-US" i="1" dirty="0" smtClean="0"/>
              <a:t> </a:t>
            </a:r>
            <a:r>
              <a:rPr lang="en-US" i="1" dirty="0"/>
              <a:t>pro </a:t>
            </a:r>
            <a:r>
              <a:rPr lang="en-US" i="1" dirty="0" err="1"/>
              <a:t>Boha</a:t>
            </a:r>
            <a:r>
              <a:rPr lang="en-US" i="1" dirty="0"/>
              <a:t> </a:t>
            </a:r>
            <a:r>
              <a:rPr lang="en-US" i="1" dirty="0" err="1"/>
              <a:t>použitelné</a:t>
            </a:r>
            <a:r>
              <a:rPr lang="en-US" i="1" dirty="0"/>
              <a:t>; </a:t>
            </a:r>
            <a:r>
              <a:rPr lang="en-US" b="1" i="1" dirty="0" smtClean="0"/>
              <a:t>ale </a:t>
            </a:r>
            <a:r>
              <a:rPr lang="en-US" b="1" i="1" dirty="0" err="1"/>
              <a:t>nebe</a:t>
            </a:r>
            <a:r>
              <a:rPr lang="en-US" b="1" i="1" dirty="0"/>
              <a:t>, </a:t>
            </a:r>
            <a:r>
              <a:rPr lang="en-US" b="1" i="1" dirty="0" err="1"/>
              <a:t>které</a:t>
            </a:r>
            <a:r>
              <a:rPr lang="en-US" b="1" i="1" dirty="0"/>
              <a:t> </a:t>
            </a:r>
            <a:r>
              <a:rPr lang="en-US" b="1" i="1" dirty="0" err="1"/>
              <a:t>obklopuje</a:t>
            </a:r>
            <a:r>
              <a:rPr lang="en-US" b="1" i="1" dirty="0"/>
              <a:t> </a:t>
            </a:r>
            <a:r>
              <a:rPr lang="en-US" b="1" i="1" dirty="0" err="1"/>
              <a:t>Zemi</a:t>
            </a:r>
            <a:r>
              <a:rPr lang="en-US" b="1" i="1" dirty="0"/>
              <a:t>, </a:t>
            </a:r>
            <a:r>
              <a:rPr lang="en-US" b="1" i="1" dirty="0" err="1" smtClean="0"/>
              <a:t>byl</a:t>
            </a:r>
            <a:r>
              <a:rPr lang="cs-CZ" b="1" i="1" dirty="0" smtClean="0"/>
              <a:t>o</a:t>
            </a:r>
            <a:r>
              <a:rPr lang="en-US" b="1" i="1" dirty="0" smtClean="0"/>
              <a:t> </a:t>
            </a:r>
            <a:r>
              <a:rPr lang="en-US" b="1" i="1" dirty="0" err="1" smtClean="0"/>
              <a:t>jediný</a:t>
            </a:r>
            <a:r>
              <a:rPr lang="cs-CZ" b="1" i="1" dirty="0" smtClean="0"/>
              <a:t>m</a:t>
            </a:r>
            <a:r>
              <a:rPr lang="en-US" b="1" i="1" dirty="0" smtClean="0"/>
              <a:t> B</a:t>
            </a:r>
            <a:r>
              <a:rPr lang="cs-CZ" b="1" i="1" dirty="0" err="1" smtClean="0"/>
              <a:t>ohem</a:t>
            </a:r>
            <a:r>
              <a:rPr lang="en-US" b="1" i="1" dirty="0" smtClean="0"/>
              <a:t> </a:t>
            </a:r>
            <a:r>
              <a:rPr lang="en-US" b="1" i="1" dirty="0"/>
              <a:t>a </a:t>
            </a:r>
            <a:r>
              <a:rPr lang="en-US" b="1" i="1" dirty="0" err="1"/>
              <a:t>že</a:t>
            </a:r>
            <a:r>
              <a:rPr lang="en-US" b="1" i="1" dirty="0"/>
              <a:t> </a:t>
            </a:r>
            <a:r>
              <a:rPr lang="en-US" b="1" i="1" dirty="0" err="1"/>
              <a:t>všechno</a:t>
            </a:r>
            <a:r>
              <a:rPr lang="en-US" b="1" i="1" dirty="0"/>
              <a:t> </a:t>
            </a:r>
            <a:r>
              <a:rPr lang="en-US" b="1" i="1" dirty="0" err="1"/>
              <a:t>bylo</a:t>
            </a:r>
            <a:r>
              <a:rPr lang="en-US" b="1" i="1" dirty="0"/>
              <a:t> v </a:t>
            </a:r>
            <a:r>
              <a:rPr lang="en-US" b="1" i="1" dirty="0" err="1"/>
              <a:t>jeho</a:t>
            </a:r>
            <a:r>
              <a:rPr lang="en-US" b="1" i="1" dirty="0"/>
              <a:t> </a:t>
            </a:r>
            <a:r>
              <a:rPr lang="en-US" b="1" i="1" dirty="0" err="1"/>
              <a:t>moci</a:t>
            </a:r>
            <a:r>
              <a:rPr lang="en-US" i="1" dirty="0"/>
              <a:t>. </a:t>
            </a:r>
            <a:r>
              <a:rPr lang="en-US" b="1" i="1" dirty="0"/>
              <a:t>Ale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uspořádal</a:t>
            </a:r>
            <a:r>
              <a:rPr lang="en-US" b="1" i="1" dirty="0"/>
              <a:t> </a:t>
            </a:r>
            <a:r>
              <a:rPr lang="en-US" b="1" i="1" dirty="0" err="1"/>
              <a:t>obřady</a:t>
            </a:r>
            <a:r>
              <a:rPr lang="en-US" b="1" i="1" dirty="0"/>
              <a:t> </a:t>
            </a:r>
            <a:r>
              <a:rPr lang="en-US" b="1" i="1" dirty="0" smtClean="0"/>
              <a:t>a </a:t>
            </a:r>
            <a:r>
              <a:rPr lang="en-US" b="1" i="1" dirty="0" err="1"/>
              <a:t>způsob</a:t>
            </a:r>
            <a:r>
              <a:rPr lang="en-US" b="1" i="1" dirty="0"/>
              <a:t> a </a:t>
            </a:r>
            <a:r>
              <a:rPr lang="en-US" b="1" i="1" dirty="0" err="1"/>
              <a:t>povahu</a:t>
            </a:r>
            <a:r>
              <a:rPr lang="en-US" b="1" i="1" dirty="0"/>
              <a:t> </a:t>
            </a:r>
            <a:r>
              <a:rPr lang="en-US" b="1" i="1" dirty="0" err="1"/>
              <a:t>jejich</a:t>
            </a:r>
            <a:r>
              <a:rPr lang="en-US" b="1" i="1" dirty="0"/>
              <a:t> </a:t>
            </a:r>
            <a:r>
              <a:rPr lang="en-US" b="1" i="1" dirty="0" err="1"/>
              <a:t>zvyků</a:t>
            </a:r>
            <a:r>
              <a:rPr lang="en-US" b="1" i="1" dirty="0"/>
              <a:t>, aby se </a:t>
            </a:r>
            <a:r>
              <a:rPr lang="en-US" b="1" i="1" dirty="0" err="1"/>
              <a:t>zcela</a:t>
            </a:r>
            <a:r>
              <a:rPr lang="en-US" b="1" i="1" dirty="0"/>
              <a:t> </a:t>
            </a:r>
            <a:r>
              <a:rPr lang="en-US" b="1" i="1" dirty="0" err="1"/>
              <a:t>lišily</a:t>
            </a:r>
            <a:r>
              <a:rPr lang="en-US" b="1" i="1" dirty="0"/>
              <a:t> od </a:t>
            </a:r>
            <a:r>
              <a:rPr lang="en-US" b="1" i="1" dirty="0" err="1"/>
              <a:t>všech</a:t>
            </a:r>
            <a:r>
              <a:rPr lang="en-US" b="1" i="1" dirty="0"/>
              <a:t> </a:t>
            </a:r>
            <a:r>
              <a:rPr lang="en-US" b="1" i="1" dirty="0" err="1"/>
              <a:t>ostatních</a:t>
            </a:r>
            <a:r>
              <a:rPr lang="en-US" b="1" i="1" dirty="0"/>
              <a:t> </a:t>
            </a:r>
            <a:r>
              <a:rPr lang="en-US" b="1" i="1" dirty="0" err="1" smtClean="0"/>
              <a:t>národů</a:t>
            </a:r>
            <a:r>
              <a:rPr lang="cs-CZ" b="1" i="1" dirty="0" smtClean="0"/>
              <a:t> </a:t>
            </a:r>
            <a:r>
              <a:rPr lang="en-US" b="1" i="1" dirty="0" smtClean="0"/>
              <a:t>v </a:t>
            </a:r>
            <a:r>
              <a:rPr lang="en-US" b="1" i="1" dirty="0" err="1"/>
              <a:t>důsledku</a:t>
            </a:r>
            <a:r>
              <a:rPr lang="en-US" b="1" i="1" dirty="0"/>
              <a:t> </a:t>
            </a:r>
            <a:r>
              <a:rPr lang="en-US" b="1" i="1" dirty="0" err="1"/>
              <a:t>vyhnání</a:t>
            </a:r>
            <a:r>
              <a:rPr lang="en-US" b="1" i="1" dirty="0"/>
              <a:t> </a:t>
            </a:r>
            <a:r>
              <a:rPr lang="en-US" b="1" i="1" dirty="0" err="1"/>
              <a:t>svého</a:t>
            </a:r>
            <a:r>
              <a:rPr lang="en-US" b="1" i="1" dirty="0"/>
              <a:t> </a:t>
            </a:r>
            <a:r>
              <a:rPr lang="en-US" b="1" i="1" dirty="0" err="1" smtClean="0"/>
              <a:t>lidu</a:t>
            </a:r>
            <a:r>
              <a:rPr lang="en-US" b="1" i="1" dirty="0" smtClean="0"/>
              <a:t>. </a:t>
            </a:r>
            <a:r>
              <a:rPr lang="en-US" b="1" i="1" dirty="0" err="1" smtClean="0"/>
              <a:t>Vybral</a:t>
            </a:r>
            <a:r>
              <a:rPr lang="en-US" b="1" i="1" dirty="0" smtClean="0"/>
              <a:t> </a:t>
            </a:r>
            <a:r>
              <a:rPr lang="en-US" b="1" i="1" dirty="0" err="1"/>
              <a:t>také</a:t>
            </a:r>
            <a:r>
              <a:rPr lang="en-US" b="1" i="1" dirty="0"/>
              <a:t> </a:t>
            </a:r>
            <a:r>
              <a:rPr lang="en-US" b="1" i="1" dirty="0" err="1"/>
              <a:t>nejuznávanější</a:t>
            </a:r>
            <a:r>
              <a:rPr lang="en-US" b="1" i="1" dirty="0"/>
              <a:t> </a:t>
            </a:r>
            <a:r>
              <a:rPr lang="en-US" b="1" i="1" dirty="0" err="1"/>
              <a:t>muže</a:t>
            </a:r>
            <a:r>
              <a:rPr lang="en-US" b="1" i="1" dirty="0"/>
              <a:t>, </a:t>
            </a:r>
            <a:r>
              <a:rPr lang="en-US" b="1" i="1" dirty="0" err="1"/>
              <a:t>kteří</a:t>
            </a:r>
            <a:r>
              <a:rPr lang="en-US" b="1" i="1" dirty="0"/>
              <a:t> </a:t>
            </a:r>
            <a:r>
              <a:rPr lang="en-US" b="1" i="1" dirty="0" err="1"/>
              <a:t>byli</a:t>
            </a:r>
            <a:r>
              <a:rPr lang="en-US" b="1" i="1" dirty="0"/>
              <a:t> </a:t>
            </a:r>
            <a:r>
              <a:rPr lang="en-US" b="1" i="1" dirty="0" err="1"/>
              <a:t>nejlépe</a:t>
            </a:r>
            <a:r>
              <a:rPr lang="en-US" b="1" i="1" dirty="0"/>
              <a:t> </a:t>
            </a:r>
            <a:r>
              <a:rPr lang="en-US" b="1" i="1" dirty="0" err="1"/>
              <a:t>připraveni</a:t>
            </a:r>
            <a:r>
              <a:rPr lang="en-US" b="1" i="1" dirty="0"/>
              <a:t> </a:t>
            </a:r>
            <a:r>
              <a:rPr lang="en-US" b="1" i="1" dirty="0" err="1"/>
              <a:t>vládnout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celému</a:t>
            </a:r>
            <a:r>
              <a:rPr lang="en-US" b="1" i="1" dirty="0" smtClean="0"/>
              <a:t> </a:t>
            </a:r>
            <a:r>
              <a:rPr lang="en-US" b="1" i="1" dirty="0" err="1"/>
              <a:t>národu</a:t>
            </a:r>
            <a:r>
              <a:rPr lang="en-US" b="1" i="1" dirty="0"/>
              <a:t>, a </a:t>
            </a:r>
            <a:r>
              <a:rPr lang="en-US" b="1" i="1" dirty="0" err="1"/>
              <a:t>ustanovil</a:t>
            </a:r>
            <a:r>
              <a:rPr lang="en-US" b="1" i="1" dirty="0"/>
              <a:t> je </a:t>
            </a:r>
            <a:r>
              <a:rPr lang="en-US" b="1" i="1" dirty="0" err="1"/>
              <a:t>za</a:t>
            </a:r>
            <a:r>
              <a:rPr lang="en-US" b="1" i="1" dirty="0"/>
              <a:t> </a:t>
            </a:r>
            <a:r>
              <a:rPr lang="en-US" b="1" i="1" dirty="0" err="1"/>
              <a:t>kněze</a:t>
            </a:r>
            <a:r>
              <a:rPr lang="en-US" b="1" i="1" dirty="0"/>
              <a:t>, </a:t>
            </a:r>
            <a:r>
              <a:rPr lang="en-US" b="1" i="1" dirty="0" err="1"/>
              <a:t>jejichž</a:t>
            </a:r>
            <a:r>
              <a:rPr lang="en-US" b="1" i="1" dirty="0"/>
              <a:t> </a:t>
            </a:r>
            <a:r>
              <a:rPr lang="en-US" b="1" i="1" dirty="0" err="1"/>
              <a:t>povinností</a:t>
            </a:r>
            <a:r>
              <a:rPr lang="en-US" b="1" i="1" dirty="0"/>
              <a:t> </a:t>
            </a:r>
            <a:r>
              <a:rPr lang="en-US" b="1" i="1" dirty="0" err="1"/>
              <a:t>bylo</a:t>
            </a:r>
            <a:r>
              <a:rPr lang="en-US" b="1" i="1" dirty="0"/>
              <a:t> </a:t>
            </a:r>
            <a:r>
              <a:rPr lang="en-US" b="1" i="1" dirty="0" err="1"/>
              <a:t>neustále</a:t>
            </a:r>
            <a:r>
              <a:rPr lang="en-US" b="1" i="1" dirty="0"/>
              <a:t> </a:t>
            </a:r>
            <a:r>
              <a:rPr lang="cs-CZ" b="1" i="1" dirty="0" smtClean="0"/>
              <a:t>být</a:t>
            </a:r>
            <a:r>
              <a:rPr lang="en-US" b="1" i="1" dirty="0" smtClean="0"/>
              <a:t> </a:t>
            </a:r>
            <a:r>
              <a:rPr lang="en-US" b="1" i="1" dirty="0"/>
              <a:t>v </a:t>
            </a:r>
            <a:r>
              <a:rPr lang="en-US" b="1" i="1" dirty="0" err="1"/>
              <a:t>chrámu</a:t>
            </a:r>
            <a:r>
              <a:rPr lang="en-US" b="1" i="1" dirty="0"/>
              <a:t> a </a:t>
            </a:r>
            <a:r>
              <a:rPr lang="en-US" b="1" i="1" dirty="0" err="1" smtClean="0"/>
              <a:t>zaměstn</a:t>
            </a:r>
            <a:r>
              <a:rPr lang="cs-CZ" b="1" i="1" dirty="0" err="1" smtClean="0"/>
              <a:t>ávat</a:t>
            </a:r>
            <a:r>
              <a:rPr lang="en-US" b="1" i="1" dirty="0" smtClean="0"/>
              <a:t> </a:t>
            </a:r>
            <a:r>
              <a:rPr lang="en-US" b="1" i="1" dirty="0"/>
              <a:t>se </a:t>
            </a:r>
            <a:r>
              <a:rPr lang="en-US" b="1" i="1" dirty="0" err="1" smtClean="0"/>
              <a:t>veřejn</a:t>
            </a:r>
            <a:r>
              <a:rPr lang="cs-CZ" b="1" i="1" dirty="0" smtClean="0"/>
              <a:t>ou</a:t>
            </a:r>
            <a:r>
              <a:rPr lang="en-US" b="1" i="1" dirty="0" smtClean="0"/>
              <a:t> </a:t>
            </a:r>
            <a:r>
              <a:rPr lang="en-US" b="1" i="1" dirty="0" err="1" smtClean="0"/>
              <a:t>bohoslužb</a:t>
            </a:r>
            <a:r>
              <a:rPr lang="cs-CZ" b="1" i="1" dirty="0" smtClean="0"/>
              <a:t>ou</a:t>
            </a:r>
            <a:r>
              <a:rPr lang="en-US" b="1" i="1" dirty="0" smtClean="0"/>
              <a:t>. </a:t>
            </a:r>
            <a:r>
              <a:rPr lang="en-US" b="1" i="1" dirty="0" err="1"/>
              <a:t>Rovněž</a:t>
            </a:r>
            <a:r>
              <a:rPr lang="en-US" b="1" i="1" dirty="0"/>
              <a:t> je </a:t>
            </a:r>
            <a:r>
              <a:rPr lang="cs-CZ" b="1" i="1" dirty="0" smtClean="0"/>
              <a:t>u</a:t>
            </a:r>
            <a:r>
              <a:rPr lang="en-US" b="1" i="1" dirty="0" err="1" smtClean="0"/>
              <a:t>činil</a:t>
            </a:r>
            <a:r>
              <a:rPr lang="en-US" b="1" i="1" dirty="0" smtClean="0"/>
              <a:t> </a:t>
            </a:r>
            <a:r>
              <a:rPr lang="en-US" b="1" i="1" dirty="0" err="1"/>
              <a:t>soudci</a:t>
            </a:r>
            <a:r>
              <a:rPr lang="en-US" i="1" dirty="0"/>
              <a:t>, </a:t>
            </a:r>
            <a:r>
              <a:rPr lang="en-US" i="1" dirty="0" err="1"/>
              <a:t>kteří</a:t>
            </a:r>
            <a:r>
              <a:rPr lang="en-US" i="1" dirty="0"/>
              <a:t> </a:t>
            </a:r>
            <a:r>
              <a:rPr lang="en-US" i="1" dirty="0" err="1"/>
              <a:t>rozhodovali</a:t>
            </a:r>
            <a:r>
              <a:rPr lang="en-US" i="1" dirty="0"/>
              <a:t> o </a:t>
            </a:r>
            <a:r>
              <a:rPr lang="en-US" i="1" dirty="0" err="1"/>
              <a:t>nejzávažnějších</a:t>
            </a:r>
            <a:r>
              <a:rPr lang="en-US" i="1" dirty="0"/>
              <a:t> </a:t>
            </a:r>
            <a:r>
              <a:rPr lang="en-US" i="1" dirty="0" err="1"/>
              <a:t>případech</a:t>
            </a:r>
            <a:r>
              <a:rPr lang="en-US" i="1" dirty="0"/>
              <a:t>, a </a:t>
            </a:r>
            <a:r>
              <a:rPr lang="en-US" i="1" dirty="0" err="1"/>
              <a:t>zavázal</a:t>
            </a:r>
            <a:r>
              <a:rPr lang="en-US" i="1" dirty="0"/>
              <a:t> se,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budou</a:t>
            </a:r>
            <a:r>
              <a:rPr lang="en-US" i="1" dirty="0"/>
              <a:t> </a:t>
            </a:r>
            <a:r>
              <a:rPr lang="en-US" i="1" dirty="0" err="1"/>
              <a:t>pečovat</a:t>
            </a:r>
            <a:r>
              <a:rPr lang="en-US" i="1" dirty="0"/>
              <a:t> o </a:t>
            </a:r>
            <a:r>
              <a:rPr lang="en-US" i="1" dirty="0" err="1" smtClean="0"/>
              <a:t>zachová</a:t>
            </a:r>
            <a:r>
              <a:rPr lang="cs-CZ" i="1" dirty="0" err="1" smtClean="0"/>
              <a:t>vá</a:t>
            </a:r>
            <a:r>
              <a:rPr lang="en-US" i="1" dirty="0" err="1" smtClean="0"/>
              <a:t>ní</a:t>
            </a:r>
            <a:r>
              <a:rPr lang="en-US" i="1" dirty="0" smtClean="0"/>
              <a:t> </a:t>
            </a:r>
            <a:r>
              <a:rPr lang="en-US" i="1" dirty="0" err="1"/>
              <a:t>svých</a:t>
            </a:r>
            <a:r>
              <a:rPr lang="en-US" i="1" dirty="0"/>
              <a:t> </a:t>
            </a:r>
            <a:r>
              <a:rPr lang="en-US" i="1" dirty="0" err="1"/>
              <a:t>zákonů</a:t>
            </a:r>
            <a:r>
              <a:rPr lang="en-US" i="1" dirty="0"/>
              <a:t> a </a:t>
            </a:r>
            <a:r>
              <a:rPr lang="en-US" i="1" dirty="0" err="1"/>
              <a:t>zvyklostí</a:t>
            </a:r>
            <a:r>
              <a:rPr lang="en-US" i="1" dirty="0"/>
              <a:t>. Proto </a:t>
            </a:r>
            <a:r>
              <a:rPr lang="en-US" i="1" dirty="0" err="1"/>
              <a:t>říkají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Židé</a:t>
            </a:r>
            <a:r>
              <a:rPr lang="en-US" i="1" dirty="0"/>
              <a:t> </a:t>
            </a:r>
            <a:r>
              <a:rPr lang="en-US" i="1" dirty="0" err="1"/>
              <a:t>nikdy</a:t>
            </a:r>
            <a:r>
              <a:rPr lang="en-US" i="1" dirty="0"/>
              <a:t> </a:t>
            </a:r>
            <a:r>
              <a:rPr lang="en-US" i="1" dirty="0" err="1"/>
              <a:t>neměli</a:t>
            </a:r>
            <a:r>
              <a:rPr lang="en-US" i="1" dirty="0"/>
              <a:t> </a:t>
            </a:r>
            <a:r>
              <a:rPr lang="en-US" i="1" dirty="0" err="1"/>
              <a:t>krále</a:t>
            </a:r>
            <a:r>
              <a:rPr lang="en-US" i="1" dirty="0"/>
              <a:t>; ale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vedení</a:t>
            </a:r>
            <a:r>
              <a:rPr lang="en-US" i="1" dirty="0"/>
              <a:t> </a:t>
            </a:r>
            <a:r>
              <a:rPr lang="en-US" i="1" dirty="0" err="1"/>
              <a:t>lidu</a:t>
            </a:r>
            <a:r>
              <a:rPr lang="en-US" i="1" dirty="0"/>
              <a:t> </a:t>
            </a:r>
            <a:r>
              <a:rPr lang="en-US" i="1" dirty="0" err="1"/>
              <a:t>bylo</a:t>
            </a:r>
            <a:r>
              <a:rPr lang="en-US" i="1" dirty="0"/>
              <a:t> </a:t>
            </a:r>
            <a:r>
              <a:rPr lang="en-US" i="1" dirty="0" err="1"/>
              <a:t>vždy</a:t>
            </a:r>
            <a:r>
              <a:rPr lang="en-US" i="1" dirty="0"/>
              <a:t> </a:t>
            </a:r>
            <a:r>
              <a:rPr lang="en-US" i="1" dirty="0" err="1"/>
              <a:t>svěřeno</a:t>
            </a:r>
            <a:r>
              <a:rPr lang="en-US" i="1" dirty="0"/>
              <a:t> </a:t>
            </a:r>
            <a:r>
              <a:rPr lang="en-US" i="1" dirty="0" err="1"/>
              <a:t>knězi</a:t>
            </a:r>
            <a:r>
              <a:rPr lang="en-US" i="1" dirty="0"/>
              <a:t>, </a:t>
            </a:r>
            <a:r>
              <a:rPr lang="en-US" i="1" dirty="0" err="1"/>
              <a:t>který</a:t>
            </a:r>
            <a:r>
              <a:rPr lang="en-US" i="1" dirty="0"/>
              <a:t> </a:t>
            </a:r>
            <a:r>
              <a:rPr lang="cs-CZ" i="1" dirty="0" smtClean="0"/>
              <a:t>nad </a:t>
            </a:r>
            <a:r>
              <a:rPr lang="en-US" i="1" dirty="0" err="1" smtClean="0"/>
              <a:t>vše</a:t>
            </a:r>
            <a:r>
              <a:rPr lang="en-US" i="1" dirty="0" smtClean="0"/>
              <a:t> </a:t>
            </a:r>
            <a:r>
              <a:rPr lang="en-US" i="1" dirty="0" err="1"/>
              <a:t>ostatní</a:t>
            </a:r>
            <a:r>
              <a:rPr lang="en-US" i="1" dirty="0"/>
              <a:t> </a:t>
            </a:r>
            <a:r>
              <a:rPr lang="en-US" i="1" dirty="0" err="1"/>
              <a:t>vyniká</a:t>
            </a:r>
            <a:r>
              <a:rPr lang="en-US" i="1" dirty="0"/>
              <a:t> v </a:t>
            </a:r>
            <a:r>
              <a:rPr lang="en-US" i="1" dirty="0" err="1"/>
              <a:t>opatrnosti</a:t>
            </a:r>
            <a:r>
              <a:rPr lang="en-US" i="1" dirty="0"/>
              <a:t> a </a:t>
            </a:r>
            <a:r>
              <a:rPr lang="en-US" i="1" dirty="0" err="1"/>
              <a:t>ctnosti</a:t>
            </a:r>
            <a:r>
              <a:rPr lang="en-US" i="1" dirty="0"/>
              <a:t>. </a:t>
            </a:r>
            <a:r>
              <a:rPr lang="en-US" i="1" dirty="0" err="1"/>
              <a:t>Říkají</a:t>
            </a:r>
            <a:r>
              <a:rPr lang="en-US" i="1" dirty="0"/>
              <a:t> mu </a:t>
            </a:r>
            <a:r>
              <a:rPr lang="en-US" i="1" dirty="0" err="1"/>
              <a:t>hlavní</a:t>
            </a:r>
            <a:r>
              <a:rPr lang="en-US" i="1" dirty="0"/>
              <a:t> </a:t>
            </a:r>
            <a:r>
              <a:rPr lang="en-US" i="1" dirty="0" err="1"/>
              <a:t>kněz</a:t>
            </a:r>
            <a:r>
              <a:rPr lang="en-US" i="1" dirty="0"/>
              <a:t> a </a:t>
            </a:r>
            <a:r>
              <a:rPr lang="en-US" i="1" dirty="0" err="1"/>
              <a:t>považují</a:t>
            </a:r>
            <a:r>
              <a:rPr lang="en-US" i="1" dirty="0"/>
              <a:t> ho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posla</a:t>
            </a:r>
            <a:r>
              <a:rPr lang="en-US" i="1" dirty="0"/>
              <a:t> a </a:t>
            </a:r>
            <a:r>
              <a:rPr lang="en-US" i="1" dirty="0" err="1"/>
              <a:t>tlumočníka</a:t>
            </a:r>
            <a:r>
              <a:rPr lang="en-US" i="1" dirty="0"/>
              <a:t> </a:t>
            </a:r>
            <a:r>
              <a:rPr lang="en-US" i="1" dirty="0" err="1"/>
              <a:t>Boží</a:t>
            </a:r>
            <a:r>
              <a:rPr lang="en-US" i="1" dirty="0"/>
              <a:t> </a:t>
            </a:r>
            <a:r>
              <a:rPr lang="en-US" i="1" dirty="0" err="1"/>
              <a:t>mysli</a:t>
            </a:r>
            <a:r>
              <a:rPr lang="en-US" i="1" dirty="0"/>
              <a:t> a </a:t>
            </a:r>
            <a:r>
              <a:rPr lang="en-US" i="1" dirty="0" err="1"/>
              <a:t>příkazů</a:t>
            </a:r>
            <a:r>
              <a:rPr lang="en-US" i="1" dirty="0"/>
              <a:t>. A </a:t>
            </a:r>
            <a:r>
              <a:rPr lang="en-US" i="1" dirty="0" err="1"/>
              <a:t>oni</a:t>
            </a:r>
            <a:r>
              <a:rPr lang="en-US" i="1" dirty="0"/>
              <a:t> </a:t>
            </a:r>
            <a:r>
              <a:rPr lang="en-US" i="1" dirty="0" err="1"/>
              <a:t>říkají</a:t>
            </a:r>
            <a:r>
              <a:rPr lang="en-US" i="1" dirty="0"/>
              <a:t>, </a:t>
            </a:r>
            <a:r>
              <a:rPr lang="en-US" i="1" dirty="0" err="1"/>
              <a:t>že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všech</a:t>
            </a:r>
            <a:r>
              <a:rPr lang="en-US" i="1" dirty="0"/>
              <a:t> </a:t>
            </a:r>
            <a:r>
              <a:rPr lang="en-US" i="1" dirty="0" err="1"/>
              <a:t>svých</a:t>
            </a:r>
            <a:r>
              <a:rPr lang="en-US" i="1" dirty="0"/>
              <a:t> </a:t>
            </a:r>
            <a:r>
              <a:rPr lang="en-US" i="1" dirty="0" err="1"/>
              <a:t>veřejných</a:t>
            </a:r>
            <a:r>
              <a:rPr lang="en-US" i="1" dirty="0"/>
              <a:t> </a:t>
            </a:r>
            <a:r>
              <a:rPr lang="en-US" i="1" dirty="0" err="1"/>
              <a:t>shromážděních</a:t>
            </a:r>
            <a:r>
              <a:rPr lang="en-US" i="1" dirty="0"/>
              <a:t> a </a:t>
            </a:r>
            <a:r>
              <a:rPr lang="en-US" i="1" dirty="0" err="1"/>
              <a:t>jiných</a:t>
            </a:r>
            <a:r>
              <a:rPr lang="en-US" i="1" dirty="0"/>
              <a:t> </a:t>
            </a:r>
            <a:r>
              <a:rPr lang="en-US" i="1" dirty="0" err="1"/>
              <a:t>shromážděních</a:t>
            </a:r>
            <a:r>
              <a:rPr lang="en-US" i="1" dirty="0"/>
              <a:t> </a:t>
            </a:r>
            <a:r>
              <a:rPr lang="en-US" i="1" dirty="0" err="1"/>
              <a:t>odhaluje</a:t>
            </a:r>
            <a:r>
              <a:rPr lang="en-US" i="1" dirty="0"/>
              <a:t>, co </a:t>
            </a:r>
            <a:r>
              <a:rPr lang="en-US" i="1" dirty="0" err="1"/>
              <a:t>bylo</a:t>
            </a:r>
            <a:r>
              <a:rPr lang="en-US" i="1" dirty="0"/>
              <a:t> </a:t>
            </a:r>
            <a:r>
              <a:rPr lang="en-US" i="1" dirty="0" err="1"/>
              <a:t>přikázáno</a:t>
            </a:r>
            <a:r>
              <a:rPr lang="en-US" i="1" dirty="0"/>
              <a:t>; a </a:t>
            </a:r>
            <a:r>
              <a:rPr lang="en-US" i="1" dirty="0" err="1"/>
              <a:t>Židé</a:t>
            </a:r>
            <a:r>
              <a:rPr lang="en-US" i="1" dirty="0"/>
              <a:t> </a:t>
            </a:r>
            <a:r>
              <a:rPr lang="en-US" i="1" dirty="0" smtClean="0"/>
              <a:t>se </a:t>
            </a:r>
            <a:r>
              <a:rPr lang="en-US" i="1" dirty="0" err="1"/>
              <a:t>okamžitě</a:t>
            </a:r>
            <a:r>
              <a:rPr lang="en-US" i="1" dirty="0"/>
              <a:t> </a:t>
            </a:r>
            <a:r>
              <a:rPr lang="en-US" i="1" dirty="0" err="1"/>
              <a:t>klaněli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 smtClean="0"/>
              <a:t>zemi</a:t>
            </a:r>
            <a:r>
              <a:rPr lang="en-US" i="1" dirty="0" smtClean="0"/>
              <a:t> </a:t>
            </a:r>
            <a:r>
              <a:rPr lang="en-US" i="1" dirty="0" err="1" smtClean="0"/>
              <a:t>velekněz</a:t>
            </a:r>
            <a:r>
              <a:rPr lang="cs-CZ" i="1" dirty="0" smtClean="0"/>
              <a:t>i</a:t>
            </a:r>
            <a:r>
              <a:rPr lang="en-US" i="1" dirty="0" smtClean="0"/>
              <a:t>, </a:t>
            </a:r>
            <a:r>
              <a:rPr lang="en-US" i="1" dirty="0" err="1"/>
              <a:t>který</a:t>
            </a:r>
            <a:r>
              <a:rPr lang="en-US" i="1" dirty="0"/>
              <a:t> </a:t>
            </a:r>
            <a:r>
              <a:rPr lang="en-US" i="1" dirty="0" err="1"/>
              <a:t>jim</a:t>
            </a:r>
            <a:r>
              <a:rPr lang="en-US" i="1" dirty="0"/>
              <a:t> </a:t>
            </a:r>
            <a:r>
              <a:rPr lang="en-US" i="1" dirty="0" err="1"/>
              <a:t>vyložil</a:t>
            </a:r>
            <a:r>
              <a:rPr lang="en-US" i="1" dirty="0"/>
              <a:t> </a:t>
            </a:r>
            <a:r>
              <a:rPr lang="en-US" i="1" dirty="0" err="1"/>
              <a:t>Boží</a:t>
            </a:r>
            <a:r>
              <a:rPr lang="en-US" i="1" dirty="0"/>
              <a:t> </a:t>
            </a:r>
            <a:r>
              <a:rPr lang="en-US" i="1" dirty="0" err="1"/>
              <a:t>vůli</a:t>
            </a:r>
            <a:r>
              <a:rPr lang="en-US" i="1" dirty="0"/>
              <a:t>. Na </a:t>
            </a:r>
            <a:r>
              <a:rPr lang="en-US" i="1" dirty="0" err="1"/>
              <a:t>konci</a:t>
            </a:r>
            <a:r>
              <a:rPr lang="en-US" i="1" dirty="0"/>
              <a:t> </a:t>
            </a:r>
            <a:r>
              <a:rPr lang="en-US" i="1" dirty="0" err="1"/>
              <a:t>zákonů</a:t>
            </a:r>
            <a:r>
              <a:rPr lang="en-US" i="1" dirty="0"/>
              <a:t> se </a:t>
            </a:r>
            <a:r>
              <a:rPr lang="en-US" i="1" dirty="0" err="1"/>
              <a:t>doplňuje</a:t>
            </a:r>
            <a:r>
              <a:rPr lang="en-US" i="1" dirty="0"/>
              <a:t>: „To je to, co </a:t>
            </a:r>
            <a:r>
              <a:rPr lang="en-US" i="1" dirty="0" err="1"/>
              <a:t>Mojžíš</a:t>
            </a:r>
            <a:r>
              <a:rPr lang="en-US" i="1" dirty="0"/>
              <a:t> </a:t>
            </a:r>
            <a:r>
              <a:rPr lang="cs-CZ" i="1" dirty="0" smtClean="0"/>
              <a:t>u</a:t>
            </a:r>
            <a:r>
              <a:rPr lang="en-US" i="1" dirty="0" err="1" smtClean="0"/>
              <a:t>slyšel</a:t>
            </a:r>
            <a:r>
              <a:rPr lang="en-US" i="1" dirty="0" smtClean="0"/>
              <a:t> </a:t>
            </a:r>
            <a:r>
              <a:rPr lang="en-US" i="1" dirty="0"/>
              <a:t>od </a:t>
            </a:r>
            <a:r>
              <a:rPr lang="en-US" i="1" dirty="0" err="1"/>
              <a:t>Boha</a:t>
            </a:r>
            <a:r>
              <a:rPr lang="en-US" i="1" dirty="0"/>
              <a:t> a </a:t>
            </a:r>
            <a:r>
              <a:rPr lang="en-US" i="1" dirty="0" err="1"/>
              <a:t>hlásal</a:t>
            </a:r>
            <a:r>
              <a:rPr lang="en-US" i="1" dirty="0"/>
              <a:t> </a:t>
            </a:r>
            <a:r>
              <a:rPr lang="en-US" i="1" dirty="0" err="1"/>
              <a:t>Židům</a:t>
            </a:r>
            <a:r>
              <a:rPr lang="en-US" i="1" dirty="0"/>
              <a:t>.“ </a:t>
            </a:r>
            <a:r>
              <a:rPr lang="en-US" i="1" dirty="0" err="1"/>
              <a:t>Tento</a:t>
            </a:r>
            <a:r>
              <a:rPr lang="en-US" i="1" dirty="0"/>
              <a:t> </a:t>
            </a:r>
            <a:r>
              <a:rPr lang="en-US" i="1" dirty="0" err="1"/>
              <a:t>zákonodárce</a:t>
            </a:r>
            <a:r>
              <a:rPr lang="en-US" i="1" dirty="0"/>
              <a:t> </a:t>
            </a:r>
            <a:r>
              <a:rPr lang="en-US" i="1" dirty="0" err="1"/>
              <a:t>také</a:t>
            </a:r>
            <a:r>
              <a:rPr lang="en-US" i="1" dirty="0"/>
              <a:t> </a:t>
            </a:r>
            <a:r>
              <a:rPr lang="en-US" i="1" dirty="0" err="1"/>
              <a:t>stanovil</a:t>
            </a:r>
            <a:r>
              <a:rPr lang="en-US" i="1" dirty="0"/>
              <a:t> </a:t>
            </a:r>
            <a:r>
              <a:rPr lang="en-US" i="1" dirty="0" err="1"/>
              <a:t>mnoho</a:t>
            </a:r>
            <a:r>
              <a:rPr lang="en-US" i="1" dirty="0"/>
              <a:t> </a:t>
            </a:r>
            <a:r>
              <a:rPr lang="en-US" i="1" dirty="0" err="1"/>
              <a:t>vynikajících</a:t>
            </a:r>
            <a:r>
              <a:rPr lang="en-US" i="1" dirty="0"/>
              <a:t> </a:t>
            </a:r>
            <a:r>
              <a:rPr lang="en-US" i="1" dirty="0" err="1"/>
              <a:t>pravidel</a:t>
            </a:r>
            <a:r>
              <a:rPr lang="en-US" i="1" dirty="0"/>
              <a:t> a </a:t>
            </a:r>
            <a:r>
              <a:rPr lang="en-US" i="1" dirty="0" err="1"/>
              <a:t>pokynů</a:t>
            </a:r>
            <a:r>
              <a:rPr lang="en-US" i="1" dirty="0"/>
              <a:t> pro </a:t>
            </a:r>
            <a:r>
              <a:rPr lang="en-US" i="1" dirty="0" err="1"/>
              <a:t>vojenské</a:t>
            </a:r>
            <a:r>
              <a:rPr lang="en-US" i="1" dirty="0"/>
              <a:t> </a:t>
            </a:r>
            <a:r>
              <a:rPr lang="en-US" i="1" dirty="0" err="1"/>
              <a:t>záležitosti</a:t>
            </a:r>
            <a:r>
              <a:rPr lang="en-US" i="1" dirty="0"/>
              <a:t>,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kterých</a:t>
            </a:r>
            <a:r>
              <a:rPr lang="en-US" i="1" dirty="0"/>
              <a:t> </a:t>
            </a:r>
            <a:r>
              <a:rPr lang="en-US" i="1" dirty="0" err="1"/>
              <a:t>školil</a:t>
            </a:r>
            <a:r>
              <a:rPr lang="en-US" i="1" dirty="0"/>
              <a:t> </a:t>
            </a:r>
            <a:r>
              <a:rPr lang="en-US" i="1" dirty="0" err="1"/>
              <a:t>mládež</a:t>
            </a:r>
            <a:r>
              <a:rPr lang="en-US" i="1" dirty="0"/>
              <a:t>, aby </a:t>
            </a:r>
            <a:r>
              <a:rPr lang="en-US" i="1" dirty="0" err="1"/>
              <a:t>byla</a:t>
            </a:r>
            <a:r>
              <a:rPr lang="en-US" i="1" dirty="0"/>
              <a:t> </a:t>
            </a:r>
            <a:r>
              <a:rPr lang="en-US" i="1" dirty="0" err="1"/>
              <a:t>statečná</a:t>
            </a:r>
            <a:r>
              <a:rPr lang="en-US" i="1" dirty="0"/>
              <a:t> a </a:t>
            </a:r>
            <a:r>
              <a:rPr lang="en-US" i="1" dirty="0" err="1"/>
              <a:t>vytrvalá</a:t>
            </a:r>
            <a:r>
              <a:rPr lang="en-US" i="1" dirty="0"/>
              <a:t>, a </a:t>
            </a:r>
            <a:r>
              <a:rPr lang="en-US" i="1" dirty="0" err="1" smtClean="0"/>
              <a:t>vydrže</a:t>
            </a:r>
            <a:r>
              <a:rPr lang="cs-CZ" i="1" dirty="0" smtClean="0"/>
              <a:t>la</a:t>
            </a:r>
            <a:r>
              <a:rPr lang="en-US" i="1" dirty="0" smtClean="0"/>
              <a:t> </a:t>
            </a:r>
            <a:r>
              <a:rPr lang="en-US" i="1" dirty="0" err="1" smtClean="0"/>
              <a:t>všechn</a:t>
            </a:r>
            <a:r>
              <a:rPr lang="cs-CZ" i="1" dirty="0" smtClean="0"/>
              <a:t>o</a:t>
            </a:r>
            <a:r>
              <a:rPr lang="en-US" i="1" dirty="0" smtClean="0"/>
              <a:t> </a:t>
            </a:r>
            <a:r>
              <a:rPr lang="en-US" i="1" dirty="0" err="1" smtClean="0"/>
              <a:t>utrpení</a:t>
            </a:r>
            <a:r>
              <a:rPr lang="cs-CZ" i="1" dirty="0" smtClean="0"/>
              <a:t>.</a:t>
            </a:r>
            <a:r>
              <a:rPr lang="en-US" i="1" dirty="0" smtClean="0"/>
              <a:t> </a:t>
            </a:r>
            <a:r>
              <a:rPr lang="en-US" b="1" i="1" dirty="0" err="1" smtClean="0"/>
              <a:t>Kromě</a:t>
            </a:r>
            <a:r>
              <a:rPr lang="en-US" b="1" i="1" dirty="0" smtClean="0"/>
              <a:t> </a:t>
            </a:r>
            <a:r>
              <a:rPr lang="en-US" b="1" i="1" dirty="0" err="1"/>
              <a:t>toho</a:t>
            </a:r>
            <a:r>
              <a:rPr lang="en-US" b="1" i="1" dirty="0"/>
              <a:t> </a:t>
            </a:r>
            <a:r>
              <a:rPr lang="en-US" b="1" i="1" dirty="0" err="1"/>
              <a:t>podnikl</a:t>
            </a:r>
            <a:r>
              <a:rPr lang="en-US" b="1" i="1" dirty="0"/>
              <a:t> </a:t>
            </a:r>
            <a:r>
              <a:rPr lang="en-US" b="1" i="1" dirty="0" err="1"/>
              <a:t>mnoho</a:t>
            </a:r>
            <a:r>
              <a:rPr lang="en-US" b="1" i="1" dirty="0"/>
              <a:t> </a:t>
            </a:r>
            <a:r>
              <a:rPr lang="en-US" b="1" i="1" dirty="0" err="1"/>
              <a:t>válek</a:t>
            </a:r>
            <a:r>
              <a:rPr lang="en-US" b="1" i="1" dirty="0"/>
              <a:t> </a:t>
            </a:r>
            <a:r>
              <a:rPr lang="en-US" b="1" i="1" dirty="0" err="1"/>
              <a:t>proti</a:t>
            </a:r>
            <a:r>
              <a:rPr lang="en-US" b="1" i="1" dirty="0"/>
              <a:t> </a:t>
            </a:r>
            <a:r>
              <a:rPr lang="en-US" b="1" i="1" dirty="0" err="1"/>
              <a:t>sousedním</a:t>
            </a:r>
            <a:r>
              <a:rPr lang="en-US" b="1" i="1" dirty="0"/>
              <a:t> </a:t>
            </a:r>
            <a:r>
              <a:rPr lang="en-US" b="1" i="1" dirty="0" err="1"/>
              <a:t>národům</a:t>
            </a:r>
            <a:r>
              <a:rPr lang="en-US" b="1" i="1" dirty="0"/>
              <a:t> a </a:t>
            </a:r>
            <a:r>
              <a:rPr lang="en-US" b="1" i="1" dirty="0" err="1"/>
              <a:t>získal</a:t>
            </a:r>
            <a:r>
              <a:rPr lang="en-US" b="1" i="1" dirty="0"/>
              <a:t> </a:t>
            </a:r>
            <a:r>
              <a:rPr lang="en-US" b="1" i="1" dirty="0" err="1"/>
              <a:t>mnoho</a:t>
            </a:r>
            <a:r>
              <a:rPr lang="en-US" b="1" i="1" dirty="0"/>
              <a:t> </a:t>
            </a:r>
            <a:r>
              <a:rPr lang="en-US" b="1" i="1" dirty="0" err="1"/>
              <a:t>teritorií</a:t>
            </a:r>
            <a:r>
              <a:rPr lang="en-US" b="1" i="1" dirty="0"/>
              <a:t> </a:t>
            </a:r>
            <a:r>
              <a:rPr lang="en-US" b="1" i="1" dirty="0" err="1"/>
              <a:t>silou</a:t>
            </a:r>
            <a:r>
              <a:rPr lang="en-US" b="1" i="1" dirty="0"/>
              <a:t> </a:t>
            </a:r>
            <a:r>
              <a:rPr lang="en-US" b="1" i="1" dirty="0" err="1"/>
              <a:t>zbraní</a:t>
            </a:r>
            <a:r>
              <a:rPr lang="en-US" b="1" i="1" dirty="0"/>
              <a:t>, </a:t>
            </a:r>
            <a:r>
              <a:rPr lang="en-US" b="1" i="1" dirty="0" err="1"/>
              <a:t>kterou</a:t>
            </a:r>
            <a:r>
              <a:rPr lang="en-US" b="1" i="1" dirty="0"/>
              <a:t> dal </a:t>
            </a:r>
            <a:r>
              <a:rPr lang="en-US" b="1" i="1" dirty="0" err="1"/>
              <a:t>jako</a:t>
            </a:r>
            <a:r>
              <a:rPr lang="en-US" b="1" i="1" dirty="0"/>
              <a:t> </a:t>
            </a:r>
            <a:r>
              <a:rPr lang="en-US" b="1" i="1" dirty="0" err="1"/>
              <a:t>příděly</a:t>
            </a:r>
            <a:r>
              <a:rPr lang="en-US" b="1" i="1" dirty="0"/>
              <a:t> </a:t>
            </a:r>
            <a:r>
              <a:rPr lang="en-US" b="1" i="1" dirty="0" err="1"/>
              <a:t>svým</a:t>
            </a:r>
            <a:r>
              <a:rPr lang="en-US" b="1" i="1" dirty="0"/>
              <a:t> </a:t>
            </a:r>
            <a:r>
              <a:rPr lang="en-US" b="1" i="1" dirty="0" err="1"/>
              <a:t>krajanům</a:t>
            </a:r>
            <a:r>
              <a:rPr lang="en-US" b="1" i="1" dirty="0"/>
              <a:t>, a to </a:t>
            </a:r>
            <a:r>
              <a:rPr lang="en-US" b="1" i="1" dirty="0" err="1"/>
              <a:t>tak</a:t>
            </a:r>
            <a:r>
              <a:rPr lang="en-US" b="1" i="1" dirty="0"/>
              <a:t>, </a:t>
            </a:r>
            <a:r>
              <a:rPr lang="en-US" b="1" i="1" dirty="0" err="1"/>
              <a:t>že</a:t>
            </a:r>
            <a:r>
              <a:rPr lang="en-US" b="1" i="1" dirty="0"/>
              <a:t> </a:t>
            </a:r>
            <a:r>
              <a:rPr lang="en-US" b="1" i="1" dirty="0" err="1"/>
              <a:t>všichni</a:t>
            </a:r>
            <a:r>
              <a:rPr lang="en-US" b="1" i="1" dirty="0"/>
              <a:t> </a:t>
            </a:r>
            <a:r>
              <a:rPr lang="en-US" b="1" i="1" dirty="0" err="1"/>
              <a:t>sdíleli</a:t>
            </a:r>
            <a:r>
              <a:rPr lang="en-US" b="1" i="1" dirty="0"/>
              <a:t> </a:t>
            </a:r>
            <a:r>
              <a:rPr lang="en-US" b="1" i="1" dirty="0" err="1"/>
              <a:t>stejně</a:t>
            </a:r>
            <a:r>
              <a:rPr lang="en-US" b="1" i="1" dirty="0"/>
              <a:t>, </a:t>
            </a:r>
            <a:r>
              <a:rPr lang="en-US" b="1" i="1" dirty="0" err="1"/>
              <a:t>kromě</a:t>
            </a:r>
            <a:r>
              <a:rPr lang="en-US" b="1" i="1" dirty="0"/>
              <a:t> </a:t>
            </a:r>
            <a:r>
              <a:rPr lang="en-US" b="1" i="1" dirty="0" err="1"/>
              <a:t>kněží</a:t>
            </a:r>
            <a:r>
              <a:rPr lang="en-US" b="1" i="1" dirty="0"/>
              <a:t>, </a:t>
            </a:r>
            <a:r>
              <a:rPr lang="en-US" b="1" i="1" dirty="0" err="1"/>
              <a:t>kteří</a:t>
            </a:r>
            <a:r>
              <a:rPr lang="en-US" b="1" i="1" dirty="0"/>
              <a:t> </a:t>
            </a:r>
            <a:r>
              <a:rPr lang="en-US" b="1" i="1" dirty="0" err="1"/>
              <a:t>měli</a:t>
            </a:r>
            <a:r>
              <a:rPr lang="en-US" b="1" i="1" dirty="0"/>
              <a:t> </a:t>
            </a:r>
            <a:r>
              <a:rPr lang="en-US" b="1" i="1" dirty="0" err="1"/>
              <a:t>větší</a:t>
            </a:r>
            <a:r>
              <a:rPr lang="en-US" b="1" i="1" dirty="0"/>
              <a:t> </a:t>
            </a:r>
            <a:r>
              <a:rPr lang="en-US" b="1" i="1" dirty="0" err="1"/>
              <a:t>část</a:t>
            </a:r>
            <a:r>
              <a:rPr lang="en-US" b="1" i="1" dirty="0"/>
              <a:t> </a:t>
            </a:r>
            <a:r>
              <a:rPr lang="en-US" b="1" i="1" dirty="0" err="1"/>
              <a:t>než</a:t>
            </a:r>
            <a:r>
              <a:rPr lang="en-US" b="1" i="1" dirty="0"/>
              <a:t> </a:t>
            </a:r>
            <a:r>
              <a:rPr lang="en-US" b="1" i="1" dirty="0" err="1"/>
              <a:t>zbytek</a:t>
            </a:r>
            <a:r>
              <a:rPr lang="en-US" b="1" i="1" dirty="0"/>
              <a:t>; </a:t>
            </a:r>
            <a:r>
              <a:rPr lang="en-US" b="1" i="1" dirty="0" err="1"/>
              <a:t>takže</a:t>
            </a:r>
            <a:r>
              <a:rPr lang="en-US" b="1" i="1" dirty="0"/>
              <a:t>, </a:t>
            </a:r>
            <a:r>
              <a:rPr lang="en-US" b="1" i="1" dirty="0" err="1"/>
              <a:t>protože</a:t>
            </a:r>
            <a:r>
              <a:rPr lang="en-US" b="1" i="1" dirty="0"/>
              <a:t> </a:t>
            </a:r>
            <a:r>
              <a:rPr lang="en-US" b="1" i="1" dirty="0" err="1"/>
              <a:t>měli</a:t>
            </a:r>
            <a:r>
              <a:rPr lang="en-US" b="1" i="1" dirty="0"/>
              <a:t> </a:t>
            </a:r>
            <a:r>
              <a:rPr lang="en-US" b="1" i="1" dirty="0" err="1"/>
              <a:t>větší</a:t>
            </a:r>
            <a:r>
              <a:rPr lang="en-US" b="1" i="1" dirty="0"/>
              <a:t> </a:t>
            </a:r>
            <a:r>
              <a:rPr lang="en-US" b="1" i="1" dirty="0" err="1"/>
              <a:t>příjem</a:t>
            </a:r>
            <a:r>
              <a:rPr lang="en-US" b="1" i="1" dirty="0"/>
              <a:t>, </a:t>
            </a:r>
            <a:r>
              <a:rPr lang="en-US" b="1" i="1" dirty="0" err="1"/>
              <a:t>mohli</a:t>
            </a:r>
            <a:r>
              <a:rPr lang="en-US" b="1" i="1" dirty="0"/>
              <a:t> se </a:t>
            </a:r>
            <a:r>
              <a:rPr lang="en-US" b="1" i="1" dirty="0" err="1"/>
              <a:t>nepřetržitě</a:t>
            </a:r>
            <a:r>
              <a:rPr lang="en-US" b="1" i="1" dirty="0"/>
              <a:t> </a:t>
            </a:r>
            <a:r>
              <a:rPr lang="en-US" b="1" i="1" dirty="0" err="1"/>
              <a:t>účastnit</a:t>
            </a:r>
            <a:r>
              <a:rPr lang="en-US" b="1" i="1" dirty="0"/>
              <a:t> </a:t>
            </a:r>
            <a:r>
              <a:rPr lang="en-US" b="1" i="1" dirty="0" err="1"/>
              <a:t>veřejného</a:t>
            </a:r>
            <a:r>
              <a:rPr lang="en-US" b="1" i="1" dirty="0"/>
              <a:t> </a:t>
            </a:r>
            <a:r>
              <a:rPr lang="en-US" b="1" i="1" dirty="0" err="1"/>
              <a:t>uctívání</a:t>
            </a:r>
            <a:r>
              <a:rPr lang="en-US" b="1" i="1" dirty="0"/>
              <a:t> </a:t>
            </a:r>
            <a:r>
              <a:rPr lang="en-US" b="1" i="1" dirty="0" err="1"/>
              <a:t>Boha</a:t>
            </a:r>
            <a:r>
              <a:rPr lang="en-US" b="1" i="1" dirty="0"/>
              <a:t> bez </a:t>
            </a:r>
            <a:r>
              <a:rPr lang="en-US" b="1" i="1" dirty="0" err="1"/>
              <a:t>přerušení</a:t>
            </a:r>
            <a:r>
              <a:rPr lang="en-US" b="1" i="1" dirty="0"/>
              <a:t>.</a:t>
            </a:r>
            <a:r>
              <a:rPr lang="en-US" i="1" dirty="0"/>
              <a:t> </a:t>
            </a:r>
            <a:r>
              <a:rPr lang="en-US" i="1" dirty="0" err="1"/>
              <a:t>Rovněž</a:t>
            </a:r>
            <a:r>
              <a:rPr lang="en-US" i="1" dirty="0"/>
              <a:t> </a:t>
            </a:r>
            <a:r>
              <a:rPr lang="en-US" i="1" dirty="0" err="1"/>
              <a:t>nebylo</a:t>
            </a:r>
            <a:r>
              <a:rPr lang="en-US" i="1" dirty="0"/>
              <a:t> </a:t>
            </a:r>
            <a:r>
              <a:rPr lang="en-US" i="1" dirty="0" err="1"/>
              <a:t>dovoleno</a:t>
            </a:r>
            <a:r>
              <a:rPr lang="en-US" i="1" dirty="0"/>
              <a:t> </a:t>
            </a:r>
            <a:r>
              <a:rPr lang="en-US" i="1" dirty="0" err="1"/>
              <a:t>nikomu</a:t>
            </a:r>
            <a:r>
              <a:rPr lang="en-US" i="1" dirty="0"/>
              <a:t> </a:t>
            </a:r>
            <a:r>
              <a:rPr lang="en-US" i="1" dirty="0" err="1"/>
              <a:t>prodávat</a:t>
            </a:r>
            <a:r>
              <a:rPr lang="en-US" i="1" dirty="0"/>
              <a:t> </a:t>
            </a:r>
            <a:r>
              <a:rPr lang="en-US" i="1" dirty="0" err="1"/>
              <a:t>své</a:t>
            </a:r>
            <a:r>
              <a:rPr lang="en-US" i="1" dirty="0"/>
              <a:t> </a:t>
            </a:r>
            <a:r>
              <a:rPr lang="en-US" i="1" dirty="0" err="1"/>
              <a:t>příděly</a:t>
            </a:r>
            <a:r>
              <a:rPr lang="en-US" i="1" dirty="0"/>
              <a:t>, </a:t>
            </a:r>
            <a:r>
              <a:rPr lang="en-US" i="1" dirty="0" err="1"/>
              <a:t>jinak</a:t>
            </a:r>
            <a:r>
              <a:rPr lang="en-US" i="1" dirty="0"/>
              <a:t> by </a:t>
            </a:r>
            <a:r>
              <a:rPr lang="en-US" i="1" dirty="0" err="1"/>
              <a:t>kvůli</a:t>
            </a:r>
            <a:r>
              <a:rPr lang="en-US" i="1" dirty="0"/>
              <a:t> </a:t>
            </a:r>
            <a:r>
              <a:rPr lang="en-US" i="1" dirty="0" err="1"/>
              <a:t>chamtivosti</a:t>
            </a:r>
            <a:r>
              <a:rPr lang="en-US" i="1" dirty="0"/>
              <a:t> </a:t>
            </a:r>
            <a:r>
              <a:rPr lang="en-US" i="1" dirty="0" err="1"/>
              <a:t>těch</a:t>
            </a:r>
            <a:r>
              <a:rPr lang="en-US" i="1" dirty="0"/>
              <a:t>, </a:t>
            </a:r>
            <a:r>
              <a:rPr lang="en-US" i="1" dirty="0" err="1" smtClean="0"/>
              <a:t>kdo</a:t>
            </a:r>
            <a:r>
              <a:rPr lang="cs-CZ" i="1" dirty="0" smtClean="0"/>
              <a:t> by</a:t>
            </a:r>
            <a:r>
              <a:rPr lang="en-US" i="1" dirty="0" smtClean="0"/>
              <a:t> </a:t>
            </a:r>
            <a:r>
              <a:rPr lang="en-US" i="1" dirty="0" err="1"/>
              <a:t>tyto</a:t>
            </a:r>
            <a:r>
              <a:rPr lang="en-US" i="1" dirty="0"/>
              <a:t> </a:t>
            </a:r>
            <a:r>
              <a:rPr lang="en-US" i="1" dirty="0" err="1"/>
              <a:t>příděly</a:t>
            </a:r>
            <a:r>
              <a:rPr lang="en-US" i="1" dirty="0"/>
              <a:t> </a:t>
            </a:r>
            <a:r>
              <a:rPr lang="en-US" i="1" dirty="0" err="1"/>
              <a:t>koupili</a:t>
            </a:r>
            <a:r>
              <a:rPr lang="en-US" i="1" dirty="0"/>
              <a:t>, </a:t>
            </a:r>
            <a:r>
              <a:rPr lang="en-US" i="1" dirty="0" err="1"/>
              <a:t>nemohli</a:t>
            </a:r>
            <a:r>
              <a:rPr lang="en-US" i="1" dirty="0"/>
              <a:t> </a:t>
            </a:r>
            <a:r>
              <a:rPr lang="en-US" i="1" dirty="0" err="1"/>
              <a:t>být</a:t>
            </a:r>
            <a:r>
              <a:rPr lang="en-US" i="1" dirty="0"/>
              <a:t> </a:t>
            </a:r>
            <a:r>
              <a:rPr lang="en-US" i="1" dirty="0" err="1"/>
              <a:t>ostatní</a:t>
            </a:r>
            <a:r>
              <a:rPr lang="en-US" i="1" dirty="0"/>
              <a:t> </a:t>
            </a:r>
            <a:r>
              <a:rPr lang="en-US" i="1" dirty="0" err="1"/>
              <a:t>chudí</a:t>
            </a:r>
            <a:r>
              <a:rPr lang="en-US" i="1" dirty="0"/>
              <a:t> a </a:t>
            </a:r>
            <a:r>
              <a:rPr lang="en-US" i="1" dirty="0" err="1"/>
              <a:t>utlačováni</a:t>
            </a:r>
            <a:r>
              <a:rPr lang="en-US" i="1" dirty="0"/>
              <a:t>, a </a:t>
            </a:r>
            <a:r>
              <a:rPr lang="en-US" i="1" dirty="0" err="1"/>
              <a:t>tak</a:t>
            </a:r>
            <a:r>
              <a:rPr lang="en-US" i="1" dirty="0"/>
              <a:t> by </a:t>
            </a:r>
            <a:r>
              <a:rPr lang="en-US" i="1" dirty="0" err="1"/>
              <a:t>národ</a:t>
            </a:r>
            <a:r>
              <a:rPr lang="en-US" i="1" dirty="0"/>
              <a:t> </a:t>
            </a:r>
            <a:r>
              <a:rPr lang="en-US" i="1" dirty="0" err="1"/>
              <a:t>mohl</a:t>
            </a:r>
            <a:r>
              <a:rPr lang="en-US" i="1" dirty="0"/>
              <a:t> </a:t>
            </a:r>
            <a:r>
              <a:rPr lang="en-US" i="1" dirty="0" err="1"/>
              <a:t>trpět</a:t>
            </a:r>
            <a:r>
              <a:rPr lang="en-US" i="1" dirty="0"/>
              <a:t> </a:t>
            </a:r>
            <a:r>
              <a:rPr lang="en-US" i="1" dirty="0" err="1"/>
              <a:t>nedostatkem</a:t>
            </a:r>
            <a:r>
              <a:rPr lang="en-US" i="1" dirty="0"/>
              <a:t> </a:t>
            </a:r>
            <a:r>
              <a:rPr lang="en-US" i="1" dirty="0" err="1"/>
              <a:t>pracovních</a:t>
            </a:r>
            <a:r>
              <a:rPr lang="en-US" i="1" dirty="0"/>
              <a:t> </a:t>
            </a:r>
            <a:r>
              <a:rPr lang="en-US" i="1" dirty="0" err="1"/>
              <a:t>sil</a:t>
            </a:r>
            <a:r>
              <a:rPr lang="en-US" i="1" dirty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436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Manetho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Manetho</a:t>
            </a:r>
            <a:r>
              <a:rPr lang="cs-CZ" dirty="0" smtClean="0"/>
              <a:t> (třetí století před naším letopočtem), egyptský kněz, který měl řecké vzdělání, napsal v řečtině kolem roku 280 př.nl dílo „Historie Egypta“. </a:t>
            </a:r>
            <a:r>
              <a:rPr lang="cs-CZ" dirty="0" err="1" smtClean="0"/>
              <a:t>Manethonovy</a:t>
            </a:r>
            <a:r>
              <a:rPr lang="cs-CZ" dirty="0" smtClean="0"/>
              <a:t> texty jsou ztraceny. </a:t>
            </a:r>
          </a:p>
          <a:p>
            <a:r>
              <a:rPr lang="cs-CZ" dirty="0" smtClean="0"/>
              <a:t>Dva příběhy o vyhnání z Egypta – </a:t>
            </a:r>
            <a:r>
              <a:rPr lang="cs-CZ" dirty="0" err="1" smtClean="0"/>
              <a:t>Hyksosové</a:t>
            </a:r>
            <a:r>
              <a:rPr lang="cs-CZ" dirty="0" smtClean="0"/>
              <a:t> a malomocní vedení </a:t>
            </a:r>
            <a:r>
              <a:rPr lang="cs-CZ" dirty="0" err="1" smtClean="0"/>
              <a:t>Osarsefem</a:t>
            </a:r>
            <a:r>
              <a:rPr lang="cs-CZ" dirty="0" smtClean="0"/>
              <a:t> (Mojžíšem) spojeny v </a:t>
            </a:r>
            <a:r>
              <a:rPr lang="cs-CZ" dirty="0" smtClean="0"/>
              <a:t>jeden.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7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2082</Words>
  <Application>Microsoft Office PowerPoint</Application>
  <PresentationFormat>Předvádění na obrazovce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Motiv systému Office</vt:lpstr>
      <vt:lpstr>Egypt a ostatní blízkovýchodní národy </vt:lpstr>
      <vt:lpstr>Dějiny vzájemných vztahů Izraele s Egyptem</vt:lpstr>
      <vt:lpstr>Ptolemaiovci</vt:lpstr>
      <vt:lpstr>Merenptahovo vítězství nad Kanaánci, (cca. 1209 př. n. l.)</vt:lpstr>
      <vt:lpstr>Šešonk I. 943–922   2 Paralipomenon, 12:1-4 </vt:lpstr>
      <vt:lpstr>Hekataios z Abdér, 4. st. př. n. l.</vt:lpstr>
      <vt:lpstr>Původ Židů – vyhnaní cizinci</vt:lpstr>
      <vt:lpstr>Mojžíš misantropem</vt:lpstr>
      <vt:lpstr>Manetho</vt:lpstr>
      <vt:lpstr>Moáb – Méšova stéla –  c. 840 př. n. l., 2. Kr 1,1 2Kr 3,4</vt:lpstr>
      <vt:lpstr>Kurkh monolit, bitva u Karkaru, 853, asyrský král Salmanassar III. (858 - 824 př. n. l.) x koalice 12 panovníků   </vt:lpstr>
      <vt:lpstr>Stéla z Tel Dan – bytdwd,  Aramejský král Chazael, nastoupil 843, Elíšou vybrán za krále, aby vykonal Boží trest nad Izraelem a Judou  (1Kr 19:15–18), (2Kr 8:7–9), (2Kr 8:7–15), (2Kr 12:17, 18)  </vt:lpstr>
      <vt:lpstr>Salmanassar III. - Černý obelisk - Tribut Jehúa (841- 814) ze země Omrí  - mar Hu-um-ri-i/ Adad Nirári III. - Stéla z Tell al-Rimah (KUR Sa-m-ri-na-a-a)</vt:lpstr>
      <vt:lpstr>Asyrská říše (9.-7. století př. n. l.)</vt:lpstr>
      <vt:lpstr>Obléhání Lakíše a Jeruzaléma  Sancheríbem r. 701 př. n. 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Židé a Egypt</dc:title>
  <dc:creator>admin</dc:creator>
  <cp:lastModifiedBy>Tereza Kvasničková</cp:lastModifiedBy>
  <cp:revision>100</cp:revision>
  <dcterms:created xsi:type="dcterms:W3CDTF">2019-09-20T07:40:26Z</dcterms:created>
  <dcterms:modified xsi:type="dcterms:W3CDTF">2019-10-31T14:38:40Z</dcterms:modified>
</cp:coreProperties>
</file>