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5" r:id="rId6"/>
    <p:sldId id="266" r:id="rId7"/>
    <p:sldId id="269" r:id="rId8"/>
    <p:sldId id="259" r:id="rId9"/>
    <p:sldId id="260" r:id="rId10"/>
    <p:sldId id="270" r:id="rId11"/>
    <p:sldId id="261" r:id="rId12"/>
    <p:sldId id="263" r:id="rId13"/>
    <p:sldId id="262" r:id="rId14"/>
    <p:sldId id="264" r:id="rId15"/>
    <p:sldId id="272" r:id="rId16"/>
    <p:sldId id="271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15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1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6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67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54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23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44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8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46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8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0B669-2DE4-4715-889D-12B14C5A31A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14969-119A-40EF-A389-470505563C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63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394270@mail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FAVp011 – Základy redakční práce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Jitka Lanšperková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49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média publikující o filmu sledujete?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6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kurzu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+ praktická cvičení </a:t>
            </a:r>
          </a:p>
          <a:p>
            <a:r>
              <a:rPr lang="cs-CZ" dirty="0" smtClean="0"/>
              <a:t>Jazyková průprava</a:t>
            </a:r>
          </a:p>
          <a:p>
            <a:r>
              <a:rPr lang="cs-CZ" dirty="0" smtClean="0"/>
              <a:t>Simulace chodu redakce vybraných médií </a:t>
            </a:r>
          </a:p>
          <a:p>
            <a:r>
              <a:rPr lang="cs-CZ" dirty="0" smtClean="0"/>
              <a:t>Tvorba vlastních textů, jejich editace a korektury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15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kurzu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a rešerše vybraných médií </a:t>
            </a:r>
            <a:endParaRPr lang="cs-CZ" dirty="0"/>
          </a:p>
          <a:p>
            <a:r>
              <a:rPr lang="cs-CZ" dirty="0" smtClean="0"/>
              <a:t>Vytvoření redakcí </a:t>
            </a:r>
          </a:p>
          <a:p>
            <a:r>
              <a:rPr lang="cs-CZ" dirty="0" smtClean="0"/>
              <a:t>Rozdělení rolí v redakci </a:t>
            </a:r>
          </a:p>
          <a:p>
            <a:r>
              <a:rPr lang="cs-CZ" dirty="0" smtClean="0"/>
              <a:t>Tvorba textů různých žánrů </a:t>
            </a:r>
          </a:p>
          <a:p>
            <a:r>
              <a:rPr lang="cs-CZ" dirty="0" smtClean="0"/>
              <a:t>Jejich editace a korektury</a:t>
            </a:r>
          </a:p>
          <a:p>
            <a:r>
              <a:rPr lang="cs-CZ" dirty="0" smtClean="0"/>
              <a:t>Příprava k publikaci </a:t>
            </a:r>
          </a:p>
          <a:p>
            <a:r>
              <a:rPr lang="cs-CZ" dirty="0" smtClean="0"/>
              <a:t>Portfolio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0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kurzu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 na všech seminářích je povinná</a:t>
            </a:r>
          </a:p>
          <a:p>
            <a:r>
              <a:rPr lang="cs-CZ" dirty="0" smtClean="0"/>
              <a:t>50 % známky je docházka a plnění zadaných úkolů </a:t>
            </a:r>
            <a:r>
              <a:rPr lang="cs-CZ" b="1" dirty="0" smtClean="0"/>
              <a:t>včas</a:t>
            </a:r>
            <a:r>
              <a:rPr lang="cs-CZ" dirty="0" smtClean="0"/>
              <a:t> </a:t>
            </a:r>
          </a:p>
          <a:p>
            <a:r>
              <a:rPr lang="cs-CZ" dirty="0" smtClean="0"/>
              <a:t>50 % odevzdání kvalitního portfolia </a:t>
            </a:r>
          </a:p>
        </p:txBody>
      </p:sp>
    </p:spTree>
    <p:extLst>
      <p:ext uri="{BB962C8B-B14F-4D97-AF65-F5344CB8AC3E}">
        <p14:creationId xmlns:p14="http://schemas.microsoft.com/office/powerpoint/2010/main" val="3816441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 portfolio vypadat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Vypracované </a:t>
            </a:r>
            <a:r>
              <a:rPr lang="cs-CZ" b="1" dirty="0" smtClean="0"/>
              <a:t>všechny</a:t>
            </a:r>
            <a:r>
              <a:rPr lang="cs-CZ" dirty="0" smtClean="0"/>
              <a:t> zadané úkoly se zapracovanými připomínkami </a:t>
            </a:r>
          </a:p>
          <a:p>
            <a:r>
              <a:rPr lang="cs-CZ" dirty="0" smtClean="0"/>
              <a:t>Esej v rozsahu 3–5 NS (5 400–9 010) o tom, co vám kurz dal a co jste se naučili, </a:t>
            </a:r>
            <a:r>
              <a:rPr lang="cs-CZ" b="1" dirty="0" smtClean="0"/>
              <a:t>NIKOLIV</a:t>
            </a:r>
            <a:r>
              <a:rPr lang="cs-CZ" dirty="0" smtClean="0"/>
              <a:t> soupis </a:t>
            </a:r>
            <a:r>
              <a:rPr lang="cs-CZ" dirty="0" smtClean="0"/>
              <a:t>probíraného </a:t>
            </a:r>
            <a:endParaRPr lang="cs-CZ" dirty="0" smtClean="0"/>
          </a:p>
          <a:p>
            <a:r>
              <a:rPr lang="cs-CZ" dirty="0" smtClean="0"/>
              <a:t>Termín odevzdání </a:t>
            </a:r>
            <a:r>
              <a:rPr lang="cs-CZ" b="1" dirty="0" smtClean="0"/>
              <a:t>15. 1. 2020 a neposouvá se! </a:t>
            </a:r>
            <a:endParaRPr lang="cs-CZ" b="1" dirty="0" smtClean="0"/>
          </a:p>
          <a:p>
            <a:r>
              <a:rPr lang="cs-CZ" dirty="0" smtClean="0"/>
              <a:t>Odevzdává se do </a:t>
            </a:r>
            <a:r>
              <a:rPr lang="cs-CZ" dirty="0" err="1" smtClean="0"/>
              <a:t>odevzdávárny</a:t>
            </a:r>
            <a:r>
              <a:rPr lang="cs-CZ" dirty="0" smtClean="0"/>
              <a:t> ve studijních materiálech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914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Zaslané texty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vás zaujal právě tento text? </a:t>
            </a:r>
          </a:p>
          <a:p>
            <a:r>
              <a:rPr lang="cs-CZ" dirty="0" smtClean="0"/>
              <a:t>Jaké jsou </a:t>
            </a:r>
            <a:r>
              <a:rPr lang="cs-CZ" smtClean="0"/>
              <a:t>jeho kvality?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376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Jaká média publikující o filmu sledujete?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TISK</a:t>
            </a:r>
          </a:p>
          <a:p>
            <a:pPr lvl="1"/>
            <a:r>
              <a:rPr lang="cs-CZ" dirty="0" smtClean="0"/>
              <a:t>Kulturní rubriky periodik – Respekt, </a:t>
            </a:r>
            <a:r>
              <a:rPr lang="cs-CZ" dirty="0" err="1" smtClean="0"/>
              <a:t>MfDnes</a:t>
            </a:r>
            <a:r>
              <a:rPr lang="cs-CZ" dirty="0" smtClean="0"/>
              <a:t>, Lidovky, Právo, Alarm, Deník N</a:t>
            </a:r>
          </a:p>
          <a:p>
            <a:pPr lvl="1"/>
            <a:r>
              <a:rPr lang="cs-CZ" dirty="0" smtClean="0"/>
              <a:t>Iluminace, </a:t>
            </a:r>
            <a:r>
              <a:rPr lang="cs-CZ" dirty="0" err="1" smtClean="0"/>
              <a:t>Cinepur</a:t>
            </a:r>
            <a:r>
              <a:rPr lang="cs-CZ" dirty="0" smtClean="0"/>
              <a:t>, </a:t>
            </a:r>
            <a:r>
              <a:rPr lang="cs-CZ" dirty="0" err="1" smtClean="0"/>
              <a:t>dok.revue</a:t>
            </a:r>
            <a:r>
              <a:rPr lang="cs-CZ" dirty="0" smtClean="0"/>
              <a:t>, Film a doba</a:t>
            </a:r>
          </a:p>
          <a:p>
            <a:r>
              <a:rPr lang="cs-CZ" dirty="0" smtClean="0"/>
              <a:t>Online </a:t>
            </a:r>
          </a:p>
          <a:p>
            <a:pPr lvl="1"/>
            <a:r>
              <a:rPr lang="cs-CZ" dirty="0" err="1" smtClean="0"/>
              <a:t>Dok.revue</a:t>
            </a:r>
            <a:endParaRPr lang="cs-CZ" dirty="0" smtClean="0"/>
          </a:p>
          <a:p>
            <a:pPr lvl="1"/>
            <a:r>
              <a:rPr lang="cs-CZ" dirty="0" smtClean="0"/>
              <a:t>25fps, </a:t>
            </a:r>
            <a:r>
              <a:rPr lang="cs-CZ" dirty="0" err="1" smtClean="0"/>
              <a:t>Moviezone</a:t>
            </a:r>
            <a:endParaRPr lang="cs-CZ" dirty="0" smtClean="0"/>
          </a:p>
          <a:p>
            <a:pPr lvl="1"/>
            <a:r>
              <a:rPr lang="cs-CZ" dirty="0" smtClean="0"/>
              <a:t>Ještěvětšíkritik.cz </a:t>
            </a:r>
          </a:p>
          <a:p>
            <a:pPr lvl="1"/>
            <a:r>
              <a:rPr lang="cs-CZ" dirty="0" smtClean="0"/>
              <a:t>Edna.cz </a:t>
            </a:r>
          </a:p>
          <a:p>
            <a:pPr lvl="1"/>
            <a:r>
              <a:rPr lang="cs-CZ" dirty="0" err="1" smtClean="0"/>
              <a:t>Filmtoro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103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– důkladná rešerše 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by v rešerši mělo být? 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56304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– důkladná rešerše 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Co by v rešerši mělo být? </a:t>
            </a:r>
            <a:endParaRPr lang="cs-CZ" dirty="0"/>
          </a:p>
          <a:p>
            <a:pPr lvl="1"/>
            <a:r>
              <a:rPr lang="cs-CZ" dirty="0" smtClean="0"/>
              <a:t>Vydavatel / vlastník </a:t>
            </a:r>
          </a:p>
          <a:p>
            <a:pPr lvl="1"/>
            <a:r>
              <a:rPr lang="cs-CZ" dirty="0" smtClean="0"/>
              <a:t>Složení redakce a její hierarchie</a:t>
            </a:r>
          </a:p>
          <a:p>
            <a:pPr lvl="1"/>
            <a:r>
              <a:rPr lang="cs-CZ" dirty="0" smtClean="0"/>
              <a:t>Periodicita</a:t>
            </a:r>
          </a:p>
          <a:p>
            <a:pPr lvl="1"/>
            <a:r>
              <a:rPr lang="cs-CZ" dirty="0" smtClean="0"/>
              <a:t>Cílový čtenář </a:t>
            </a:r>
          </a:p>
          <a:p>
            <a:pPr lvl="1"/>
            <a:r>
              <a:rPr lang="cs-CZ" dirty="0" smtClean="0"/>
              <a:t>Čtenost </a:t>
            </a:r>
          </a:p>
          <a:p>
            <a:pPr lvl="1"/>
            <a:r>
              <a:rPr lang="cs-CZ" dirty="0" smtClean="0"/>
              <a:t>Náklad </a:t>
            </a:r>
          </a:p>
          <a:p>
            <a:pPr lvl="1"/>
            <a:r>
              <a:rPr lang="cs-CZ" dirty="0" smtClean="0"/>
              <a:t>Publikované žánry</a:t>
            </a:r>
          </a:p>
          <a:p>
            <a:pPr lvl="1"/>
            <a:r>
              <a:rPr lang="cs-CZ" dirty="0" smtClean="0"/>
              <a:t>Kvantita</a:t>
            </a:r>
          </a:p>
          <a:p>
            <a:pPr lvl="1"/>
            <a:r>
              <a:rPr lang="cs-CZ" dirty="0" smtClean="0"/>
              <a:t>Délka textu </a:t>
            </a:r>
          </a:p>
          <a:p>
            <a:pPr lvl="1"/>
            <a:r>
              <a:rPr lang="cs-CZ" dirty="0" smtClean="0"/>
              <a:t>Grafika</a:t>
            </a:r>
          </a:p>
          <a:p>
            <a:pPr lvl="1"/>
            <a:r>
              <a:rPr lang="cs-CZ" dirty="0" smtClean="0"/>
              <a:t>Doprovodný obsah </a:t>
            </a:r>
          </a:p>
          <a:p>
            <a:pPr lvl="1"/>
            <a:r>
              <a:rPr lang="cs-CZ" dirty="0" smtClean="0"/>
              <a:t>Aktivita na sociálních sítích </a:t>
            </a:r>
          </a:p>
          <a:p>
            <a:pPr lvl="1"/>
            <a:r>
              <a:rPr lang="cs-CZ" dirty="0" smtClean="0"/>
              <a:t>Citační pravidla </a:t>
            </a:r>
          </a:p>
          <a:p>
            <a:pPr lvl="1"/>
            <a:r>
              <a:rPr lang="cs-CZ" dirty="0" smtClean="0"/>
              <a:t>Rozpočet a zdroje financování </a:t>
            </a:r>
          </a:p>
          <a:p>
            <a:pPr lvl="1"/>
            <a:r>
              <a:rPr lang="cs-CZ" dirty="0" smtClean="0"/>
              <a:t>Politická vyhraněnost</a:t>
            </a:r>
          </a:p>
          <a:p>
            <a:pPr lvl="1"/>
            <a:r>
              <a:rPr lang="cs-CZ" dirty="0" smtClean="0"/>
              <a:t>A další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33428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 úkolu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středy 2. 10. do 18 hodin odesláním </a:t>
            </a:r>
            <a:r>
              <a:rPr lang="cs-CZ" smtClean="0"/>
              <a:t>na e-mail </a:t>
            </a:r>
            <a:r>
              <a:rPr lang="cs-CZ" smtClean="0">
                <a:hlinkClick r:id="rId2"/>
              </a:rPr>
              <a:t>394270@mail.muni.cz</a:t>
            </a:r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27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se uvidíme a kdy 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27. 9. 2019</a:t>
            </a:r>
          </a:p>
          <a:p>
            <a:r>
              <a:rPr lang="cs-CZ" dirty="0" smtClean="0"/>
              <a:t>4. 10. 2019</a:t>
            </a:r>
          </a:p>
          <a:p>
            <a:r>
              <a:rPr lang="cs-CZ" b="1" dirty="0" smtClean="0"/>
              <a:t>11. 10. 2019 – seminář se nekoná! </a:t>
            </a:r>
          </a:p>
          <a:p>
            <a:r>
              <a:rPr lang="cs-CZ" dirty="0" smtClean="0"/>
              <a:t>18. 10. 2019</a:t>
            </a:r>
          </a:p>
          <a:p>
            <a:r>
              <a:rPr lang="cs-CZ" dirty="0" smtClean="0"/>
              <a:t>25. 10. 2019 – MFDF </a:t>
            </a:r>
            <a:r>
              <a:rPr lang="cs-CZ" dirty="0" err="1" smtClean="0"/>
              <a:t>Ji.hlava</a:t>
            </a:r>
            <a:r>
              <a:rPr lang="cs-CZ" dirty="0" smtClean="0"/>
              <a:t>?? </a:t>
            </a:r>
          </a:p>
          <a:p>
            <a:r>
              <a:rPr lang="cs-CZ" dirty="0" smtClean="0"/>
              <a:t>1. 11. 2019</a:t>
            </a:r>
          </a:p>
          <a:p>
            <a:r>
              <a:rPr lang="cs-CZ" b="1" dirty="0" smtClean="0"/>
              <a:t>8. 11. 2019 – seminář se nekoná! </a:t>
            </a:r>
          </a:p>
          <a:p>
            <a:r>
              <a:rPr lang="cs-CZ" dirty="0" smtClean="0"/>
              <a:t>15. 11. 2019</a:t>
            </a:r>
          </a:p>
          <a:p>
            <a:r>
              <a:rPr lang="cs-CZ" dirty="0" smtClean="0"/>
              <a:t>22. 11. 2019 – SIECE??</a:t>
            </a:r>
          </a:p>
          <a:p>
            <a:r>
              <a:rPr lang="cs-CZ" dirty="0" smtClean="0"/>
              <a:t>29. 11. 2019</a:t>
            </a:r>
          </a:p>
          <a:p>
            <a:r>
              <a:rPr lang="cs-CZ" dirty="0" smtClean="0"/>
              <a:t>6. 12. 2019</a:t>
            </a:r>
          </a:p>
          <a:p>
            <a:r>
              <a:rPr lang="cs-CZ" dirty="0" smtClean="0"/>
              <a:t>13. 12. 2019</a:t>
            </a:r>
          </a:p>
          <a:p>
            <a:r>
              <a:rPr lang="cs-CZ" dirty="0" smtClean="0"/>
              <a:t>20. 12. 2019</a:t>
            </a:r>
          </a:p>
          <a:p>
            <a:r>
              <a:rPr lang="cs-CZ" b="1" dirty="0" smtClean="0"/>
              <a:t>15. 1. 2020 odevzdání portfolia</a:t>
            </a:r>
          </a:p>
        </p:txBody>
      </p:sp>
    </p:spTree>
    <p:extLst>
      <p:ext uri="{BB962C8B-B14F-4D97-AF65-F5344CB8AC3E}">
        <p14:creationId xmlns:p14="http://schemas.microsoft.com/office/powerpoint/2010/main" val="194837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Konzultační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</a:t>
            </a:r>
          </a:p>
          <a:p>
            <a:r>
              <a:rPr lang="cs-CZ" dirty="0" smtClean="0"/>
              <a:t>domluva </a:t>
            </a:r>
            <a:r>
              <a:rPr lang="cs-CZ" dirty="0"/>
              <a:t>e-mailem nebo po hodině </a:t>
            </a:r>
          </a:p>
        </p:txBody>
      </p:sp>
    </p:spTree>
    <p:extLst>
      <p:ext uri="{BB962C8B-B14F-4D97-AF65-F5344CB8AC3E}">
        <p14:creationId xmlns:p14="http://schemas.microsoft.com/office/powerpoint/2010/main" val="101855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Kdo jsem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Žurnalistika a mediální studia na FSS MU 2011 – 2015</a:t>
            </a:r>
          </a:p>
          <a:p>
            <a:r>
              <a:rPr lang="cs-CZ" dirty="0" smtClean="0"/>
              <a:t>Management v kultuře 2015 – 2018 </a:t>
            </a:r>
          </a:p>
          <a:p>
            <a:r>
              <a:rPr lang="cs-CZ" dirty="0" smtClean="0"/>
              <a:t>Filmová věda 2011 – doposud</a:t>
            </a:r>
          </a:p>
          <a:p>
            <a:endParaRPr lang="cs-CZ" dirty="0"/>
          </a:p>
          <a:p>
            <a:r>
              <a:rPr lang="cs-CZ" dirty="0" smtClean="0"/>
              <a:t>Redaktorka Aktuálně.cz 2014 (kultura) + </a:t>
            </a:r>
            <a:r>
              <a:rPr lang="cs-CZ" dirty="0" err="1" smtClean="0"/>
              <a:t>copywriting</a:t>
            </a:r>
            <a:endParaRPr lang="cs-CZ" dirty="0" smtClean="0"/>
          </a:p>
          <a:p>
            <a:r>
              <a:rPr lang="cs-CZ" dirty="0" smtClean="0"/>
              <a:t>Editorka </a:t>
            </a:r>
            <a:r>
              <a:rPr lang="cs-CZ" dirty="0" err="1" smtClean="0"/>
              <a:t>dok.revue</a:t>
            </a:r>
            <a:r>
              <a:rPr lang="cs-CZ" dirty="0" smtClean="0"/>
              <a:t> 2015 – 2019 </a:t>
            </a:r>
          </a:p>
          <a:p>
            <a:r>
              <a:rPr lang="cs-CZ" dirty="0" smtClean="0"/>
              <a:t>PR MFDF </a:t>
            </a:r>
            <a:r>
              <a:rPr lang="cs-CZ" dirty="0" err="1" smtClean="0"/>
              <a:t>Ji.hlava</a:t>
            </a:r>
            <a:r>
              <a:rPr lang="cs-CZ" dirty="0" smtClean="0"/>
              <a:t> 2015 – 2019 </a:t>
            </a:r>
          </a:p>
          <a:p>
            <a:r>
              <a:rPr lang="cs-CZ" dirty="0" smtClean="0"/>
              <a:t>Festivaly</a:t>
            </a:r>
          </a:p>
          <a:p>
            <a:endParaRPr lang="cs-CZ" dirty="0"/>
          </a:p>
          <a:p>
            <a:r>
              <a:rPr lang="cs-CZ" dirty="0" smtClean="0"/>
              <a:t>V současnosti produkční v </a:t>
            </a:r>
            <a:r>
              <a:rPr lang="cs-CZ" dirty="0" err="1" smtClean="0"/>
              <a:t>NdB</a:t>
            </a:r>
            <a:r>
              <a:rPr lang="cs-CZ" dirty="0" smtClean="0"/>
              <a:t>, dramaturgyně </a:t>
            </a:r>
            <a:r>
              <a:rPr lang="cs-CZ" dirty="0" err="1" smtClean="0"/>
              <a:t>Juniorfestu</a:t>
            </a:r>
            <a:r>
              <a:rPr lang="cs-CZ" dirty="0"/>
              <a:t> </a:t>
            </a:r>
            <a:r>
              <a:rPr lang="cs-CZ" dirty="0" smtClean="0"/>
              <a:t>a SFF a PhD. studentka</a:t>
            </a:r>
          </a:p>
        </p:txBody>
      </p:sp>
    </p:spTree>
    <p:extLst>
      <p:ext uri="{BB962C8B-B14F-4D97-AF65-F5344CB8AC3E}">
        <p14:creationId xmlns:p14="http://schemas.microsoft.com/office/powerpoint/2010/main" val="384769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Pište jako </a:t>
            </a:r>
            <a:r>
              <a:rPr lang="cs-CZ" dirty="0" err="1" smtClean="0"/>
              <a:t>pornomagnát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53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Pište jako </a:t>
            </a:r>
            <a:r>
              <a:rPr lang="cs-CZ" dirty="0" err="1" smtClean="0"/>
              <a:t>pornomagnát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Když začnete psát </a:t>
            </a:r>
          </a:p>
          <a:p>
            <a:pPr marL="0" indent="0">
              <a:buNone/>
            </a:pPr>
            <a:r>
              <a:rPr lang="cs-CZ" dirty="0" smtClean="0"/>
              <a:t>A najednou to začne bolet… </a:t>
            </a:r>
          </a:p>
          <a:p>
            <a:pPr marL="0" indent="0">
              <a:buNone/>
            </a:pPr>
            <a:r>
              <a:rPr lang="cs-CZ" dirty="0" smtClean="0"/>
              <a:t>je to znamení, že něco děláte dobře.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Spisovatele, </a:t>
            </a:r>
          </a:p>
          <a:p>
            <a:pPr marL="0" indent="0">
              <a:buNone/>
            </a:pPr>
            <a:r>
              <a:rPr lang="cs-CZ" dirty="0" smtClean="0"/>
              <a:t>básníky nebo </a:t>
            </a:r>
          </a:p>
          <a:p>
            <a:pPr marL="0" indent="0">
              <a:buNone/>
            </a:pPr>
            <a:r>
              <a:rPr lang="cs-CZ" dirty="0" smtClean="0"/>
              <a:t>textaře </a:t>
            </a:r>
          </a:p>
          <a:p>
            <a:pPr marL="0" indent="0">
              <a:buNone/>
            </a:pPr>
            <a:r>
              <a:rPr lang="cs-CZ" dirty="0" smtClean="0"/>
              <a:t>to bolí pořád.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Piště jako </a:t>
            </a:r>
            <a:r>
              <a:rPr lang="cs-CZ" dirty="0" err="1" smtClean="0"/>
              <a:t>pornomagnát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Otto Bohuš</a:t>
            </a:r>
          </a:p>
          <a:p>
            <a:r>
              <a:rPr lang="cs-CZ" dirty="0" smtClean="0"/>
              <a:t>Orbis </a:t>
            </a:r>
            <a:r>
              <a:rPr lang="cs-CZ" dirty="0" err="1" smtClean="0"/>
              <a:t>Tweetus</a:t>
            </a:r>
            <a:r>
              <a:rPr lang="cs-CZ" dirty="0" smtClean="0"/>
              <a:t> (2017)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86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od kurzu očekáváte?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42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od kurzu očekáváte?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jste se do kurzu přihlásili? </a:t>
            </a:r>
          </a:p>
          <a:p>
            <a:r>
              <a:rPr lang="cs-CZ" dirty="0" smtClean="0"/>
              <a:t>Co se tu chcete naučit? </a:t>
            </a:r>
          </a:p>
          <a:p>
            <a:r>
              <a:rPr lang="cs-CZ" dirty="0" smtClean="0"/>
              <a:t>Co si chcete vyzkoušet? </a:t>
            </a:r>
          </a:p>
          <a:p>
            <a:r>
              <a:rPr lang="cs-CZ" dirty="0" smtClean="0"/>
              <a:t>O čem chcete mluvit/slyšet?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557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507</Words>
  <Application>Microsoft Office PowerPoint</Application>
  <PresentationFormat>Širokoúhlá obrazovka</PresentationFormat>
  <Paragraphs>108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FAVp011 – Základy redakční práce</vt:lpstr>
      <vt:lpstr>Kdy se uvidíme a kdy ne</vt:lpstr>
      <vt:lpstr>Konzultační hodiny</vt:lpstr>
      <vt:lpstr>Kdo jsem </vt:lpstr>
      <vt:lpstr>Pište jako pornomagnát </vt:lpstr>
      <vt:lpstr>Pište jako pornomagnát</vt:lpstr>
      <vt:lpstr>Piště jako pornomagnát</vt:lpstr>
      <vt:lpstr>Co od kurzu očekáváte? </vt:lpstr>
      <vt:lpstr>Co od kurzu očekáváte? </vt:lpstr>
      <vt:lpstr>Jaká média publikující o filmu sledujete? </vt:lpstr>
      <vt:lpstr>Průběh kurzu </vt:lpstr>
      <vt:lpstr>Náplň kurzu </vt:lpstr>
      <vt:lpstr>Hodnocení kurzu </vt:lpstr>
      <vt:lpstr>Jak bude portfolio vypadat </vt:lpstr>
      <vt:lpstr>Zaslané texty</vt:lpstr>
      <vt:lpstr>Jaká média publikující o filmu sledujete? </vt:lpstr>
      <vt:lpstr>Zadání úkolu – důkladná rešerše média</vt:lpstr>
      <vt:lpstr>Zadání úkolu – důkladná rešerše média</vt:lpstr>
      <vt:lpstr>Odevzdání úkolu </vt:lpstr>
    </vt:vector>
  </TitlesOfParts>
  <Company>ND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FAVp011 – Základy redakční práce</dc:title>
  <dc:creator>Lanšperková Jitka</dc:creator>
  <cp:lastModifiedBy>Lanšperková Jitka</cp:lastModifiedBy>
  <cp:revision>12</cp:revision>
  <dcterms:created xsi:type="dcterms:W3CDTF">2019-09-25T19:48:27Z</dcterms:created>
  <dcterms:modified xsi:type="dcterms:W3CDTF">2019-09-26T21:40:44Z</dcterms:modified>
</cp:coreProperties>
</file>