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5" r:id="rId4"/>
    <p:sldId id="266" r:id="rId5"/>
    <p:sldId id="267" r:id="rId6"/>
    <p:sldId id="257" r:id="rId7"/>
    <p:sldId id="258" r:id="rId8"/>
    <p:sldId id="259" r:id="rId9"/>
    <p:sldId id="262" r:id="rId10"/>
    <p:sldId id="274" r:id="rId11"/>
    <p:sldId id="263" r:id="rId12"/>
    <p:sldId id="264" r:id="rId13"/>
    <p:sldId id="275" r:id="rId14"/>
    <p:sldId id="276" r:id="rId15"/>
    <p:sldId id="261" r:id="rId16"/>
    <p:sldId id="270" r:id="rId17"/>
    <p:sldId id="268" r:id="rId18"/>
    <p:sldId id="273" r:id="rId19"/>
    <p:sldId id="271" r:id="rId20"/>
    <p:sldId id="269" r:id="rId21"/>
    <p:sldId id="277" r:id="rId22"/>
    <p:sldId id="280" r:id="rId23"/>
    <p:sldId id="279" r:id="rId24"/>
    <p:sldId id="278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znamzpravy.cz/clanek/online-zemrel-karel-gott-byl-to-skutecny-umelec-vzkazal-zeman-7994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.cz/28-veci-ktere-se-stanou-az-zemre-karel-got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znamzpravy.cz/clanek/online-zemrel-karel-gott-byl-to-skutecny-umelec-vzkazal-zeman-7994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rovan.cz/hraci_dne/na-altrichteruv-film-narodni-trida-prislo-pres-40-tisic-divaku" TargetMode="External"/><Relationship Id="rId2" Type="http://schemas.openxmlformats.org/officeDocument/2006/relationships/hyperlink" Target="http://www.borovan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krevue.cz/clanky/obraz-vyroby-mimoradne-zpravy" TargetMode="External"/><Relationship Id="rId2" Type="http://schemas.openxmlformats.org/officeDocument/2006/relationships/hyperlink" Target="https://dafilms.cz/film/10632-mimoradna-zprav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FAVp001 – Základy redakční práce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Jitka Lanšperková, 4. 10. 2019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8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Nejexponovanější téma posledních dní?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https://www.seznamzpravy.cz/clanek/online-zemrel-karel-gott-byl-to-skutecny-umelec-vzkazal-zeman-79943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89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150" b="4781"/>
          <a:stretch/>
        </p:blipFill>
        <p:spPr>
          <a:xfrm>
            <a:off x="0" y="284672"/>
            <a:ext cx="12192000" cy="62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020" b="4523"/>
          <a:stretch/>
        </p:blipFill>
        <p:spPr>
          <a:xfrm>
            <a:off x="0" y="276044"/>
            <a:ext cx="12192000" cy="62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 je dopředu připravené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https://g.cz/28-veci-ktere-se-stanou-az-zemre-karel-gott/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58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Reportáž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https://www.seznamzpravy.cz/clanek/online-zemrel-karel-gott-byl-to-skutecny-umelec-vzkazal-zeman-79943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14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583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Přináší informace</a:t>
            </a:r>
          </a:p>
          <a:p>
            <a:r>
              <a:rPr lang="cs-CZ" dirty="0" smtClean="0"/>
              <a:t>Informace = zboží, které chceme prodat </a:t>
            </a:r>
          </a:p>
          <a:p>
            <a:r>
              <a:rPr lang="cs-CZ" dirty="0" smtClean="0"/>
              <a:t>Prodáváme tomu „nejhloupějšímu“ zástupci cílové skupiny</a:t>
            </a:r>
          </a:p>
          <a:p>
            <a:r>
              <a:rPr lang="cs-CZ" dirty="0" smtClean="0"/>
              <a:t>Musí tomu rozumět i Pepina ze Žvatlanic!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9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</a:t>
            </a:r>
          </a:p>
          <a:p>
            <a:r>
              <a:rPr lang="cs-CZ" dirty="0"/>
              <a:t>KDO</a:t>
            </a:r>
          </a:p>
          <a:p>
            <a:r>
              <a:rPr lang="cs-CZ" dirty="0"/>
              <a:t>KDE A KDY</a:t>
            </a:r>
          </a:p>
          <a:p>
            <a:r>
              <a:rPr lang="cs-CZ" dirty="0"/>
              <a:t>JAK </a:t>
            </a:r>
          </a:p>
          <a:p>
            <a:r>
              <a:rPr lang="cs-CZ" dirty="0" smtClean="0"/>
              <a:t>PROČ</a:t>
            </a:r>
          </a:p>
          <a:p>
            <a:r>
              <a:rPr lang="cs-CZ" dirty="0" smtClean="0"/>
              <a:t>Doplňující informace – s kým, pro koho a za co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6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46" y="-117236"/>
            <a:ext cx="8842075" cy="7317580"/>
          </a:xfrm>
        </p:spPr>
      </p:pic>
    </p:spTree>
    <p:extLst>
      <p:ext uri="{BB962C8B-B14F-4D97-AF65-F5344CB8AC3E}">
        <p14:creationId xmlns:p14="http://schemas.microsoft.com/office/powerpoint/2010/main" val="30518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Kvalitní zpráva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Čtenář v ní najde odpovědi na klíčové otázky </a:t>
            </a:r>
          </a:p>
          <a:p>
            <a:r>
              <a:rPr lang="cs-CZ" dirty="0" smtClean="0"/>
              <a:t>Obsahuje kontext </a:t>
            </a:r>
          </a:p>
          <a:p>
            <a:r>
              <a:rPr lang="cs-CZ" dirty="0" smtClean="0"/>
              <a:t>Dává daný problém do souvislostí </a:t>
            </a:r>
          </a:p>
          <a:p>
            <a:r>
              <a:rPr lang="cs-CZ" dirty="0" smtClean="0"/>
              <a:t>BEZ NÁZORU AUTORA ZPRÁVY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3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Odevzdané úkoly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Vybraná média</a:t>
            </a:r>
          </a:p>
          <a:p>
            <a:pPr lvl="1"/>
            <a:r>
              <a:rPr lang="cs-CZ" dirty="0" err="1" smtClean="0"/>
              <a:t>Cinepur</a:t>
            </a:r>
            <a:endParaRPr lang="cs-CZ" dirty="0" smtClean="0"/>
          </a:p>
          <a:p>
            <a:pPr lvl="1"/>
            <a:r>
              <a:rPr lang="cs-CZ" dirty="0" smtClean="0"/>
              <a:t>SME</a:t>
            </a:r>
          </a:p>
          <a:p>
            <a:pPr lvl="1"/>
            <a:r>
              <a:rPr lang="cs-CZ" dirty="0" smtClean="0"/>
              <a:t>Respekt</a:t>
            </a:r>
          </a:p>
          <a:p>
            <a:pPr lvl="1"/>
            <a:r>
              <a:rPr lang="cs-CZ" dirty="0" smtClean="0"/>
              <a:t>Filmkult.refresher.sk</a:t>
            </a:r>
          </a:p>
          <a:p>
            <a:pPr lvl="1"/>
            <a:r>
              <a:rPr lang="cs-CZ" dirty="0" err="1" smtClean="0"/>
              <a:t>Moviezone</a:t>
            </a:r>
            <a:endParaRPr lang="cs-CZ" dirty="0" smtClean="0"/>
          </a:p>
          <a:p>
            <a:pPr lvl="1"/>
            <a:r>
              <a:rPr lang="cs-CZ" dirty="0" err="1" smtClean="0"/>
              <a:t>Edna</a:t>
            </a:r>
            <a:endParaRPr lang="cs-CZ" dirty="0" smtClean="0"/>
          </a:p>
          <a:p>
            <a:pPr lvl="1"/>
            <a:r>
              <a:rPr lang="cs-CZ" dirty="0" smtClean="0"/>
              <a:t>Ještěvětšíkritik.cz 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656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www.borovan.cz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https://www.borovan.cz/hraci_dne/na-altrichteruv-film-narodni-trida-prislo-pres-40-tisic-divaku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8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se zdroji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VŽDY </a:t>
            </a:r>
            <a:r>
              <a:rPr lang="cs-CZ" dirty="0"/>
              <a:t>u</a:t>
            </a:r>
            <a:r>
              <a:rPr lang="cs-CZ" dirty="0" smtClean="0"/>
              <a:t>vádět zdroj </a:t>
            </a:r>
          </a:p>
          <a:p>
            <a:r>
              <a:rPr lang="cs-CZ" dirty="0" smtClean="0"/>
              <a:t>Etická otázka? </a:t>
            </a:r>
          </a:p>
          <a:p>
            <a:pPr lvl="1"/>
            <a:r>
              <a:rPr lang="cs-CZ" dirty="0" smtClean="0"/>
              <a:t>Zdroj si nepřeje být jmenován?</a:t>
            </a:r>
          </a:p>
        </p:txBody>
      </p:sp>
    </p:spTree>
    <p:extLst>
      <p:ext uri="{BB962C8B-B14F-4D97-AF65-F5344CB8AC3E}">
        <p14:creationId xmlns:p14="http://schemas.microsoft.com/office/powerpoint/2010/main" val="66903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v kulturní žurnalistice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038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v kulturní žurnalistice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Tiskové zprávy</a:t>
            </a:r>
          </a:p>
          <a:p>
            <a:r>
              <a:rPr lang="cs-CZ" b="1" dirty="0" smtClean="0"/>
              <a:t>Tiskové konference</a:t>
            </a:r>
          </a:p>
          <a:p>
            <a:r>
              <a:rPr lang="cs-CZ" dirty="0" smtClean="0"/>
              <a:t>Trailery</a:t>
            </a:r>
          </a:p>
          <a:p>
            <a:r>
              <a:rPr lang="cs-CZ" dirty="0" smtClean="0"/>
              <a:t>Pozvánky</a:t>
            </a:r>
          </a:p>
          <a:p>
            <a:r>
              <a:rPr lang="cs-CZ" dirty="0" smtClean="0"/>
              <a:t>Samotní aktéři</a:t>
            </a:r>
          </a:p>
          <a:p>
            <a:r>
              <a:rPr lang="cs-CZ" dirty="0" smtClean="0"/>
              <a:t>Zahraniční média</a:t>
            </a:r>
          </a:p>
        </p:txBody>
      </p:sp>
    </p:spTree>
    <p:extLst>
      <p:ext uri="{BB962C8B-B14F-4D97-AF65-F5344CB8AC3E}">
        <p14:creationId xmlns:p14="http://schemas.microsoft.com/office/powerpoint/2010/main" val="3349903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Zpráva vs. PR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Pozor na to při práci s tiskovými zprávami </a:t>
            </a:r>
          </a:p>
          <a:p>
            <a:r>
              <a:rPr lang="cs-CZ" dirty="0" smtClean="0"/>
              <a:t>TZ – vždy říká jenom to nejlepší o čem daná organizace chce, aby se psalo </a:t>
            </a:r>
          </a:p>
        </p:txBody>
      </p:sp>
    </p:spTree>
    <p:extLst>
      <p:ext uri="{BB962C8B-B14F-4D97-AF65-F5344CB8AC3E}">
        <p14:creationId xmlns:p14="http://schemas.microsoft.com/office/powerpoint/2010/main" val="2096533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Najděte </a:t>
            </a:r>
            <a:r>
              <a:rPr lang="cs-CZ" dirty="0" smtClean="0"/>
              <a:t>aktuální (vydaná po datu 4. 10.) </a:t>
            </a:r>
            <a:r>
              <a:rPr lang="cs-CZ" b="1" dirty="0" smtClean="0"/>
              <a:t>tiskovou zprávu </a:t>
            </a:r>
            <a:r>
              <a:rPr lang="cs-CZ" dirty="0" smtClean="0"/>
              <a:t>popřípadě se zúčastněte tiskové konference </a:t>
            </a:r>
          </a:p>
          <a:p>
            <a:r>
              <a:rPr lang="cs-CZ" dirty="0" smtClean="0"/>
              <a:t>Musí se týkat kultury ideálně směřovat k filmu </a:t>
            </a:r>
          </a:p>
          <a:p>
            <a:r>
              <a:rPr lang="cs-CZ" dirty="0" smtClean="0"/>
              <a:t>Zanalyzujte ji a zašlete vyučující </a:t>
            </a:r>
          </a:p>
          <a:p>
            <a:r>
              <a:rPr lang="cs-CZ" b="1" dirty="0" smtClean="0"/>
              <a:t>Do čtvrtka 10. 10. do 10:00 </a:t>
            </a:r>
          </a:p>
        </p:txBody>
      </p:sp>
    </p:spTree>
    <p:extLst>
      <p:ext uri="{BB962C8B-B14F-4D97-AF65-F5344CB8AC3E}">
        <p14:creationId xmlns:p14="http://schemas.microsoft.com/office/powerpoint/2010/main" val="3517351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vybrané tiskové zprávy vytvořte zprávu určenou vámi vybranému médiu z nabídky: </a:t>
            </a:r>
          </a:p>
          <a:p>
            <a:pPr lvl="1"/>
            <a:r>
              <a:rPr lang="cs-CZ" dirty="0" err="1"/>
              <a:t>Cinepur</a:t>
            </a:r>
            <a:endParaRPr lang="cs-CZ" dirty="0"/>
          </a:p>
          <a:p>
            <a:pPr lvl="1"/>
            <a:r>
              <a:rPr lang="cs-CZ" dirty="0"/>
              <a:t>SME</a:t>
            </a:r>
          </a:p>
          <a:p>
            <a:pPr lvl="1"/>
            <a:r>
              <a:rPr lang="cs-CZ" dirty="0"/>
              <a:t>Respekt</a:t>
            </a:r>
          </a:p>
          <a:p>
            <a:pPr lvl="1"/>
            <a:r>
              <a:rPr lang="cs-CZ" dirty="0"/>
              <a:t>Filmkult.refresher.sk</a:t>
            </a:r>
          </a:p>
          <a:p>
            <a:pPr lvl="1"/>
            <a:r>
              <a:rPr lang="cs-CZ" dirty="0" err="1"/>
              <a:t>Moviezone</a:t>
            </a:r>
            <a:endParaRPr lang="cs-CZ" dirty="0"/>
          </a:p>
          <a:p>
            <a:r>
              <a:rPr lang="cs-CZ" dirty="0" smtClean="0"/>
              <a:t>Hotovou zprávu se všemi náležitostmi </a:t>
            </a:r>
            <a:r>
              <a:rPr lang="cs-CZ" dirty="0" smtClean="0"/>
              <a:t>(!! viz Nové trendy v médiích) </a:t>
            </a:r>
            <a:r>
              <a:rPr lang="cs-CZ" dirty="0" smtClean="0"/>
              <a:t>zašlete vyučující </a:t>
            </a:r>
            <a:r>
              <a:rPr lang="cs-CZ" b="1" dirty="0" smtClean="0"/>
              <a:t>do úterý 15. 10. 2019 do 15:00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132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Nové trendy v médiích I. str. 35–52</a:t>
            </a:r>
          </a:p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write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contemporary</a:t>
            </a:r>
            <a:r>
              <a:rPr lang="cs-CZ" dirty="0" smtClean="0"/>
              <a:t> art, str. 126–128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25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v médiích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Film </a:t>
            </a:r>
            <a:r>
              <a:rPr lang="cs-CZ" i="1" dirty="0" smtClean="0"/>
              <a:t>Mimořádná zpráva</a:t>
            </a:r>
            <a:r>
              <a:rPr lang="cs-CZ" dirty="0" smtClean="0"/>
              <a:t>, r. Tomáš Bojar (2018) </a:t>
            </a:r>
          </a:p>
          <a:p>
            <a:r>
              <a:rPr lang="cs-CZ" dirty="0">
                <a:hlinkClick r:id="rId2"/>
              </a:rPr>
              <a:t>https://dafilms.cz/film/10632-mimoradna-zprava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Situační recenze – </a:t>
            </a:r>
            <a:r>
              <a:rPr lang="cs-CZ" dirty="0" err="1" smtClean="0"/>
              <a:t>dok.revue</a:t>
            </a:r>
            <a:endParaRPr lang="cs-CZ" dirty="0" smtClean="0"/>
          </a:p>
          <a:p>
            <a:r>
              <a:rPr lang="cs-CZ" dirty="0">
                <a:hlinkClick r:id="rId3"/>
              </a:rPr>
              <a:t>http://www.dokrevue.cz/clanky/obraz-vyroby-mimoradne-zpravy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9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Nejexponovanější téma posledních dní?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5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232</TotalTime>
  <Words>313</Words>
  <Application>Microsoft Office PowerPoint</Application>
  <PresentationFormat>Širokoúhlá obrazovka</PresentationFormat>
  <Paragraphs>76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Stébla</vt:lpstr>
      <vt:lpstr>FAVp001 – Základy redakční práce </vt:lpstr>
      <vt:lpstr>Odevzdané úkoly </vt:lpstr>
      <vt:lpstr>Prezentace aplikace PowerPoint</vt:lpstr>
      <vt:lpstr>Prezentace aplikace PowerPoint</vt:lpstr>
      <vt:lpstr>Prezentace aplikace PowerPoint</vt:lpstr>
      <vt:lpstr>Práce v médiích</vt:lpstr>
      <vt:lpstr>Prezentace aplikace PowerPoint</vt:lpstr>
      <vt:lpstr>Prezentace aplikace PowerPoint</vt:lpstr>
      <vt:lpstr>Nejexponovanější téma posledních dní? </vt:lpstr>
      <vt:lpstr>Nejexponovanější téma posledních dní? </vt:lpstr>
      <vt:lpstr>Prezentace aplikace PowerPoint</vt:lpstr>
      <vt:lpstr>Prezentace aplikace PowerPoint</vt:lpstr>
      <vt:lpstr>Vše je dopředu připravené</vt:lpstr>
      <vt:lpstr>Reportáž</vt:lpstr>
      <vt:lpstr>Zpráva</vt:lpstr>
      <vt:lpstr>Zpráva</vt:lpstr>
      <vt:lpstr>Zpráva</vt:lpstr>
      <vt:lpstr>Prezentace aplikace PowerPoint</vt:lpstr>
      <vt:lpstr>Kvalitní zpráva </vt:lpstr>
      <vt:lpstr>Prezentace aplikace PowerPoint</vt:lpstr>
      <vt:lpstr>Práce se zdroji</vt:lpstr>
      <vt:lpstr>Zdroje v kulturní žurnalistice</vt:lpstr>
      <vt:lpstr>Zdroje v kulturní žurnalistice</vt:lpstr>
      <vt:lpstr>Zpráva vs. PR</vt:lpstr>
      <vt:lpstr>ÚKOL 1.</vt:lpstr>
      <vt:lpstr>ÚKOL 2.</vt:lpstr>
      <vt:lpstr>Doporučená literatura</vt:lpstr>
    </vt:vector>
  </TitlesOfParts>
  <Company>ND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FAVp001 – Základy redakční práce</dc:title>
  <dc:creator>Lanšperková Jitka</dc:creator>
  <cp:lastModifiedBy>Lanšperková Jitka</cp:lastModifiedBy>
  <cp:revision>15</cp:revision>
  <dcterms:created xsi:type="dcterms:W3CDTF">2019-10-03T08:45:43Z</dcterms:created>
  <dcterms:modified xsi:type="dcterms:W3CDTF">2019-10-07T14:48:26Z</dcterms:modified>
</cp:coreProperties>
</file>