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5" r:id="rId9"/>
    <p:sldId id="288" r:id="rId10"/>
    <p:sldId id="282" r:id="rId11"/>
    <p:sldId id="275" r:id="rId12"/>
    <p:sldId id="276" r:id="rId13"/>
    <p:sldId id="289" r:id="rId14"/>
    <p:sldId id="277" r:id="rId15"/>
    <p:sldId id="278" r:id="rId16"/>
    <p:sldId id="280" r:id="rId17"/>
    <p:sldId id="279" r:id="rId18"/>
    <p:sldId id="281" r:id="rId19"/>
    <p:sldId id="266" r:id="rId20"/>
    <p:sldId id="265" r:id="rId21"/>
    <p:sldId id="267" r:id="rId22"/>
    <p:sldId id="268" r:id="rId23"/>
    <p:sldId id="269" r:id="rId24"/>
    <p:sldId id="270" r:id="rId25"/>
    <p:sldId id="264" r:id="rId26"/>
    <p:sldId id="271" r:id="rId27"/>
    <p:sldId id="272" r:id="rId28"/>
    <p:sldId id="273" r:id="rId29"/>
    <p:sldId id="274" r:id="rId30"/>
    <p:sldId id="263" r:id="rId31"/>
    <p:sldId id="286" r:id="rId32"/>
    <p:sldId id="287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1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D1DC0-CE86-4F70-AB67-86F2E9D45923}" type="datetimeFigureOut">
              <a:rPr lang="cs-CZ" smtClean="0"/>
              <a:t>18.10.2019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48A0E-CEAC-435B-9616-45A9C2BEB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79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vopisne.cz/2011/02/zapoctovy-diktat-na-vs-83-uloh-obtiznost-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jc.cas.cz/" TargetMode="External"/><Relationship Id="rId2" Type="http://schemas.openxmlformats.org/officeDocument/2006/relationships/hyperlink" Target="http://prirucka.ujc.cas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Základy redakční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18. 10. 2019</a:t>
            </a:r>
          </a:p>
          <a:p>
            <a:r>
              <a:rPr lang="cs-CZ" dirty="0" smtClean="0"/>
              <a:t>Mgr. Jitka </a:t>
            </a:r>
            <a:r>
              <a:rPr lang="cs-CZ" dirty="0" err="1" smtClean="0"/>
              <a:t>lanšperková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64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Najdi chybu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3" y="3278981"/>
            <a:ext cx="74104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6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32" y="82087"/>
            <a:ext cx="5227608" cy="6775913"/>
          </a:xfrm>
        </p:spPr>
      </p:pic>
    </p:spTree>
    <p:extLst>
      <p:ext uri="{BB962C8B-B14F-4D97-AF65-F5344CB8AC3E}">
        <p14:creationId xmlns:p14="http://schemas.microsoft.com/office/powerpoint/2010/main" val="176178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prohřešky ve filmovém psaní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trike="sngStrike" dirty="0" smtClean="0"/>
              <a:t>SCÉNÁRISTA</a:t>
            </a:r>
            <a:r>
              <a:rPr lang="cs-CZ" dirty="0" smtClean="0"/>
              <a:t> VS. SCENÁRISTA </a:t>
            </a:r>
          </a:p>
          <a:p>
            <a:r>
              <a:rPr lang="cs-CZ" strike="sngStrike" dirty="0" smtClean="0"/>
              <a:t>S</a:t>
            </a:r>
            <a:r>
              <a:rPr lang="cs-CZ" strike="sngStrike" dirty="0" smtClean="0"/>
              <a:t>HLÉDNOUT</a:t>
            </a:r>
            <a:r>
              <a:rPr lang="cs-CZ" dirty="0" smtClean="0"/>
              <a:t> </a:t>
            </a:r>
            <a:r>
              <a:rPr lang="cs-CZ" dirty="0" smtClean="0"/>
              <a:t>FILM VS. </a:t>
            </a:r>
            <a:r>
              <a:rPr lang="cs-CZ" dirty="0"/>
              <a:t>Z</a:t>
            </a:r>
            <a:r>
              <a:rPr lang="cs-CZ" dirty="0" smtClean="0"/>
              <a:t>HLÉDNOUT </a:t>
            </a:r>
            <a:r>
              <a:rPr lang="cs-CZ" dirty="0" smtClean="0"/>
              <a:t>FILM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62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Zhlédnout film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Slova s předponou </a:t>
            </a:r>
            <a:r>
              <a:rPr lang="cs-CZ" b="1" i="1" dirty="0"/>
              <a:t>s(e)-</a:t>
            </a:r>
            <a:r>
              <a:rPr lang="cs-CZ" b="1" dirty="0"/>
              <a:t> i </a:t>
            </a:r>
            <a:r>
              <a:rPr lang="cs-CZ" b="1" i="1" dirty="0"/>
              <a:t>z(e)-</a:t>
            </a:r>
            <a:endParaRPr lang="cs-CZ" b="1" dirty="0"/>
          </a:p>
          <a:p>
            <a:r>
              <a:rPr lang="cs-CZ" dirty="0"/>
              <a:t>Některá slovesa lze psát jak s předponou </a:t>
            </a:r>
            <a:r>
              <a:rPr lang="cs-CZ" i="1" dirty="0"/>
              <a:t>s(e)-</a:t>
            </a:r>
            <a:r>
              <a:rPr lang="cs-CZ" dirty="0"/>
              <a:t>, tak s předponou </a:t>
            </a:r>
            <a:r>
              <a:rPr lang="cs-CZ" i="1" dirty="0"/>
              <a:t>z(e</a:t>
            </a:r>
            <a:r>
              <a:rPr lang="cs-CZ" i="1" dirty="0" smtClean="0"/>
              <a:t>)-</a:t>
            </a:r>
            <a:r>
              <a:rPr lang="cs-CZ" dirty="0" smtClean="0"/>
              <a:t> </a:t>
            </a:r>
            <a:r>
              <a:rPr lang="cs-CZ" dirty="0"/>
              <a:t>U většiny z nich je mezi oběma podobami </a:t>
            </a:r>
            <a:r>
              <a:rPr lang="cs-CZ" b="1" dirty="0"/>
              <a:t>zřetelný významový rozdíl</a:t>
            </a:r>
            <a:r>
              <a:rPr lang="cs-CZ" dirty="0"/>
              <a:t>, popř. rozdíl vazebný: </a:t>
            </a:r>
            <a:r>
              <a:rPr lang="cs-CZ" i="1" dirty="0"/>
              <a:t>sběh lidí – válečný zběh, sjednat přednášku – zjednat nápravu, správa domu – novinová zpráva, </a:t>
            </a:r>
            <a:r>
              <a:rPr lang="cs-CZ" b="1" i="1" dirty="0"/>
              <a:t>zhlédnout představení, film, výstavu, dokument – shlédnout z rozhledny dolů</a:t>
            </a:r>
            <a:r>
              <a:rPr lang="cs-CZ" i="1" dirty="0"/>
              <a:t>, stěžovat si ve škole – ztěžovat práci</a:t>
            </a:r>
            <a:r>
              <a:rPr lang="cs-CZ" dirty="0"/>
              <a:t>. U skupiny sloves mezi podobami s předponou </a:t>
            </a:r>
            <a:r>
              <a:rPr lang="cs-CZ" i="1" dirty="0"/>
              <a:t>s(e)-</a:t>
            </a:r>
            <a:r>
              <a:rPr lang="cs-CZ" dirty="0"/>
              <a:t> a </a:t>
            </a:r>
            <a:r>
              <a:rPr lang="cs-CZ" i="1" dirty="0"/>
              <a:t>z(e)-</a:t>
            </a:r>
            <a:r>
              <a:rPr lang="cs-CZ" dirty="0"/>
              <a:t> zásadní významový rozdíl není, a je proto možno je psát oběma způsoby: </a:t>
            </a:r>
            <a:r>
              <a:rPr lang="cs-CZ" i="1" dirty="0"/>
              <a:t>zcestovat</a:t>
            </a:r>
            <a:r>
              <a:rPr lang="cs-CZ" dirty="0"/>
              <a:t> i </a:t>
            </a:r>
            <a:r>
              <a:rPr lang="cs-CZ" i="1" dirty="0"/>
              <a:t>scestovat, zkrápět</a:t>
            </a:r>
            <a:r>
              <a:rPr lang="cs-CZ" dirty="0"/>
              <a:t> i </a:t>
            </a:r>
            <a:r>
              <a:rPr lang="cs-CZ" i="1" dirty="0"/>
              <a:t>skrápět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08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1" y="0"/>
            <a:ext cx="1174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00137"/>
            <a:ext cx="113347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7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754"/>
            <a:ext cx="12192000" cy="5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74" y="0"/>
            <a:ext cx="1051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2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673"/>
            <a:ext cx="12192000" cy="46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" y="-1909601"/>
            <a:ext cx="9049110" cy="12166875"/>
          </a:xfrm>
        </p:spPr>
      </p:pic>
    </p:spTree>
    <p:extLst>
      <p:ext uri="{BB962C8B-B14F-4D97-AF65-F5344CB8AC3E}">
        <p14:creationId xmlns:p14="http://schemas.microsoft.com/office/powerpoint/2010/main" val="332819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MFDF </a:t>
            </a:r>
            <a:r>
              <a:rPr lang="cs-CZ" dirty="0" err="1" smtClean="0"/>
              <a:t>Ji.hlava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napsat text týkající se filmů v České radosti </a:t>
            </a:r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Nakoukáte filmy, které ještě neměly premiéru </a:t>
            </a:r>
          </a:p>
          <a:p>
            <a:pPr lvl="1"/>
            <a:r>
              <a:rPr lang="cs-CZ" dirty="0" smtClean="0"/>
              <a:t>Můžete pracovat v tandemu </a:t>
            </a:r>
          </a:p>
          <a:p>
            <a:pPr lvl="1"/>
            <a:r>
              <a:rPr lang="cs-CZ" dirty="0" smtClean="0"/>
              <a:t>Můžete si zvolit žánr – pozor recenze </a:t>
            </a:r>
            <a:r>
              <a:rPr lang="cs-CZ" b="1" dirty="0" smtClean="0"/>
              <a:t>NENÍ</a:t>
            </a:r>
            <a:r>
              <a:rPr lang="cs-CZ" dirty="0" smtClean="0"/>
              <a:t> možná </a:t>
            </a:r>
          </a:p>
          <a:p>
            <a:pPr lvl="2"/>
            <a:r>
              <a:rPr lang="cs-CZ" dirty="0" smtClean="0"/>
              <a:t>Rozhovor (e-mailem, </a:t>
            </a:r>
            <a:r>
              <a:rPr lang="cs-CZ" dirty="0" err="1" smtClean="0"/>
              <a:t>skype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Esej </a:t>
            </a:r>
          </a:p>
          <a:p>
            <a:pPr lvl="2"/>
            <a:r>
              <a:rPr lang="cs-CZ" dirty="0" smtClean="0"/>
              <a:t>Reflexe, zasazení do kontextu </a:t>
            </a:r>
          </a:p>
          <a:p>
            <a:pPr lvl="2"/>
            <a:r>
              <a:rPr lang="cs-CZ" dirty="0" smtClean="0"/>
              <a:t>Situační recenze??? </a:t>
            </a:r>
          </a:p>
        </p:txBody>
      </p:sp>
    </p:spTree>
    <p:extLst>
      <p:ext uri="{BB962C8B-B14F-4D97-AF65-F5344CB8AC3E}">
        <p14:creationId xmlns:p14="http://schemas.microsoft.com/office/powerpoint/2010/main" val="307597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2" y="2950235"/>
            <a:ext cx="11674265" cy="2691440"/>
          </a:xfrm>
        </p:spPr>
      </p:pic>
    </p:spTree>
    <p:extLst>
      <p:ext uri="{BB962C8B-B14F-4D97-AF65-F5344CB8AC3E}">
        <p14:creationId xmlns:p14="http://schemas.microsoft.com/office/powerpoint/2010/main" val="39588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39" y="324383"/>
            <a:ext cx="4175185" cy="7422551"/>
          </a:xfrm>
        </p:spPr>
      </p:pic>
    </p:spTree>
    <p:extLst>
      <p:ext uri="{BB962C8B-B14F-4D97-AF65-F5344CB8AC3E}">
        <p14:creationId xmlns:p14="http://schemas.microsoft.com/office/powerpoint/2010/main" val="405145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8" y="278680"/>
            <a:ext cx="11128076" cy="6254391"/>
          </a:xfrm>
        </p:spPr>
      </p:pic>
    </p:spTree>
    <p:extLst>
      <p:ext uri="{BB962C8B-B14F-4D97-AF65-F5344CB8AC3E}">
        <p14:creationId xmlns:p14="http://schemas.microsoft.com/office/powerpoint/2010/main" val="200372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6" y="0"/>
            <a:ext cx="9480430" cy="7100322"/>
          </a:xfrm>
        </p:spPr>
      </p:pic>
    </p:spTree>
    <p:extLst>
      <p:ext uri="{BB962C8B-B14F-4D97-AF65-F5344CB8AC3E}">
        <p14:creationId xmlns:p14="http://schemas.microsoft.com/office/powerpoint/2010/main" val="59623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20" y="2432650"/>
            <a:ext cx="8731614" cy="2147977"/>
          </a:xfrm>
        </p:spPr>
      </p:pic>
    </p:spTree>
    <p:extLst>
      <p:ext uri="{BB962C8B-B14F-4D97-AF65-F5344CB8AC3E}">
        <p14:creationId xmlns:p14="http://schemas.microsoft.com/office/powerpoint/2010/main" val="359119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16" y="2052638"/>
            <a:ext cx="4488944" cy="4195762"/>
          </a:xfrm>
        </p:spPr>
      </p:pic>
    </p:spTree>
    <p:extLst>
      <p:ext uri="{BB962C8B-B14F-4D97-AF65-F5344CB8AC3E}">
        <p14:creationId xmlns:p14="http://schemas.microsoft.com/office/powerpoint/2010/main" val="185737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85" y="69011"/>
            <a:ext cx="6002763" cy="6692977"/>
          </a:xfrm>
        </p:spPr>
      </p:pic>
    </p:spTree>
    <p:extLst>
      <p:ext uri="{BB962C8B-B14F-4D97-AF65-F5344CB8AC3E}">
        <p14:creationId xmlns:p14="http://schemas.microsoft.com/office/powerpoint/2010/main" val="2336162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37" y="452718"/>
            <a:ext cx="8947150" cy="26791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12" y="3020863"/>
            <a:ext cx="5181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89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09" y="1009291"/>
            <a:ext cx="7416262" cy="5308121"/>
          </a:xfrm>
        </p:spPr>
      </p:pic>
    </p:spTree>
    <p:extLst>
      <p:ext uri="{BB962C8B-B14F-4D97-AF65-F5344CB8AC3E}">
        <p14:creationId xmlns:p14="http://schemas.microsoft.com/office/powerpoint/2010/main" val="36507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18729"/>
            <a:ext cx="5995661" cy="325814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34" y="858360"/>
            <a:ext cx="5647331" cy="45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MFDF </a:t>
            </a:r>
            <a:r>
              <a:rPr lang="cs-CZ" dirty="0" err="1" smtClean="0"/>
              <a:t>Ji.hlava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  <a:p>
            <a:pPr lvl="1"/>
            <a:r>
              <a:rPr lang="cs-CZ" b="1" dirty="0" err="1"/>
              <a:t>Deadline</a:t>
            </a:r>
            <a:r>
              <a:rPr lang="cs-CZ" b="1" dirty="0"/>
              <a:t> úterý 22. 10. 2019 v 21:00</a:t>
            </a:r>
          </a:p>
          <a:p>
            <a:pPr lvl="1"/>
            <a:r>
              <a:rPr lang="cs-CZ" b="1" dirty="0"/>
              <a:t>Opravy ve čtvrtek 24. 10. 2019 12:00</a:t>
            </a:r>
          </a:p>
          <a:p>
            <a:pPr lvl="1"/>
            <a:r>
              <a:rPr lang="cs-CZ" b="1" dirty="0"/>
              <a:t>Odevzdaný text v pátek v 10:00 + práce v hodině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991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 - ČEŠTINA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 na hrubé chyby – y/i/a, s/z </a:t>
            </a:r>
          </a:p>
          <a:p>
            <a:r>
              <a:rPr lang="cs-CZ" dirty="0" smtClean="0"/>
              <a:t>Velká a malá písmena </a:t>
            </a:r>
          </a:p>
          <a:p>
            <a:r>
              <a:rPr lang="cs-CZ" dirty="0" smtClean="0"/>
              <a:t>Vlastní jména </a:t>
            </a:r>
          </a:p>
          <a:p>
            <a:r>
              <a:rPr lang="cs-CZ" dirty="0" smtClean="0"/>
              <a:t>Správné skloňování</a:t>
            </a:r>
          </a:p>
          <a:p>
            <a:r>
              <a:rPr lang="cs-CZ" dirty="0" smtClean="0"/>
              <a:t>Interpunkce</a:t>
            </a:r>
          </a:p>
          <a:p>
            <a:r>
              <a:rPr lang="cs-CZ" dirty="0" smtClean="0"/>
              <a:t>Významy slov </a:t>
            </a:r>
          </a:p>
          <a:p>
            <a:r>
              <a:rPr lang="cs-CZ" dirty="0" smtClean="0"/>
              <a:t>Pleonasmus – nadbytečná slova</a:t>
            </a:r>
          </a:p>
          <a:p>
            <a:r>
              <a:rPr lang="cs-CZ" dirty="0" smtClean="0"/>
              <a:t>Přebírání slov z cizích jazyků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0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Pleonasmus – nadbytečná slova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513" y="2855119"/>
            <a:ext cx="6000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98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Pleonasmus – nadbytečná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originál </a:t>
            </a:r>
          </a:p>
          <a:p>
            <a:r>
              <a:rPr lang="cs-CZ" dirty="0" smtClean="0"/>
              <a:t>Magické kouzlo </a:t>
            </a:r>
          </a:p>
          <a:p>
            <a:r>
              <a:rPr lang="cs-CZ" dirty="0" smtClean="0"/>
              <a:t>Ceny rostou vzhůru </a:t>
            </a:r>
          </a:p>
          <a:p>
            <a:r>
              <a:rPr lang="cs-CZ" dirty="0" smtClean="0"/>
              <a:t>Manuální zručnost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477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Pleonasmus – nadbytečná slova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988" y="3431381"/>
            <a:ext cx="7543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2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úkolu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bylo správně </a:t>
            </a:r>
          </a:p>
          <a:p>
            <a:pPr lvl="1"/>
            <a:r>
              <a:rPr lang="cs-CZ" dirty="0" smtClean="0"/>
              <a:t>Dodržení analýzy – nebylo třeba texty příliš restrukturalizovat</a:t>
            </a:r>
          </a:p>
          <a:p>
            <a:pPr lvl="1"/>
            <a:r>
              <a:rPr lang="cs-CZ" dirty="0" smtClean="0"/>
              <a:t>Jazyk</a:t>
            </a:r>
          </a:p>
          <a:p>
            <a:pPr lvl="1"/>
            <a:r>
              <a:rPr lang="cs-CZ" dirty="0" smtClean="0"/>
              <a:t>Dodržení žánru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14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úkolu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Časté problémy </a:t>
            </a:r>
            <a:endParaRPr lang="cs-CZ" dirty="0" smtClean="0"/>
          </a:p>
          <a:p>
            <a:pPr lvl="1"/>
            <a:r>
              <a:rPr lang="cs-CZ" dirty="0" smtClean="0"/>
              <a:t>Příliš dlouhé věty/texty </a:t>
            </a:r>
          </a:p>
          <a:p>
            <a:pPr lvl="1"/>
            <a:r>
              <a:rPr lang="cs-CZ" dirty="0" smtClean="0"/>
              <a:t>Neobratné formulace </a:t>
            </a:r>
          </a:p>
          <a:p>
            <a:pPr lvl="1"/>
            <a:r>
              <a:rPr lang="cs-CZ" dirty="0" smtClean="0"/>
              <a:t>PROBĚHNE</a:t>
            </a:r>
          </a:p>
          <a:p>
            <a:pPr lvl="1"/>
            <a:r>
              <a:rPr lang="cs-CZ" dirty="0" smtClean="0"/>
              <a:t>CITACE!! </a:t>
            </a:r>
          </a:p>
          <a:p>
            <a:pPr lvl="1"/>
            <a:r>
              <a:rPr lang="cs-CZ" dirty="0" smtClean="0"/>
              <a:t>Nedodržení analýzy</a:t>
            </a:r>
          </a:p>
          <a:p>
            <a:pPr lvl="1"/>
            <a:r>
              <a:rPr lang="cs-CZ" dirty="0" smtClean="0"/>
              <a:t>Chybná analýza – viz </a:t>
            </a:r>
            <a:r>
              <a:rPr lang="cs-CZ" dirty="0" err="1" smtClean="0"/>
              <a:t>Netflix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8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Vezměte si tužku a papír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04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Vezměte si tužku a papír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200" dirty="0" smtClean="0"/>
              <a:t>Napíšeme si diktát. </a:t>
            </a:r>
            <a:endParaRPr lang="cs-CZ" sz="4200" dirty="0"/>
          </a:p>
        </p:txBody>
      </p:sp>
    </p:spTree>
    <p:extLst>
      <p:ext uri="{BB962C8B-B14F-4D97-AF65-F5344CB8AC3E}">
        <p14:creationId xmlns:p14="http://schemas.microsoft.com/office/powerpoint/2010/main" val="353980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https://www.pravopisne.cz/2011/02/zapoctovy-diktat-na-vs-83-uloh-obtiznost-3/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96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JAZYKOVÁ PŘÍRUČKA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http://prirucka.ujc.cas.cz</a:t>
            </a:r>
            <a:r>
              <a:rPr lang="cs-CZ" dirty="0" smtClean="0">
                <a:hlinkClick r:id="rId2"/>
              </a:rPr>
              <a:t>/</a:t>
            </a:r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Ú</a:t>
            </a:r>
            <a:r>
              <a:rPr lang="cs-CZ" dirty="0" smtClean="0"/>
              <a:t>stav pro jazyk český</a:t>
            </a:r>
          </a:p>
          <a:p>
            <a:r>
              <a:rPr lang="cs-CZ" dirty="0">
                <a:hlinkClick r:id="rId3"/>
              </a:rPr>
              <a:t>http://www.ujc.cas.cz/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658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</TotalTime>
  <Words>232</Words>
  <Application>Microsoft Office PowerPoint</Application>
  <PresentationFormat>Širokoúhlá obrazovka</PresentationFormat>
  <Paragraphs>64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Ion</vt:lpstr>
      <vt:lpstr>Základy redakční práce</vt:lpstr>
      <vt:lpstr>MFDF Ji.hlava </vt:lpstr>
      <vt:lpstr>MFDF Ji.hlava</vt:lpstr>
      <vt:lpstr>Vyhodnocení úkolu </vt:lpstr>
      <vt:lpstr>Vyhodnocení úkolu </vt:lpstr>
      <vt:lpstr>Vezměte si tužku a papír </vt:lpstr>
      <vt:lpstr>Vezměte si tužku a papír </vt:lpstr>
      <vt:lpstr>Prezentace aplikace PowerPoint</vt:lpstr>
      <vt:lpstr>ONLINE JAZYKOVÁ PŘÍRUČKA </vt:lpstr>
      <vt:lpstr>Najdi chybu </vt:lpstr>
      <vt:lpstr>Prezentace aplikace PowerPoint</vt:lpstr>
      <vt:lpstr>Nejčastější prohřešky ve filmovém psaní </vt:lpstr>
      <vt:lpstr>Zhlédnout film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JAZYK - ČEŠTINA</vt:lpstr>
      <vt:lpstr>Pleonasmus – nadbytečná slova</vt:lpstr>
      <vt:lpstr>Pleonasmus – nadbytečná slova</vt:lpstr>
      <vt:lpstr>Pleonasmus – nadbytečná slova </vt:lpstr>
      <vt:lpstr>Cvičení</vt:lpstr>
    </vt:vector>
  </TitlesOfParts>
  <Company>ND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redakční práce</dc:title>
  <dc:creator>Lanšperková Jitka</dc:creator>
  <cp:lastModifiedBy>Lanšperková Jitka</cp:lastModifiedBy>
  <cp:revision>11</cp:revision>
  <dcterms:created xsi:type="dcterms:W3CDTF">2019-10-17T18:59:30Z</dcterms:created>
  <dcterms:modified xsi:type="dcterms:W3CDTF">2019-10-18T10:49:31Z</dcterms:modified>
</cp:coreProperties>
</file>