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plan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Introduction à la dissertation générale et littéraire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933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Faire un plan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009104" y="2653048"/>
            <a:ext cx="755989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Classer les idées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exemples afin de répondre à la problématique-sujet.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regrouper les idées = deux à quatre grandes parties = thèses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chaque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idée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avec un exemple ( une sous-partie = un paragraphe = un argument = un exemple)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du général au particulier, du plus concret au plus abstrait, du plus évident au moins évident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qualités du plan sont donc des qualités logiques. Il doit être articulé par des liaisons logiques : causales (donc, dès lors, par conséquent), contradictoires (or, cependant, mais).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08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types de plan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154954" y="2871989"/>
            <a:ext cx="79890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existe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différents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de plan :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dialectique (thèse, antithèse, synthèse / dépassement) ;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analytique (description d’une situation ou explication, analyse des causes ou illustration, analyse des conséquences ou commentaire) ;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thématique (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réflexion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 une (ou plusieurs) notion(s), il s’agit de répondre progressivement à la question du sujet en présentant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différents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arguments de manière ordonnée).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70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Conseils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953036" y="2454730"/>
            <a:ext cx="1049628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 manquerez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crédibilité et votre dissertation ne sera pas réussie dans les cas suivants :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idées que vous exposez n’ont pas ou peu de rapport avec le sujet (ou alors il n’y a pas de lien entre vos différents paragraphes et / ou vos différentes parties –  de même si vous utilisez des liens logiques abusivement) 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exemples que vous choisissez n’illustrent pas vos propos (arguments) ;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arguments et les exemples que vous proposez ne sont pas présentés dans un ordre logique, c’est-à-dire lorsque votre raisonnement n’est pas progressif 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votre dissertation ne respecte pas les règles de cet exercice académique  : il n’y a, par exemple, que deux « grandes » parties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seulement deux sous-parties dans une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partie, l’autre ne contient qu’un paragraphe (dans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 cas, les différentes parties de votre devoir ne sont pas équilibrées).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62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140</Words>
  <Application>Microsoft Office PowerPoint</Application>
  <PresentationFormat>Širokoúhlá obrazovka</PresentationFormat>
  <Paragraphs>30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Zasedací místnost Ion</vt:lpstr>
      <vt:lpstr>Le plan</vt:lpstr>
      <vt:lpstr>Faire un plan</vt:lpstr>
      <vt:lpstr>Les types de plan</vt:lpstr>
      <vt:lpstr>Conseils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plan</dc:title>
  <dc:creator>Katia Émilie V. Hayek</dc:creator>
  <cp:lastModifiedBy>Katia Émilie V. Hayek</cp:lastModifiedBy>
  <cp:revision>3</cp:revision>
  <dcterms:created xsi:type="dcterms:W3CDTF">2018-10-23T10:05:04Z</dcterms:created>
  <dcterms:modified xsi:type="dcterms:W3CDTF">2018-10-30T07:30:12Z</dcterms:modified>
</cp:coreProperties>
</file>