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61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3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FE6DC4BD-034A-4143-B77B-F60D1B6912EF}" type="datetimeFigureOut">
              <a:rPr lang="de-DE" smtClean="0"/>
              <a:t>14.10.2019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07514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4BD-034A-4143-B77B-F60D1B6912EF}" type="datetimeFigureOut">
              <a:rPr lang="de-DE" smtClean="0"/>
              <a:t>14.10.2019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13505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4BD-034A-4143-B77B-F60D1B6912EF}" type="datetimeFigureOut">
              <a:rPr lang="de-DE" smtClean="0"/>
              <a:t>14.10.2019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1356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4BD-034A-4143-B77B-F60D1B6912EF}" type="datetimeFigureOut">
              <a:rPr lang="de-DE" smtClean="0"/>
              <a:t>14.10.2019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6069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4BD-034A-4143-B77B-F60D1B6912EF}" type="datetimeFigureOut">
              <a:rPr lang="de-DE" smtClean="0"/>
              <a:t>14.10.2019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1588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4BD-034A-4143-B77B-F60D1B6912EF}" type="datetimeFigureOut">
              <a:rPr lang="de-DE" smtClean="0"/>
              <a:t>14.10.2019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5051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2">
                    <a:lumMod val="75000"/>
                  </a:schemeClr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 lIns="45720" rIns="4572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4BD-034A-4143-B77B-F60D1B6912EF}" type="datetimeFigureOut">
              <a:rPr lang="de-DE" smtClean="0"/>
              <a:t>14.10.2019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3284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4BD-034A-4143-B77B-F60D1B6912EF}" type="datetimeFigureOut">
              <a:rPr lang="de-DE" smtClean="0"/>
              <a:t>14.10.2019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33859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4BD-034A-4143-B77B-F60D1B6912EF}" type="datetimeFigureOut">
              <a:rPr lang="de-DE" smtClean="0"/>
              <a:t>14.10.2019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66648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4BD-034A-4143-B77B-F60D1B6912EF}" type="datetimeFigureOut">
              <a:rPr lang="de-DE" smtClean="0"/>
              <a:t>14.10.2019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2288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2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DC4BD-034A-4143-B77B-F60D1B6912EF}" type="datetimeFigureOut">
              <a:rPr lang="de-DE" smtClean="0"/>
              <a:t>14.10.2019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5836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FE6DC4BD-034A-4143-B77B-F60D1B6912EF}" type="datetimeFigureOut">
              <a:rPr lang="de-DE" smtClean="0"/>
              <a:t>14.10.2019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</a:defRPr>
            </a:lvl1pPr>
          </a:lstStyle>
          <a:p>
            <a:fld id="{9060C81F-DD7D-466C-973E-0BB170DE34C1}" type="slidenum">
              <a:rPr lang="de-DE" smtClean="0"/>
              <a:t>‹#›</a:t>
            </a:fld>
            <a:endParaRPr lang="de-DE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5784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0000"/>
              <a:lumOff val="10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2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2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AA5348-89AE-44F4-B85E-C837C2FE6F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Němčina pro historiky</a:t>
            </a:r>
            <a:endParaRPr lang="de-DE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C812A11-105B-484A-9AA1-FC57246D617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Skupina 2</a:t>
            </a:r>
          </a:p>
          <a:p>
            <a:r>
              <a:rPr lang="cs-CZ"/>
              <a:t>Třetí hodina 14.10.2019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8473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13AD3B-6ED7-4237-BB62-262A6BA1F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6C49B02-83B5-42A5-A963-0C744C517F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Besonders</a:t>
            </a:r>
            <a:r>
              <a:rPr lang="cs-CZ" dirty="0"/>
              <a:t> </a:t>
            </a:r>
            <a:r>
              <a:rPr lang="cs-CZ" dirty="0" err="1"/>
              <a:t>dramatisch</a:t>
            </a:r>
            <a:r>
              <a:rPr lang="cs-CZ" dirty="0"/>
              <a:t> </a:t>
            </a:r>
            <a:r>
              <a:rPr lang="cs-CZ" dirty="0" err="1"/>
              <a:t>verlief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Entwicklung</a:t>
            </a:r>
            <a:r>
              <a:rPr lang="cs-CZ" dirty="0"/>
              <a:t> in </a:t>
            </a:r>
            <a:r>
              <a:rPr lang="cs-CZ" dirty="0" err="1"/>
              <a:t>Straßburg</a:t>
            </a:r>
            <a:r>
              <a:rPr lang="cs-CZ" dirty="0"/>
              <a:t> </a:t>
            </a:r>
            <a:r>
              <a:rPr lang="cs-CZ" dirty="0" err="1"/>
              <a:t>selbst</a:t>
            </a:r>
            <a:r>
              <a:rPr lang="cs-CZ" dirty="0"/>
              <a:t>, </a:t>
            </a:r>
            <a:r>
              <a:rPr lang="cs-CZ" dirty="0" err="1"/>
              <a:t>wo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Metzger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Kürschner</a:t>
            </a:r>
            <a:r>
              <a:rPr lang="cs-CZ" dirty="0"/>
              <a:t> </a:t>
            </a:r>
            <a:r>
              <a:rPr lang="cs-CZ" dirty="0" err="1"/>
              <a:t>bewaffnet</a:t>
            </a:r>
            <a:r>
              <a:rPr lang="cs-CZ" dirty="0"/>
              <a:t> </a:t>
            </a:r>
            <a:r>
              <a:rPr lang="cs-CZ" dirty="0" err="1"/>
              <a:t>zum</a:t>
            </a:r>
            <a:r>
              <a:rPr lang="cs-CZ" dirty="0"/>
              <a:t> </a:t>
            </a:r>
            <a:r>
              <a:rPr lang="cs-CZ" dirty="0" err="1"/>
              <a:t>Münster</a:t>
            </a:r>
            <a:r>
              <a:rPr lang="cs-CZ" dirty="0"/>
              <a:t> </a:t>
            </a:r>
            <a:r>
              <a:rPr lang="cs-CZ" dirty="0" err="1"/>
              <a:t>eilten</a:t>
            </a:r>
            <a:r>
              <a:rPr lang="cs-CZ" dirty="0"/>
              <a:t>, um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Stadtväter</a:t>
            </a:r>
            <a:r>
              <a:rPr lang="cs-CZ" dirty="0"/>
              <a:t> </a:t>
            </a:r>
            <a:r>
              <a:rPr lang="cs-CZ" dirty="0" err="1"/>
              <a:t>unter</a:t>
            </a:r>
            <a:r>
              <a:rPr lang="cs-CZ" dirty="0"/>
              <a:t> </a:t>
            </a:r>
            <a:r>
              <a:rPr lang="cs-CZ" dirty="0" err="1"/>
              <a:t>Druck</a:t>
            </a:r>
            <a:r>
              <a:rPr lang="cs-CZ" dirty="0"/>
              <a:t> </a:t>
            </a:r>
            <a:r>
              <a:rPr lang="cs-CZ" dirty="0" err="1"/>
              <a:t>zu</a:t>
            </a:r>
            <a:r>
              <a:rPr lang="cs-CZ" dirty="0"/>
              <a:t> </a:t>
            </a:r>
            <a:r>
              <a:rPr lang="cs-CZ" dirty="0" err="1"/>
              <a:t>setzen</a:t>
            </a:r>
            <a:r>
              <a:rPr lang="cs-CZ" dirty="0"/>
              <a:t>. </a:t>
            </a:r>
            <a:r>
              <a:rPr lang="cs-CZ" dirty="0" err="1"/>
              <a:t>Anlaß</a:t>
            </a:r>
            <a:r>
              <a:rPr lang="cs-CZ" dirty="0"/>
              <a:t> </a:t>
            </a:r>
            <a:r>
              <a:rPr lang="cs-CZ" dirty="0" err="1"/>
              <a:t>war</a:t>
            </a:r>
            <a:r>
              <a:rPr lang="cs-CZ" dirty="0"/>
              <a:t> der </a:t>
            </a:r>
            <a:r>
              <a:rPr lang="cs-CZ" dirty="0" err="1"/>
              <a:t>Besuch</a:t>
            </a:r>
            <a:r>
              <a:rPr lang="cs-CZ" dirty="0"/>
              <a:t> des </a:t>
            </a:r>
            <a:r>
              <a:rPr lang="cs-CZ" dirty="0" err="1"/>
              <a:t>Bischofs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einiger</a:t>
            </a:r>
            <a:r>
              <a:rPr lang="cs-CZ" dirty="0"/>
              <a:t> </a:t>
            </a:r>
            <a:r>
              <a:rPr lang="cs-CZ" dirty="0" err="1"/>
              <a:t>Ratsherren</a:t>
            </a:r>
            <a:r>
              <a:rPr lang="cs-CZ" dirty="0"/>
              <a:t> </a:t>
            </a:r>
            <a:r>
              <a:rPr lang="cs-CZ" dirty="0" err="1"/>
              <a:t>bei</a:t>
            </a:r>
            <a:r>
              <a:rPr lang="cs-CZ" dirty="0"/>
              <a:t> </a:t>
            </a:r>
            <a:r>
              <a:rPr lang="cs-CZ" dirty="0" err="1"/>
              <a:t>einem</a:t>
            </a:r>
            <a:r>
              <a:rPr lang="cs-CZ" dirty="0"/>
              <a:t> </a:t>
            </a:r>
            <a:r>
              <a:rPr lang="cs-CZ" dirty="0" err="1"/>
              <a:t>Juden</a:t>
            </a:r>
            <a:r>
              <a:rPr lang="cs-CZ" dirty="0"/>
              <a:t>. Man </a:t>
            </a:r>
            <a:r>
              <a:rPr lang="cs-CZ" dirty="0" err="1"/>
              <a:t>zwang</a:t>
            </a:r>
            <a:r>
              <a:rPr lang="cs-CZ" dirty="0"/>
              <a:t> den </a:t>
            </a:r>
            <a:r>
              <a:rPr lang="cs-CZ" dirty="0" err="1"/>
              <a:t>Vorsitzenden</a:t>
            </a:r>
            <a:r>
              <a:rPr lang="cs-CZ" dirty="0"/>
              <a:t> des </a:t>
            </a:r>
            <a:r>
              <a:rPr lang="cs-CZ" dirty="0" err="1"/>
              <a:t>Rats</a:t>
            </a:r>
            <a:r>
              <a:rPr lang="cs-CZ" dirty="0"/>
              <a:t>, den Magister </a:t>
            </a:r>
            <a:r>
              <a:rPr lang="cs-CZ" dirty="0" err="1"/>
              <a:t>Schwaber</a:t>
            </a:r>
            <a:r>
              <a:rPr lang="cs-CZ" dirty="0"/>
              <a:t>, der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Juden</a:t>
            </a:r>
            <a:r>
              <a:rPr lang="cs-CZ" dirty="0"/>
              <a:t> </a:t>
            </a:r>
            <a:r>
              <a:rPr lang="cs-CZ" dirty="0" err="1"/>
              <a:t>verteidigt</a:t>
            </a:r>
            <a:r>
              <a:rPr lang="cs-CZ" dirty="0"/>
              <a:t> </a:t>
            </a:r>
            <a:r>
              <a:rPr lang="cs-CZ" dirty="0" err="1"/>
              <a:t>hatte</a:t>
            </a:r>
            <a:r>
              <a:rPr lang="cs-CZ" dirty="0"/>
              <a:t>, „</a:t>
            </a:r>
            <a:r>
              <a:rPr lang="cs-CZ" dirty="0" err="1"/>
              <a:t>seinem</a:t>
            </a:r>
            <a:r>
              <a:rPr lang="cs-CZ" dirty="0"/>
              <a:t> </a:t>
            </a:r>
            <a:r>
              <a:rPr lang="cs-CZ" dirty="0" err="1"/>
              <a:t>Amtseid</a:t>
            </a:r>
            <a:r>
              <a:rPr lang="cs-CZ" dirty="0"/>
              <a:t> </a:t>
            </a:r>
            <a:r>
              <a:rPr lang="cs-CZ" dirty="0" err="1"/>
              <a:t>zu</a:t>
            </a:r>
            <a:r>
              <a:rPr lang="cs-CZ" dirty="0"/>
              <a:t> </a:t>
            </a:r>
            <a:r>
              <a:rPr lang="cs-CZ" dirty="0" err="1"/>
              <a:t>entsagen</a:t>
            </a:r>
            <a:r>
              <a:rPr lang="cs-CZ" dirty="0"/>
              <a:t>, </a:t>
            </a:r>
            <a:r>
              <a:rPr lang="cs-CZ" dirty="0" err="1"/>
              <a:t>sein</a:t>
            </a:r>
            <a:r>
              <a:rPr lang="cs-CZ" dirty="0"/>
              <a:t> </a:t>
            </a:r>
            <a:r>
              <a:rPr lang="cs-CZ" dirty="0" err="1"/>
              <a:t>Amt</a:t>
            </a:r>
            <a:r>
              <a:rPr lang="cs-CZ" dirty="0"/>
              <a:t> </a:t>
            </a:r>
            <a:r>
              <a:rPr lang="cs-CZ" dirty="0" err="1"/>
              <a:t>aufzugeben</a:t>
            </a:r>
            <a:r>
              <a:rPr lang="cs-CZ" dirty="0"/>
              <a:t> </a:t>
            </a:r>
            <a:r>
              <a:rPr lang="cs-CZ" dirty="0" err="1"/>
              <a:t>sowie</a:t>
            </a:r>
            <a:r>
              <a:rPr lang="cs-CZ" dirty="0"/>
              <a:t> </a:t>
            </a:r>
            <a:r>
              <a:rPr lang="cs-CZ" dirty="0" err="1"/>
              <a:t>Stadtschlüssel</a:t>
            </a:r>
            <a:r>
              <a:rPr lang="cs-CZ" dirty="0"/>
              <a:t>, </a:t>
            </a:r>
            <a:r>
              <a:rPr lang="cs-CZ" dirty="0" err="1"/>
              <a:t>Glocken</a:t>
            </a:r>
            <a:r>
              <a:rPr lang="cs-CZ" dirty="0"/>
              <a:t>, </a:t>
            </a:r>
            <a:r>
              <a:rPr lang="cs-CZ" dirty="0" err="1"/>
              <a:t>Siegel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Gegenstände</a:t>
            </a:r>
            <a:r>
              <a:rPr lang="cs-CZ" dirty="0"/>
              <a:t> </a:t>
            </a:r>
            <a:r>
              <a:rPr lang="cs-CZ" dirty="0" err="1"/>
              <a:t>dieser</a:t>
            </a:r>
            <a:r>
              <a:rPr lang="cs-CZ" dirty="0"/>
              <a:t> Art </a:t>
            </a:r>
            <a:r>
              <a:rPr lang="cs-CZ" dirty="0" err="1"/>
              <a:t>zu</a:t>
            </a:r>
            <a:r>
              <a:rPr lang="cs-CZ" dirty="0"/>
              <a:t> </a:t>
            </a:r>
            <a:r>
              <a:rPr lang="cs-CZ" dirty="0" err="1"/>
              <a:t>übergeben</a:t>
            </a:r>
            <a:r>
              <a:rPr lang="cs-CZ" dirty="0"/>
              <a:t>.“. Die </a:t>
            </a:r>
            <a:r>
              <a:rPr lang="cs-CZ" dirty="0" err="1"/>
              <a:t>Aufrührer</a:t>
            </a:r>
            <a:r>
              <a:rPr lang="cs-CZ" dirty="0"/>
              <a:t> </a:t>
            </a:r>
            <a:r>
              <a:rPr lang="cs-CZ" dirty="0" err="1"/>
              <a:t>wählten</a:t>
            </a:r>
            <a:r>
              <a:rPr lang="cs-CZ" dirty="0"/>
              <a:t> </a:t>
            </a:r>
            <a:r>
              <a:rPr lang="cs-CZ" dirty="0" err="1"/>
              <a:t>vier</a:t>
            </a:r>
            <a:r>
              <a:rPr lang="cs-CZ" dirty="0"/>
              <a:t> </a:t>
            </a:r>
            <a:r>
              <a:rPr lang="cs-CZ" dirty="0" err="1"/>
              <a:t>neue</a:t>
            </a:r>
            <a:r>
              <a:rPr lang="cs-CZ" dirty="0"/>
              <a:t> </a:t>
            </a:r>
            <a:r>
              <a:rPr lang="cs-CZ" dirty="0" err="1"/>
              <a:t>Räte</a:t>
            </a:r>
            <a:r>
              <a:rPr lang="cs-CZ" dirty="0"/>
              <a:t>, </a:t>
            </a:r>
            <a:r>
              <a:rPr lang="cs-CZ" dirty="0" err="1"/>
              <a:t>dazu</a:t>
            </a:r>
            <a:r>
              <a:rPr lang="cs-CZ" dirty="0"/>
              <a:t> </a:t>
            </a:r>
            <a:r>
              <a:rPr lang="cs-CZ" dirty="0" err="1"/>
              <a:t>einen</a:t>
            </a:r>
            <a:r>
              <a:rPr lang="cs-CZ" dirty="0"/>
              <a:t> </a:t>
            </a:r>
            <a:r>
              <a:rPr lang="cs-CZ" dirty="0" err="1"/>
              <a:t>Fleischer</a:t>
            </a:r>
            <a:r>
              <a:rPr lang="cs-CZ" dirty="0"/>
              <a:t> </a:t>
            </a:r>
            <a:r>
              <a:rPr lang="cs-CZ" dirty="0" err="1"/>
              <a:t>zum</a:t>
            </a:r>
            <a:r>
              <a:rPr lang="cs-CZ" dirty="0"/>
              <a:t> </a:t>
            </a:r>
            <a:r>
              <a:rPr lang="cs-CZ" dirty="0" err="1"/>
              <a:t>Ratsvorsitzenden</a:t>
            </a:r>
            <a:r>
              <a:rPr lang="cs-CZ" dirty="0"/>
              <a:t>. Die </a:t>
            </a:r>
            <a:r>
              <a:rPr lang="cs-CZ" dirty="0" err="1"/>
              <a:t>neuen</a:t>
            </a:r>
            <a:r>
              <a:rPr lang="cs-CZ" dirty="0"/>
              <a:t> </a:t>
            </a:r>
            <a:r>
              <a:rPr lang="cs-CZ" dirty="0" err="1"/>
              <a:t>Machthaber</a:t>
            </a:r>
            <a:r>
              <a:rPr lang="cs-CZ" dirty="0"/>
              <a:t> </a:t>
            </a:r>
            <a:r>
              <a:rPr lang="cs-CZ" dirty="0" err="1"/>
              <a:t>schleppten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Juden</a:t>
            </a:r>
            <a:r>
              <a:rPr lang="cs-CZ" dirty="0"/>
              <a:t> in </a:t>
            </a:r>
            <a:r>
              <a:rPr lang="cs-CZ" dirty="0" err="1"/>
              <a:t>ein</a:t>
            </a:r>
            <a:r>
              <a:rPr lang="cs-CZ" dirty="0"/>
              <a:t> </a:t>
            </a:r>
            <a:r>
              <a:rPr lang="cs-CZ" dirty="0" err="1"/>
              <a:t>Haus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ließen</a:t>
            </a:r>
            <a:r>
              <a:rPr lang="cs-CZ" dirty="0"/>
              <a:t> 2 000 </a:t>
            </a:r>
            <a:r>
              <a:rPr lang="cs-CZ" dirty="0" err="1"/>
              <a:t>Menschen</a:t>
            </a:r>
            <a:r>
              <a:rPr lang="cs-CZ" dirty="0"/>
              <a:t> </a:t>
            </a:r>
            <a:r>
              <a:rPr lang="cs-CZ" dirty="0" err="1"/>
              <a:t>sterben</a:t>
            </a:r>
            <a:r>
              <a:rPr lang="cs-CZ" dirty="0"/>
              <a:t>.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92572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2FF05E-0DCD-4BB4-92E4-29C633A329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7E6D6A-03FE-4FCD-8F64-65FE2BE341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Dennoch</a:t>
            </a:r>
            <a:r>
              <a:rPr lang="cs-CZ" dirty="0"/>
              <a:t> </a:t>
            </a:r>
            <a:r>
              <a:rPr lang="cs-CZ" dirty="0" err="1"/>
              <a:t>scheint</a:t>
            </a:r>
            <a:r>
              <a:rPr lang="cs-CZ" dirty="0"/>
              <a:t> es </a:t>
            </a:r>
            <a:r>
              <a:rPr lang="cs-CZ" dirty="0" err="1"/>
              <a:t>problematisch</a:t>
            </a:r>
            <a:r>
              <a:rPr lang="cs-CZ" dirty="0"/>
              <a:t>, </a:t>
            </a:r>
            <a:r>
              <a:rPr lang="cs-CZ" dirty="0" err="1"/>
              <a:t>allein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städtischen</a:t>
            </a:r>
            <a:r>
              <a:rPr lang="cs-CZ" dirty="0"/>
              <a:t> </a:t>
            </a:r>
            <a:r>
              <a:rPr lang="cs-CZ" dirty="0" err="1"/>
              <a:t>Massen</a:t>
            </a:r>
            <a:r>
              <a:rPr lang="cs-CZ" dirty="0"/>
              <a:t> </a:t>
            </a:r>
            <a:r>
              <a:rPr lang="cs-CZ" dirty="0" err="1"/>
              <a:t>für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Pogrome </a:t>
            </a:r>
            <a:r>
              <a:rPr lang="cs-CZ" dirty="0" err="1"/>
              <a:t>verantwortlich</a:t>
            </a:r>
            <a:r>
              <a:rPr lang="cs-CZ" dirty="0"/>
              <a:t> </a:t>
            </a:r>
            <a:r>
              <a:rPr lang="cs-CZ" dirty="0" err="1"/>
              <a:t>zu</a:t>
            </a:r>
            <a:r>
              <a:rPr lang="cs-CZ" dirty="0"/>
              <a:t> machen. </a:t>
            </a:r>
            <a:r>
              <a:rPr lang="cs-CZ" dirty="0" err="1"/>
              <a:t>Jüngste</a:t>
            </a:r>
            <a:r>
              <a:rPr lang="cs-CZ" dirty="0"/>
              <a:t> </a:t>
            </a:r>
            <a:r>
              <a:rPr lang="cs-CZ" dirty="0" err="1"/>
              <a:t>Foorschungen</a:t>
            </a:r>
            <a:r>
              <a:rPr lang="cs-CZ" dirty="0"/>
              <a:t> </a:t>
            </a:r>
            <a:r>
              <a:rPr lang="cs-CZ" dirty="0" err="1"/>
              <a:t>zeigten</a:t>
            </a:r>
            <a:r>
              <a:rPr lang="cs-CZ" dirty="0"/>
              <a:t>, </a:t>
            </a:r>
            <a:r>
              <a:rPr lang="cs-CZ" dirty="0" err="1"/>
              <a:t>dass</a:t>
            </a:r>
            <a:r>
              <a:rPr lang="cs-CZ" dirty="0"/>
              <a:t> </a:t>
            </a:r>
            <a:r>
              <a:rPr lang="cs-CZ" dirty="0" err="1"/>
              <a:t>auch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Stadtregierungen</a:t>
            </a:r>
            <a:r>
              <a:rPr lang="cs-CZ" dirty="0"/>
              <a:t> von den </a:t>
            </a:r>
            <a:r>
              <a:rPr lang="cs-CZ" dirty="0" err="1"/>
              <a:t>Judenverfolgungen</a:t>
            </a:r>
            <a:r>
              <a:rPr lang="cs-CZ" dirty="0"/>
              <a:t> </a:t>
            </a:r>
            <a:r>
              <a:rPr lang="cs-CZ" dirty="0" err="1"/>
              <a:t>profitierten</a:t>
            </a:r>
            <a:r>
              <a:rPr lang="cs-CZ" dirty="0"/>
              <a:t>. </a:t>
            </a:r>
          </a:p>
          <a:p>
            <a:r>
              <a:rPr lang="cs-CZ" dirty="0" err="1"/>
              <a:t>Auch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Haltung</a:t>
            </a:r>
            <a:r>
              <a:rPr lang="cs-CZ" dirty="0"/>
              <a:t> des </a:t>
            </a:r>
            <a:r>
              <a:rPr lang="cs-CZ" dirty="0" err="1"/>
              <a:t>Landesherrn</a:t>
            </a:r>
            <a:r>
              <a:rPr lang="cs-CZ" dirty="0"/>
              <a:t> </a:t>
            </a:r>
            <a:r>
              <a:rPr lang="cs-CZ" dirty="0" err="1"/>
              <a:t>beeinflußte</a:t>
            </a:r>
            <a:r>
              <a:rPr lang="cs-CZ" dirty="0"/>
              <a:t> </a:t>
            </a:r>
            <a:r>
              <a:rPr lang="cs-CZ" dirty="0" err="1"/>
              <a:t>deren</a:t>
            </a:r>
            <a:r>
              <a:rPr lang="cs-CZ" dirty="0"/>
              <a:t> </a:t>
            </a:r>
            <a:r>
              <a:rPr lang="cs-CZ" dirty="0" err="1"/>
              <a:t>Schicksal</a:t>
            </a:r>
            <a:r>
              <a:rPr lang="cs-CZ" dirty="0"/>
              <a:t>.</a:t>
            </a:r>
          </a:p>
          <a:p>
            <a:r>
              <a:rPr lang="cs-CZ" dirty="0" err="1"/>
              <a:t>Offensichtlich</a:t>
            </a:r>
            <a:r>
              <a:rPr lang="cs-CZ" dirty="0"/>
              <a:t> </a:t>
            </a:r>
            <a:r>
              <a:rPr lang="cs-CZ" dirty="0" err="1"/>
              <a:t>hing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Haltung</a:t>
            </a:r>
            <a:r>
              <a:rPr lang="cs-CZ" dirty="0"/>
              <a:t> </a:t>
            </a:r>
            <a:r>
              <a:rPr lang="cs-CZ" dirty="0" err="1"/>
              <a:t>gegenüber</a:t>
            </a:r>
            <a:r>
              <a:rPr lang="cs-CZ" dirty="0"/>
              <a:t> den </a:t>
            </a:r>
            <a:r>
              <a:rPr lang="cs-CZ" dirty="0" err="1"/>
              <a:t>Juden</a:t>
            </a:r>
            <a:r>
              <a:rPr lang="cs-CZ" dirty="0"/>
              <a:t> </a:t>
            </a:r>
            <a:r>
              <a:rPr lang="cs-CZ" dirty="0" err="1"/>
              <a:t>weniger</a:t>
            </a:r>
            <a:r>
              <a:rPr lang="cs-CZ" dirty="0"/>
              <a:t> </a:t>
            </a:r>
            <a:r>
              <a:rPr lang="cs-CZ" dirty="0" err="1"/>
              <a:t>vom</a:t>
            </a:r>
            <a:r>
              <a:rPr lang="cs-CZ" dirty="0"/>
              <a:t> </a:t>
            </a:r>
            <a:r>
              <a:rPr lang="cs-CZ" dirty="0" err="1"/>
              <a:t>Stand</a:t>
            </a:r>
            <a:r>
              <a:rPr lang="cs-CZ" dirty="0"/>
              <a:t> </a:t>
            </a:r>
            <a:r>
              <a:rPr lang="cs-CZ" dirty="0" err="1"/>
              <a:t>als</a:t>
            </a:r>
            <a:r>
              <a:rPr lang="cs-CZ" dirty="0"/>
              <a:t> von der </a:t>
            </a:r>
            <a:r>
              <a:rPr lang="cs-CZ" dirty="0" err="1"/>
              <a:t>Persönlichkeit</a:t>
            </a:r>
            <a:r>
              <a:rPr lang="cs-CZ" dirty="0"/>
              <a:t> ab, </a:t>
            </a:r>
            <a:r>
              <a:rPr lang="cs-CZ" dirty="0" err="1"/>
              <a:t>ja</a:t>
            </a:r>
            <a:r>
              <a:rPr lang="cs-CZ" dirty="0"/>
              <a:t> </a:t>
            </a:r>
            <a:r>
              <a:rPr lang="cs-CZ" dirty="0" err="1"/>
              <a:t>spaltete</a:t>
            </a:r>
            <a:r>
              <a:rPr lang="cs-CZ" dirty="0"/>
              <a:t> </a:t>
            </a:r>
            <a:r>
              <a:rPr lang="cs-CZ" dirty="0" err="1"/>
              <a:t>die</a:t>
            </a:r>
            <a:r>
              <a:rPr lang="cs-CZ" dirty="0"/>
              <a:t> </a:t>
            </a:r>
            <a:r>
              <a:rPr lang="cs-CZ" dirty="0" err="1"/>
              <a:t>gesellschaftlichen</a:t>
            </a:r>
            <a:r>
              <a:rPr lang="cs-CZ" dirty="0"/>
              <a:t> </a:t>
            </a:r>
            <a:r>
              <a:rPr lang="cs-CZ" dirty="0" err="1"/>
              <a:t>Gruppen</a:t>
            </a:r>
            <a:r>
              <a:rPr lang="cs-CZ" dirty="0"/>
              <a:t> </a:t>
            </a:r>
            <a:r>
              <a:rPr lang="cs-CZ" dirty="0" err="1"/>
              <a:t>untereinander</a:t>
            </a:r>
            <a:r>
              <a:rPr lang="cs-CZ" dirty="0"/>
              <a:t>.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44925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rgbClr val="2E2B21"/>
      </a:dk1>
      <a:lt1>
        <a:srgbClr val="FFFFFF"/>
      </a:lt1>
      <a:dk2>
        <a:srgbClr val="605B4F"/>
      </a:dk2>
      <a:lt2>
        <a:srgbClr val="D8D6BE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8000"/>
              </a:schemeClr>
              <a:schemeClr val="phClr">
                <a:shade val="89000"/>
                <a:satMod val="145000"/>
              </a:schemeClr>
            </a:duotone>
          </a:blip>
          <a:tile tx="0" ty="0" sx="32000" sy="32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</a:schemeClr>
              <a:schemeClr val="phClr">
                <a:shade val="95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090DCB5F-146D-478A-852A-34B16FE9F3A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0</TotalTime>
  <Words>177</Words>
  <Application>Microsoft Office PowerPoint</Application>
  <PresentationFormat>Širokoúhlá obrazovka</PresentationFormat>
  <Paragraphs>7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7" baseType="lpstr">
      <vt:lpstr>Tw Cen MT</vt:lpstr>
      <vt:lpstr>Tw Cen MT Condensed</vt:lpstr>
      <vt:lpstr>Wingdings 3</vt:lpstr>
      <vt:lpstr>Integrál</vt:lpstr>
      <vt:lpstr>Němčina pro historiky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Němčina pro historiky</dc:title>
  <dc:creator>Veronika</dc:creator>
  <cp:lastModifiedBy>Veronika Králová</cp:lastModifiedBy>
  <cp:revision>14</cp:revision>
  <dcterms:created xsi:type="dcterms:W3CDTF">2019-10-06T15:14:43Z</dcterms:created>
  <dcterms:modified xsi:type="dcterms:W3CDTF">2019-10-14T15:37:46Z</dcterms:modified>
</cp:coreProperties>
</file>