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5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0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3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06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5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28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6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2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83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E6DC4BD-034A-4143-B77B-F60D1B6912EF}" type="datetimeFigureOut">
              <a:rPr lang="de-DE" smtClean="0"/>
              <a:t>14.10.2019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78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A5348-89AE-44F4-B85E-C837C2FE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Němčina pro historiky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812A11-105B-484A-9AA1-FC57246D6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Skupina 2</a:t>
            </a:r>
          </a:p>
          <a:p>
            <a:r>
              <a:rPr lang="cs-CZ"/>
              <a:t>Třetí hodina 14.10.2019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7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3AD3B-6ED7-4237-BB62-262A6BA1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49B02-83B5-42A5-A963-0C744C517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Besonders</a:t>
            </a:r>
            <a:r>
              <a:rPr lang="cs-CZ" dirty="0"/>
              <a:t> </a:t>
            </a:r>
            <a:r>
              <a:rPr lang="cs-CZ" dirty="0" err="1"/>
              <a:t>dramatisch</a:t>
            </a:r>
            <a:r>
              <a:rPr lang="cs-CZ" dirty="0"/>
              <a:t> </a:t>
            </a:r>
            <a:r>
              <a:rPr lang="cs-CZ" dirty="0" err="1"/>
              <a:t>verlief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in </a:t>
            </a:r>
            <a:r>
              <a:rPr lang="cs-CZ" dirty="0" err="1"/>
              <a:t>Straßburg</a:t>
            </a:r>
            <a:r>
              <a:rPr lang="cs-CZ" dirty="0"/>
              <a:t> </a:t>
            </a:r>
            <a:r>
              <a:rPr lang="cs-CZ" dirty="0" err="1"/>
              <a:t>selbst</a:t>
            </a:r>
            <a:r>
              <a:rPr lang="cs-CZ" dirty="0"/>
              <a:t>, </a:t>
            </a:r>
            <a:r>
              <a:rPr lang="cs-CZ" dirty="0" err="1"/>
              <a:t>wo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Metzger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Kürschner</a:t>
            </a:r>
            <a:r>
              <a:rPr lang="cs-CZ" dirty="0"/>
              <a:t> </a:t>
            </a:r>
            <a:r>
              <a:rPr lang="cs-CZ" dirty="0" err="1"/>
              <a:t>bewaffnet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Münster</a:t>
            </a:r>
            <a:r>
              <a:rPr lang="cs-CZ" dirty="0"/>
              <a:t> </a:t>
            </a:r>
            <a:r>
              <a:rPr lang="cs-CZ" dirty="0" err="1"/>
              <a:t>eilten</a:t>
            </a:r>
            <a:r>
              <a:rPr lang="cs-CZ" dirty="0"/>
              <a:t>, um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Stadtväter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</a:t>
            </a:r>
            <a:r>
              <a:rPr lang="cs-CZ" dirty="0" err="1"/>
              <a:t>Druck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setzen</a:t>
            </a:r>
            <a:r>
              <a:rPr lang="cs-CZ" dirty="0"/>
              <a:t>. </a:t>
            </a:r>
            <a:r>
              <a:rPr lang="cs-CZ" dirty="0" err="1"/>
              <a:t>Anlaß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der </a:t>
            </a:r>
            <a:r>
              <a:rPr lang="cs-CZ" dirty="0" err="1"/>
              <a:t>Besuch</a:t>
            </a:r>
            <a:r>
              <a:rPr lang="cs-CZ" dirty="0"/>
              <a:t> des </a:t>
            </a:r>
            <a:r>
              <a:rPr lang="cs-CZ" dirty="0" err="1"/>
              <a:t>Bischofs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einiger</a:t>
            </a:r>
            <a:r>
              <a:rPr lang="cs-CZ" dirty="0"/>
              <a:t> </a:t>
            </a:r>
            <a:r>
              <a:rPr lang="cs-CZ" dirty="0" err="1"/>
              <a:t>Ratsherren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Juden</a:t>
            </a:r>
            <a:r>
              <a:rPr lang="cs-CZ" dirty="0"/>
              <a:t>. Man </a:t>
            </a:r>
            <a:r>
              <a:rPr lang="cs-CZ" dirty="0" err="1"/>
              <a:t>zwang</a:t>
            </a:r>
            <a:r>
              <a:rPr lang="cs-CZ" dirty="0"/>
              <a:t> den </a:t>
            </a:r>
            <a:r>
              <a:rPr lang="cs-CZ" dirty="0" err="1"/>
              <a:t>Vorsitzenden</a:t>
            </a:r>
            <a:r>
              <a:rPr lang="cs-CZ" dirty="0"/>
              <a:t> des </a:t>
            </a:r>
            <a:r>
              <a:rPr lang="cs-CZ" dirty="0" err="1"/>
              <a:t>Rats</a:t>
            </a:r>
            <a:r>
              <a:rPr lang="cs-CZ" dirty="0"/>
              <a:t>, den Magister </a:t>
            </a:r>
            <a:r>
              <a:rPr lang="cs-CZ" dirty="0" err="1"/>
              <a:t>Schwaber</a:t>
            </a:r>
            <a:r>
              <a:rPr lang="cs-CZ" dirty="0"/>
              <a:t>, der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Juden</a:t>
            </a:r>
            <a:r>
              <a:rPr lang="cs-CZ" dirty="0"/>
              <a:t> </a:t>
            </a:r>
            <a:r>
              <a:rPr lang="cs-CZ" dirty="0" err="1"/>
              <a:t>verteidigt</a:t>
            </a:r>
            <a:r>
              <a:rPr lang="cs-CZ" dirty="0"/>
              <a:t> </a:t>
            </a:r>
            <a:r>
              <a:rPr lang="cs-CZ" dirty="0" err="1"/>
              <a:t>hatte</a:t>
            </a:r>
            <a:r>
              <a:rPr lang="cs-CZ" dirty="0"/>
              <a:t>, „</a:t>
            </a:r>
            <a:r>
              <a:rPr lang="cs-CZ" dirty="0" err="1"/>
              <a:t>seinem</a:t>
            </a:r>
            <a:r>
              <a:rPr lang="cs-CZ" dirty="0"/>
              <a:t> </a:t>
            </a:r>
            <a:r>
              <a:rPr lang="cs-CZ" dirty="0" err="1"/>
              <a:t>Amtseid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entsagen</a:t>
            </a:r>
            <a:r>
              <a:rPr lang="cs-CZ" dirty="0"/>
              <a:t>, </a:t>
            </a:r>
            <a:r>
              <a:rPr lang="cs-CZ" dirty="0" err="1"/>
              <a:t>sein</a:t>
            </a:r>
            <a:r>
              <a:rPr lang="cs-CZ" dirty="0"/>
              <a:t> </a:t>
            </a:r>
            <a:r>
              <a:rPr lang="cs-CZ" dirty="0" err="1"/>
              <a:t>Amt</a:t>
            </a:r>
            <a:r>
              <a:rPr lang="cs-CZ" dirty="0"/>
              <a:t> </a:t>
            </a:r>
            <a:r>
              <a:rPr lang="cs-CZ" dirty="0" err="1"/>
              <a:t>aufzugeben</a:t>
            </a:r>
            <a:r>
              <a:rPr lang="cs-CZ" dirty="0"/>
              <a:t>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Stadtschlüssel</a:t>
            </a:r>
            <a:r>
              <a:rPr lang="cs-CZ" dirty="0"/>
              <a:t>, </a:t>
            </a:r>
            <a:r>
              <a:rPr lang="cs-CZ" dirty="0" err="1"/>
              <a:t>Glocken</a:t>
            </a:r>
            <a:r>
              <a:rPr lang="cs-CZ" dirty="0"/>
              <a:t>, </a:t>
            </a:r>
            <a:r>
              <a:rPr lang="cs-CZ" dirty="0" err="1"/>
              <a:t>Siegel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Gegenstände</a:t>
            </a:r>
            <a:r>
              <a:rPr lang="cs-CZ" dirty="0"/>
              <a:t> </a:t>
            </a:r>
            <a:r>
              <a:rPr lang="cs-CZ" dirty="0" err="1"/>
              <a:t>dieser</a:t>
            </a:r>
            <a:r>
              <a:rPr lang="cs-CZ" dirty="0"/>
              <a:t> Art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übergeben</a:t>
            </a:r>
            <a:r>
              <a:rPr lang="cs-CZ" dirty="0"/>
              <a:t>.“. Die </a:t>
            </a:r>
            <a:r>
              <a:rPr lang="cs-CZ" dirty="0" err="1"/>
              <a:t>Aufrührer</a:t>
            </a:r>
            <a:r>
              <a:rPr lang="cs-CZ" dirty="0"/>
              <a:t> </a:t>
            </a:r>
            <a:r>
              <a:rPr lang="cs-CZ" dirty="0" err="1"/>
              <a:t>wählten</a:t>
            </a:r>
            <a:r>
              <a:rPr lang="cs-CZ" dirty="0"/>
              <a:t> </a:t>
            </a:r>
            <a:r>
              <a:rPr lang="cs-CZ" dirty="0" err="1"/>
              <a:t>vier</a:t>
            </a:r>
            <a:r>
              <a:rPr lang="cs-CZ" dirty="0"/>
              <a:t>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Räte</a:t>
            </a:r>
            <a:r>
              <a:rPr lang="cs-CZ" dirty="0"/>
              <a:t>, </a:t>
            </a:r>
            <a:r>
              <a:rPr lang="cs-CZ" dirty="0" err="1"/>
              <a:t>dazu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Fleischer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Ratsvorsitzenden</a:t>
            </a:r>
            <a:r>
              <a:rPr lang="cs-CZ" dirty="0"/>
              <a:t>. Die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Machthaber</a:t>
            </a:r>
            <a:r>
              <a:rPr lang="cs-CZ" dirty="0"/>
              <a:t> </a:t>
            </a:r>
            <a:r>
              <a:rPr lang="cs-CZ" dirty="0" err="1"/>
              <a:t>schleppten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Juden</a:t>
            </a:r>
            <a:r>
              <a:rPr lang="cs-CZ" dirty="0"/>
              <a:t> in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Haus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ließen</a:t>
            </a:r>
            <a:r>
              <a:rPr lang="cs-CZ" dirty="0"/>
              <a:t> 2 000 </a:t>
            </a:r>
            <a:r>
              <a:rPr lang="cs-CZ" dirty="0" err="1"/>
              <a:t>Menschen</a:t>
            </a:r>
            <a:r>
              <a:rPr lang="cs-CZ" dirty="0"/>
              <a:t> </a:t>
            </a:r>
            <a:r>
              <a:rPr lang="cs-CZ" dirty="0" err="1"/>
              <a:t>sterben</a:t>
            </a:r>
            <a:r>
              <a:rPr lang="cs-CZ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57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FF05E-0DCD-4BB4-92E4-29C633A3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7E6D6A-03FE-4FCD-8F64-65FE2BE3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Dennoch</a:t>
            </a:r>
            <a:r>
              <a:rPr lang="cs-CZ" dirty="0"/>
              <a:t> </a:t>
            </a:r>
            <a:r>
              <a:rPr lang="cs-CZ" dirty="0" err="1"/>
              <a:t>scheint</a:t>
            </a:r>
            <a:r>
              <a:rPr lang="cs-CZ" dirty="0"/>
              <a:t> es </a:t>
            </a:r>
            <a:r>
              <a:rPr lang="cs-CZ" dirty="0" err="1"/>
              <a:t>problematisch</a:t>
            </a:r>
            <a:r>
              <a:rPr lang="cs-CZ" dirty="0"/>
              <a:t>, </a:t>
            </a:r>
            <a:r>
              <a:rPr lang="cs-CZ" dirty="0" err="1"/>
              <a:t>allein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städtischen</a:t>
            </a:r>
            <a:r>
              <a:rPr lang="cs-CZ" dirty="0"/>
              <a:t> </a:t>
            </a:r>
            <a:r>
              <a:rPr lang="cs-CZ" dirty="0" err="1"/>
              <a:t>Massen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Pogrome </a:t>
            </a:r>
            <a:r>
              <a:rPr lang="cs-CZ" dirty="0" err="1"/>
              <a:t>verantwortlich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machen. </a:t>
            </a:r>
            <a:r>
              <a:rPr lang="cs-CZ" dirty="0" err="1"/>
              <a:t>Jüngste</a:t>
            </a:r>
            <a:r>
              <a:rPr lang="cs-CZ" dirty="0"/>
              <a:t> </a:t>
            </a:r>
            <a:r>
              <a:rPr lang="cs-CZ" dirty="0" err="1"/>
              <a:t>Foorschungen</a:t>
            </a:r>
            <a:r>
              <a:rPr lang="cs-CZ" dirty="0"/>
              <a:t> </a:t>
            </a:r>
            <a:r>
              <a:rPr lang="cs-CZ" dirty="0" err="1"/>
              <a:t>zeigten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Stadtregierungen</a:t>
            </a:r>
            <a:r>
              <a:rPr lang="cs-CZ" dirty="0"/>
              <a:t> von den </a:t>
            </a:r>
            <a:r>
              <a:rPr lang="cs-CZ" dirty="0" err="1"/>
              <a:t>Judenverfolgungen</a:t>
            </a:r>
            <a:r>
              <a:rPr lang="cs-CZ" dirty="0"/>
              <a:t> </a:t>
            </a:r>
            <a:r>
              <a:rPr lang="cs-CZ" dirty="0" err="1"/>
              <a:t>profitierten</a:t>
            </a:r>
            <a:r>
              <a:rPr lang="cs-CZ" dirty="0"/>
              <a:t>. </a:t>
            </a:r>
          </a:p>
          <a:p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Haltung</a:t>
            </a:r>
            <a:r>
              <a:rPr lang="cs-CZ" dirty="0"/>
              <a:t> des </a:t>
            </a:r>
            <a:r>
              <a:rPr lang="cs-CZ" dirty="0" err="1"/>
              <a:t>Landesherrn</a:t>
            </a:r>
            <a:r>
              <a:rPr lang="cs-CZ" dirty="0"/>
              <a:t> </a:t>
            </a:r>
            <a:r>
              <a:rPr lang="cs-CZ" dirty="0" err="1"/>
              <a:t>beeinflußte</a:t>
            </a:r>
            <a:r>
              <a:rPr lang="cs-CZ" dirty="0"/>
              <a:t>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Schicksal</a:t>
            </a:r>
            <a:r>
              <a:rPr lang="cs-CZ" dirty="0"/>
              <a:t>.</a:t>
            </a:r>
          </a:p>
          <a:p>
            <a:r>
              <a:rPr lang="cs-CZ" dirty="0" err="1"/>
              <a:t>Offensichtlich</a:t>
            </a:r>
            <a:r>
              <a:rPr lang="cs-CZ" dirty="0"/>
              <a:t> </a:t>
            </a:r>
            <a:r>
              <a:rPr lang="cs-CZ" dirty="0" err="1"/>
              <a:t>hing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Haltung</a:t>
            </a:r>
            <a:r>
              <a:rPr lang="cs-CZ" dirty="0"/>
              <a:t> </a:t>
            </a:r>
            <a:r>
              <a:rPr lang="cs-CZ" dirty="0" err="1"/>
              <a:t>gegenüber</a:t>
            </a:r>
            <a:r>
              <a:rPr lang="cs-CZ" dirty="0"/>
              <a:t> den </a:t>
            </a:r>
            <a:r>
              <a:rPr lang="cs-CZ" dirty="0" err="1"/>
              <a:t>Juden</a:t>
            </a:r>
            <a:r>
              <a:rPr lang="cs-CZ" dirty="0"/>
              <a:t> </a:t>
            </a:r>
            <a:r>
              <a:rPr lang="cs-CZ" dirty="0" err="1"/>
              <a:t>weniger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Stand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von der </a:t>
            </a:r>
            <a:r>
              <a:rPr lang="cs-CZ" dirty="0" err="1"/>
              <a:t>Persönlichkeit</a:t>
            </a:r>
            <a:r>
              <a:rPr lang="cs-CZ" dirty="0"/>
              <a:t> ab,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spaltete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gesellschaftlichen</a:t>
            </a:r>
            <a:r>
              <a:rPr lang="cs-CZ" dirty="0"/>
              <a:t> </a:t>
            </a:r>
            <a:r>
              <a:rPr lang="cs-CZ" dirty="0" err="1"/>
              <a:t>Gruppen</a:t>
            </a:r>
            <a:r>
              <a:rPr lang="cs-CZ" dirty="0"/>
              <a:t> </a:t>
            </a:r>
            <a:r>
              <a:rPr lang="cs-CZ" dirty="0" err="1"/>
              <a:t>untereinander</a:t>
            </a:r>
            <a:r>
              <a:rPr lang="cs-CZ" dirty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449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177</Words>
  <Application>Microsoft Office PowerPoint</Application>
  <PresentationFormat>Širokoúhlá obrazovka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Integrál</vt:lpstr>
      <vt:lpstr>Němčina pro historiky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14</cp:revision>
  <dcterms:created xsi:type="dcterms:W3CDTF">2019-10-06T15:14:43Z</dcterms:created>
  <dcterms:modified xsi:type="dcterms:W3CDTF">2019-10-14T15:37:46Z</dcterms:modified>
</cp:coreProperties>
</file>