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0" r:id="rId5"/>
    <p:sldId id="262" r:id="rId6"/>
    <p:sldId id="261" r:id="rId7"/>
    <p:sldId id="265" r:id="rId8"/>
    <p:sldId id="258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53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0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1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26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8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20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96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80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28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11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67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88446-718E-4099-ABDD-F30CD4BA876A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3485-191E-4536-8482-2F0282A5A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51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6oexYWQqckk?t=205" TargetMode="External"/><Relationship Id="rId13" Type="http://schemas.openxmlformats.org/officeDocument/2006/relationships/hyperlink" Target="https://youtu.be/FKsSa1vhVgg?t=861" TargetMode="External"/><Relationship Id="rId18" Type="http://schemas.openxmlformats.org/officeDocument/2006/relationships/hyperlink" Target="https://youtu.be/jbPmoUguMwE?t=69" TargetMode="External"/><Relationship Id="rId3" Type="http://schemas.openxmlformats.org/officeDocument/2006/relationships/hyperlink" Target="https://youtu.be/CScRRlmvncA?t=65" TargetMode="External"/><Relationship Id="rId7" Type="http://schemas.openxmlformats.org/officeDocument/2006/relationships/hyperlink" Target="https://youtu.be/0MRnd0HsPf0?t=1557" TargetMode="External"/><Relationship Id="rId12" Type="http://schemas.openxmlformats.org/officeDocument/2006/relationships/hyperlink" Target="https://youtu.be/lp9sacvNIAU?t=29" TargetMode="External"/><Relationship Id="rId17" Type="http://schemas.openxmlformats.org/officeDocument/2006/relationships/hyperlink" Target="https://youtu.be/-IV8hCvsXy0?t=875" TargetMode="External"/><Relationship Id="rId2" Type="http://schemas.openxmlformats.org/officeDocument/2006/relationships/hyperlink" Target="https://docs.google.com/spreadsheets/d/1EQaaZizAvyFWd1Bd1b41p9ytgaejAO2aSOR6MXMsRdE/edit?usp=sharing" TargetMode="External"/><Relationship Id="rId16" Type="http://schemas.openxmlformats.org/officeDocument/2006/relationships/hyperlink" Target="https://youtu.be/y4OWdzXHO-E?t=432" TargetMode="Externa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CtKuKTSjF_g" TargetMode="External"/><Relationship Id="rId11" Type="http://schemas.openxmlformats.org/officeDocument/2006/relationships/hyperlink" Target="https://youtu.be/jbPmoUguMwE?t=839" TargetMode="External"/><Relationship Id="rId5" Type="http://schemas.openxmlformats.org/officeDocument/2006/relationships/hyperlink" Target="https://www.youtube.com/watch?v=Nh9qpBryGdw" TargetMode="External"/><Relationship Id="rId15" Type="http://schemas.openxmlformats.org/officeDocument/2006/relationships/hyperlink" Target="https://youtu.be/oLEBzLf6RY8?t=40" TargetMode="External"/><Relationship Id="rId10" Type="http://schemas.openxmlformats.org/officeDocument/2006/relationships/hyperlink" Target="https://youtu.be/PUcUj6fin_4?t=83" TargetMode="External"/><Relationship Id="rId19" Type="http://schemas.openxmlformats.org/officeDocument/2006/relationships/hyperlink" Target="https://www.youtube.com/watch?v=ol4OSIGGukA" TargetMode="External"/><Relationship Id="rId4" Type="http://schemas.openxmlformats.org/officeDocument/2006/relationships/hyperlink" Target="https://youtu.be/KkRXQyEezYI?t=749" TargetMode="External"/><Relationship Id="rId9" Type="http://schemas.openxmlformats.org/officeDocument/2006/relationships/hyperlink" Target="https://youtu.be/93tbIJzcgeQ?t=341" TargetMode="External"/><Relationship Id="rId14" Type="http://schemas.openxmlformats.org/officeDocument/2006/relationships/hyperlink" Target="https://youtu.be/jp3t-1b3M20?t=30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fugu.com/japan/kimokawaii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Šílené hry?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6. p</a:t>
            </a:r>
            <a:r>
              <a:rPr lang="cs-CZ" dirty="0" err="1" smtClean="0"/>
              <a:t>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4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tomu říkají </a:t>
            </a:r>
            <a:r>
              <a:rPr lang="cs-CZ" dirty="0"/>
              <a:t>J</a:t>
            </a:r>
            <a:r>
              <a:rPr lang="cs-CZ" dirty="0" smtClean="0"/>
              <a:t>aponci?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Kimjógé</a:t>
            </a:r>
            <a:r>
              <a:rPr lang="cs-CZ" dirty="0" smtClean="0"/>
              <a:t>/</a:t>
            </a:r>
            <a:r>
              <a:rPr lang="cs-CZ" dirty="0" err="1" smtClean="0"/>
              <a:t>kigé</a:t>
            </a:r>
            <a:r>
              <a:rPr lang="cs-CZ" dirty="0" smtClean="0"/>
              <a:t> – podivné hry</a:t>
            </a:r>
          </a:p>
          <a:p>
            <a:pPr lvl="1"/>
            <a:r>
              <a:rPr lang="cs-CZ" dirty="0" smtClean="0"/>
              <a:t>Podivná hra, šílená hra</a:t>
            </a:r>
            <a:endParaRPr lang="cs-CZ" dirty="0"/>
          </a:p>
          <a:p>
            <a:r>
              <a:rPr lang="cs-CZ" dirty="0" err="1" smtClean="0"/>
              <a:t>Bakagé</a:t>
            </a:r>
            <a:r>
              <a:rPr lang="cs-CZ" dirty="0" smtClean="0"/>
              <a:t> – ztřeštěné hry?</a:t>
            </a:r>
          </a:p>
          <a:p>
            <a:pPr lvl="1"/>
            <a:r>
              <a:rPr lang="cs-CZ" dirty="0" smtClean="0"/>
              <a:t>Něco je zvláštní: hra není myšlená vážně, je potrhlá, člověka rozesměje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83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Jaké znáte šílené japonské hry?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61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Co se dá ze šílených her zjistit?</a:t>
            </a:r>
          </a:p>
          <a:p>
            <a:r>
              <a:rPr lang="cs-CZ" dirty="0" smtClean="0"/>
              <a:t>Co se z nich nedá zjistit?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9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Vybrané šílené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cs-CZ" dirty="0" err="1" smtClean="0">
                <a:hlinkClick r:id="rId3"/>
              </a:rPr>
              <a:t>Cho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>
                <a:hlinkClick r:id="rId3"/>
              </a:rPr>
              <a:t>Chabudai</a:t>
            </a:r>
            <a:r>
              <a:rPr lang="cs-CZ" dirty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Gaeshi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Mister </a:t>
            </a:r>
            <a:r>
              <a:rPr lang="cs-CZ" dirty="0" err="1" smtClean="0">
                <a:hlinkClick r:id="rId4"/>
              </a:rPr>
              <a:t>Mosquito</a:t>
            </a:r>
            <a:endParaRPr lang="cs-CZ" dirty="0" smtClean="0"/>
          </a:p>
          <a:p>
            <a:r>
              <a:rPr lang="cs-CZ" dirty="0" err="1" smtClean="0">
                <a:hlinkClick r:id="rId5"/>
              </a:rPr>
              <a:t>Incredible</a:t>
            </a:r>
            <a:r>
              <a:rPr lang="cs-CZ" dirty="0" smtClean="0">
                <a:hlinkClick r:id="rId5"/>
              </a:rPr>
              <a:t> </a:t>
            </a:r>
            <a:r>
              <a:rPr lang="cs-CZ" dirty="0" err="1">
                <a:hlinkClick r:id="rId5"/>
              </a:rPr>
              <a:t>Crisis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Kato </a:t>
            </a:r>
            <a:r>
              <a:rPr lang="cs-CZ" dirty="0">
                <a:hlinkClick r:id="rId6"/>
              </a:rPr>
              <a:t>and </a:t>
            </a:r>
            <a:r>
              <a:rPr lang="cs-CZ" dirty="0" err="1">
                <a:hlinkClick r:id="rId6"/>
              </a:rPr>
              <a:t>Ken</a:t>
            </a:r>
            <a:endParaRPr lang="cs-CZ" dirty="0"/>
          </a:p>
          <a:p>
            <a:r>
              <a:rPr lang="cs-CZ" dirty="0" err="1">
                <a:hlinkClick r:id="rId7"/>
              </a:rPr>
              <a:t>I'm</a:t>
            </a:r>
            <a:r>
              <a:rPr lang="cs-CZ" dirty="0">
                <a:hlinkClick r:id="rId7"/>
              </a:rPr>
              <a:t> </a:t>
            </a:r>
            <a:r>
              <a:rPr lang="cs-CZ" dirty="0" err="1">
                <a:hlinkClick r:id="rId7"/>
              </a:rPr>
              <a:t>Sorry</a:t>
            </a:r>
            <a:endParaRPr lang="cs-CZ" dirty="0" smtClean="0"/>
          </a:p>
          <a:p>
            <a:r>
              <a:rPr lang="cs-CZ" dirty="0">
                <a:hlinkClick r:id="rId8"/>
              </a:rPr>
              <a:t>Ski </a:t>
            </a:r>
            <a:r>
              <a:rPr lang="cs-CZ" dirty="0" err="1">
                <a:hlinkClick r:id="rId8"/>
              </a:rPr>
              <a:t>jump</a:t>
            </a:r>
            <a:r>
              <a:rPr lang="cs-CZ" dirty="0">
                <a:hlinkClick r:id="rId8"/>
              </a:rPr>
              <a:t> pair</a:t>
            </a:r>
            <a:endParaRPr lang="cs-CZ" dirty="0"/>
          </a:p>
          <a:p>
            <a:r>
              <a:rPr lang="cs-CZ" dirty="0" err="1"/>
              <a:t>Hatoful</a:t>
            </a:r>
            <a:r>
              <a:rPr lang="cs-CZ" dirty="0"/>
              <a:t> </a:t>
            </a:r>
            <a:r>
              <a:rPr lang="cs-CZ" dirty="0" err="1" smtClean="0"/>
              <a:t>Boyfriend</a:t>
            </a:r>
            <a:endParaRPr lang="cs-CZ" dirty="0" smtClean="0"/>
          </a:p>
          <a:p>
            <a:r>
              <a:rPr lang="cs-CZ" dirty="0" err="1" smtClean="0">
                <a:hlinkClick r:id="rId9"/>
              </a:rPr>
              <a:t>Kumauta</a:t>
            </a:r>
            <a:endParaRPr lang="cs-CZ" dirty="0" smtClean="0"/>
          </a:p>
          <a:p>
            <a:r>
              <a:rPr lang="cs-CZ" dirty="0" err="1">
                <a:hlinkClick r:id="rId10"/>
              </a:rPr>
              <a:t>Toilet</a:t>
            </a:r>
            <a:r>
              <a:rPr lang="cs-CZ" dirty="0">
                <a:hlinkClick r:id="rId10"/>
              </a:rPr>
              <a:t> </a:t>
            </a:r>
            <a:r>
              <a:rPr lang="cs-CZ" dirty="0" err="1" smtClean="0">
                <a:hlinkClick r:id="rId10"/>
              </a:rPr>
              <a:t>Kids</a:t>
            </a:r>
            <a:endParaRPr lang="cs-CZ" dirty="0" smtClean="0"/>
          </a:p>
          <a:p>
            <a:r>
              <a:rPr lang="cs-CZ" dirty="0" err="1">
                <a:hlinkClick r:id="rId11"/>
              </a:rPr>
              <a:t>Búnga</a:t>
            </a:r>
            <a:r>
              <a:rPr lang="cs-CZ" dirty="0">
                <a:hlinkClick r:id="rId11"/>
              </a:rPr>
              <a:t> </a:t>
            </a:r>
            <a:r>
              <a:rPr lang="cs-CZ" dirty="0" err="1">
                <a:hlinkClick r:id="rId11"/>
              </a:rPr>
              <a:t>Búnga</a:t>
            </a:r>
            <a:endParaRPr lang="cs-CZ" dirty="0"/>
          </a:p>
          <a:p>
            <a:r>
              <a:rPr lang="cs-CZ" dirty="0" err="1" smtClean="0">
                <a:hlinkClick r:id="rId12"/>
              </a:rPr>
              <a:t>Muscle</a:t>
            </a:r>
            <a:r>
              <a:rPr lang="cs-CZ" dirty="0" smtClean="0">
                <a:hlinkClick r:id="rId12"/>
              </a:rPr>
              <a:t> </a:t>
            </a:r>
            <a:r>
              <a:rPr lang="cs-CZ" dirty="0" err="1" smtClean="0">
                <a:hlinkClick r:id="rId12"/>
              </a:rPr>
              <a:t>March</a:t>
            </a:r>
            <a:endParaRPr lang="cs-CZ" dirty="0" smtClean="0"/>
          </a:p>
          <a:p>
            <a:r>
              <a:rPr lang="cs-CZ" u="sng" dirty="0" err="1" smtClean="0">
                <a:hlinkClick r:id="rId13"/>
              </a:rPr>
              <a:t>Cho</a:t>
            </a:r>
            <a:r>
              <a:rPr lang="cs-CZ" u="sng" dirty="0" smtClean="0">
                <a:hlinkClick r:id="rId13"/>
              </a:rPr>
              <a:t> </a:t>
            </a:r>
            <a:r>
              <a:rPr lang="cs-CZ" u="sng" dirty="0" err="1" smtClean="0">
                <a:hlinkClick r:id="rId13"/>
              </a:rPr>
              <a:t>aniki</a:t>
            </a:r>
            <a:endParaRPr lang="cs-CZ" u="sng" dirty="0" smtClean="0"/>
          </a:p>
          <a:p>
            <a:r>
              <a:rPr lang="cs-CZ" dirty="0">
                <a:hlinkClick r:id="rId14"/>
              </a:rPr>
              <a:t>Super </a:t>
            </a:r>
            <a:r>
              <a:rPr lang="cs-CZ" dirty="0" err="1">
                <a:hlinkClick r:id="rId14"/>
              </a:rPr>
              <a:t>Galdelic</a:t>
            </a:r>
            <a:r>
              <a:rPr lang="cs-CZ" dirty="0">
                <a:hlinkClick r:id="rId14"/>
              </a:rPr>
              <a:t> </a:t>
            </a:r>
            <a:r>
              <a:rPr lang="cs-CZ" dirty="0" err="1">
                <a:hlinkClick r:id="rId14"/>
              </a:rPr>
              <a:t>Hour</a:t>
            </a:r>
            <a:endParaRPr lang="cs-CZ" dirty="0"/>
          </a:p>
          <a:p>
            <a:r>
              <a:rPr lang="cs-CZ" dirty="0" smtClean="0">
                <a:hlinkClick r:id="rId15"/>
              </a:rPr>
              <a:t>Catherine</a:t>
            </a:r>
            <a:endParaRPr lang="cs-CZ" dirty="0" smtClean="0"/>
          </a:p>
          <a:p>
            <a:r>
              <a:rPr lang="cs-CZ" dirty="0" smtClean="0">
                <a:hlinkClick r:id="rId16"/>
              </a:rPr>
              <a:t>Gal*</a:t>
            </a:r>
            <a:r>
              <a:rPr lang="cs-CZ" dirty="0" err="1" smtClean="0">
                <a:hlinkClick r:id="rId16"/>
              </a:rPr>
              <a:t>Gun</a:t>
            </a:r>
            <a:endParaRPr lang="cs-CZ" dirty="0" smtClean="0"/>
          </a:p>
          <a:p>
            <a:r>
              <a:rPr lang="cs-CZ" dirty="0" err="1" smtClean="0">
                <a:hlinkClick r:id="rId17"/>
              </a:rPr>
              <a:t>Seaman</a:t>
            </a:r>
            <a:endParaRPr lang="cs-CZ" dirty="0" smtClean="0"/>
          </a:p>
          <a:p>
            <a:r>
              <a:rPr lang="cs-CZ" dirty="0" err="1">
                <a:hlinkClick r:id="rId18"/>
              </a:rPr>
              <a:t>Samurai</a:t>
            </a:r>
            <a:r>
              <a:rPr lang="cs-CZ" dirty="0">
                <a:hlinkClick r:id="rId18"/>
              </a:rPr>
              <a:t> zombie </a:t>
            </a:r>
            <a:r>
              <a:rPr lang="cs-CZ" dirty="0" err="1">
                <a:hlinkClick r:id="rId18"/>
              </a:rPr>
              <a:t>nation</a:t>
            </a:r>
            <a:endParaRPr lang="cs-CZ" dirty="0"/>
          </a:p>
          <a:p>
            <a:r>
              <a:rPr lang="cs-CZ" dirty="0" smtClean="0">
                <a:hlinkClick r:id="rId19"/>
              </a:rPr>
              <a:t>LSD</a:t>
            </a:r>
            <a:r>
              <a:rPr lang="cs-CZ" dirty="0">
                <a:hlinkClick r:id="rId19"/>
              </a:rPr>
              <a:t>: </a:t>
            </a:r>
            <a:r>
              <a:rPr lang="cs-CZ" dirty="0" err="1">
                <a:hlinkClick r:id="rId19"/>
              </a:rPr>
              <a:t>Dream</a:t>
            </a:r>
            <a:r>
              <a:rPr lang="cs-CZ" dirty="0">
                <a:hlinkClick r:id="rId19"/>
              </a:rPr>
              <a:t> </a:t>
            </a:r>
            <a:r>
              <a:rPr lang="cs-CZ" dirty="0" err="1" smtClean="0">
                <a:hlinkClick r:id="rId19"/>
              </a:rPr>
              <a:t>Emulator</a:t>
            </a:r>
            <a:endParaRPr lang="cs-CZ" dirty="0" smtClean="0"/>
          </a:p>
        </p:txBody>
      </p:sp>
      <p:pic>
        <p:nvPicPr>
          <p:cNvPr id="1026" name="Picture 2" descr="Image result for hatoful boyfriend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475130"/>
            <a:ext cx="9525000" cy="595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31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Co nám připadá šílené? Jak bychom to mohli zkategorizovat?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40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Přízemnost fyzična a každodennosti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 humoru, odkaz na životní sílu (</a:t>
            </a:r>
            <a:r>
              <a:rPr lang="cs-CZ" dirty="0" err="1" smtClean="0"/>
              <a:t>Bachtin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Fyzično se v japonské kultuře projevuje</a:t>
            </a:r>
          </a:p>
          <a:p>
            <a:pPr lvl="1"/>
            <a:r>
              <a:rPr lang="cs-CZ" dirty="0" smtClean="0"/>
              <a:t>Nahota v pořádku v určitých situacích (</a:t>
            </a:r>
            <a:r>
              <a:rPr lang="cs-CZ" dirty="0" err="1" smtClean="0"/>
              <a:t>macuri</a:t>
            </a:r>
            <a:r>
              <a:rPr lang="cs-CZ" dirty="0" smtClean="0"/>
              <a:t>, koupele), zadky pro děti</a:t>
            </a:r>
          </a:p>
          <a:p>
            <a:pPr lvl="1"/>
            <a:r>
              <a:rPr lang="cs-CZ" dirty="0" smtClean="0"/>
              <a:t>Není např. tabu hmotnost</a:t>
            </a:r>
          </a:p>
          <a:p>
            <a:pPr lvl="1"/>
            <a:r>
              <a:rPr lang="cs-CZ" dirty="0" smtClean="0"/>
              <a:t>Historicky např. </a:t>
            </a:r>
            <a:r>
              <a:rPr lang="cs-CZ" dirty="0" err="1" smtClean="0"/>
              <a:t>šunga</a:t>
            </a:r>
            <a:endParaRPr lang="cs-CZ" dirty="0" smtClean="0"/>
          </a:p>
          <a:p>
            <a:pPr lvl="1"/>
            <a:r>
              <a:rPr lang="cs-CZ" dirty="0" smtClean="0"/>
              <a:t>Šintó jako přírodní náboženství?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Estetika </a:t>
            </a:r>
            <a:r>
              <a:rPr lang="cs-CZ" dirty="0" err="1" smtClean="0">
                <a:hlinkClick r:id="rId2"/>
              </a:rPr>
              <a:t>kimokawaii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36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náboženství</a:t>
            </a:r>
            <a:r>
              <a:rPr lang="en-US" dirty="0" smtClean="0"/>
              <a:t>?</a:t>
            </a:r>
            <a:endParaRPr lang="cs-CZ" dirty="0" smtClean="0"/>
          </a:p>
          <a:p>
            <a:pPr lvl="1"/>
            <a:r>
              <a:rPr lang="cs-CZ" dirty="0" smtClean="0"/>
              <a:t>Sexualita není tak tabuizována jako v křesťanské kultuře</a:t>
            </a:r>
          </a:p>
          <a:p>
            <a:r>
              <a:rPr lang="cs-CZ" dirty="0" smtClean="0"/>
              <a:t>Rozdělení veřejného a soukromého života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such </a:t>
            </a:r>
            <a:r>
              <a:rPr lang="cs-CZ" dirty="0" err="1" smtClean="0"/>
              <a:t>illustrations</a:t>
            </a:r>
            <a:r>
              <a:rPr lang="cs-CZ" dirty="0" smtClean="0"/>
              <a:t> [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females</a:t>
            </a:r>
            <a:r>
              <a:rPr lang="cs-CZ" dirty="0" smtClean="0"/>
              <a:t> in </a:t>
            </a:r>
            <a:r>
              <a:rPr lang="cs-CZ" dirty="0" err="1" smtClean="0"/>
              <a:t>poses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] </a:t>
            </a:r>
            <a:r>
              <a:rPr lang="cs-CZ" dirty="0" err="1" smtClean="0"/>
              <a:t>will</a:t>
            </a:r>
            <a:r>
              <a:rPr lang="cs-CZ" dirty="0" smtClean="0"/>
              <a:t> make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confuse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images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reality, </a:t>
            </a:r>
            <a:r>
              <a:rPr lang="cs-CZ" dirty="0" err="1" smtClean="0"/>
              <a:t>causing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to </a:t>
            </a:r>
            <a:r>
              <a:rPr lang="cs-CZ" dirty="0" err="1" smtClean="0"/>
              <a:t>behave</a:t>
            </a:r>
            <a:r>
              <a:rPr lang="cs-CZ" dirty="0" smtClean="0"/>
              <a:t> </a:t>
            </a:r>
            <a:r>
              <a:rPr lang="cs-CZ" dirty="0" err="1" smtClean="0"/>
              <a:t>inappropriately</a:t>
            </a:r>
            <a:r>
              <a:rPr lang="cs-CZ" dirty="0" smtClean="0"/>
              <a:t>. </a:t>
            </a:r>
            <a:r>
              <a:rPr lang="cs-CZ" dirty="0" err="1" smtClean="0"/>
              <a:t>However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opposite</a:t>
            </a:r>
            <a:r>
              <a:rPr lang="cs-CZ" dirty="0" smtClean="0"/>
              <a:t>. (…) </a:t>
            </a:r>
            <a:r>
              <a:rPr lang="cs-CZ" dirty="0" err="1" smtClean="0"/>
              <a:t>Men</a:t>
            </a:r>
            <a:r>
              <a:rPr lang="cs-CZ" dirty="0" smtClean="0"/>
              <a:t> </a:t>
            </a:r>
            <a:r>
              <a:rPr lang="cs-CZ" dirty="0" err="1" smtClean="0"/>
              <a:t>understand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and </a:t>
            </a:r>
            <a:r>
              <a:rPr lang="cs-CZ" dirty="0" err="1" smtClean="0"/>
              <a:t>will</a:t>
            </a:r>
            <a:r>
              <a:rPr lang="cs-CZ" dirty="0" smtClean="0"/>
              <a:t> not </a:t>
            </a:r>
            <a:r>
              <a:rPr lang="cs-CZ" dirty="0" err="1" smtClean="0"/>
              <a:t>behave</a:t>
            </a:r>
            <a:r>
              <a:rPr lang="cs-CZ" dirty="0" smtClean="0"/>
              <a:t> </a:t>
            </a:r>
            <a:r>
              <a:rPr lang="cs-CZ" dirty="0" err="1" smtClean="0"/>
              <a:t>inappropriately</a:t>
            </a:r>
            <a:r>
              <a:rPr lang="cs-CZ" dirty="0" smtClean="0"/>
              <a:t> </a:t>
            </a:r>
            <a:r>
              <a:rPr lang="cs-CZ" dirty="0" err="1" smtClean="0"/>
              <a:t>simply</a:t>
            </a:r>
            <a:r>
              <a:rPr lang="cs-CZ" dirty="0" smtClean="0"/>
              <a:t> as a </a:t>
            </a:r>
            <a:r>
              <a:rPr lang="cs-CZ" dirty="0" err="1" smtClean="0"/>
              <a:t>result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seeing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illustrations</a:t>
            </a:r>
            <a:r>
              <a:rPr lang="cs-CZ" dirty="0" smtClean="0"/>
              <a:t>.“</a:t>
            </a:r>
          </a:p>
          <a:p>
            <a:pPr lvl="1"/>
            <a:r>
              <a:rPr lang="cs-CZ" dirty="0" err="1" smtClean="0"/>
              <a:t>Meiwaku</a:t>
            </a:r>
            <a:r>
              <a:rPr lang="cs-CZ" dirty="0" smtClean="0"/>
              <a:t> </a:t>
            </a:r>
            <a:r>
              <a:rPr lang="cs-CZ" dirty="0" err="1" smtClean="0"/>
              <a:t>wo</a:t>
            </a:r>
            <a:r>
              <a:rPr lang="cs-CZ" dirty="0" smtClean="0"/>
              <a:t> </a:t>
            </a:r>
            <a:r>
              <a:rPr lang="cs-CZ" dirty="0" err="1" smtClean="0"/>
              <a:t>kakenakereba</a:t>
            </a:r>
            <a:r>
              <a:rPr lang="cs-CZ" dirty="0" smtClean="0"/>
              <a:t>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04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Potrhlost/Psychedelie/Dadaismus?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Jiné kulturní pozadí?</a:t>
            </a:r>
          </a:p>
          <a:p>
            <a:endParaRPr lang="cs-CZ" dirty="0"/>
          </a:p>
          <a:p>
            <a:r>
              <a:rPr lang="cs-CZ" dirty="0" smtClean="0"/>
              <a:t>Záměrná nesrozumitelnost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 smtClean="0"/>
              <a:t>Zdůraznění „</a:t>
            </a:r>
            <a:r>
              <a:rPr lang="cs-CZ" dirty="0" err="1" smtClean="0"/>
              <a:t>japonskosti</a:t>
            </a:r>
            <a:r>
              <a:rPr lang="cs-CZ" dirty="0" smtClean="0"/>
              <a:t>“?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812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Šílené hry?</vt:lpstr>
      <vt:lpstr>Jak tomu říkají Japonci?</vt:lpstr>
      <vt:lpstr>Prezentace aplikace PowerPoint</vt:lpstr>
      <vt:lpstr>Prezentace aplikace PowerPoint</vt:lpstr>
      <vt:lpstr>Vybrané šílené hry</vt:lpstr>
      <vt:lpstr>Prezentace aplikace PowerPoint</vt:lpstr>
      <vt:lpstr>Přízemnost fyzična a každodennosti</vt:lpstr>
      <vt:lpstr>Sexualita</vt:lpstr>
      <vt:lpstr>Potrhlost/Psychedelie/Dadaismus?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Šílené hry?</dc:title>
  <dc:creator>Marek Mikeš</dc:creator>
  <cp:lastModifiedBy>Marek Mikeš</cp:lastModifiedBy>
  <cp:revision>18</cp:revision>
  <dcterms:created xsi:type="dcterms:W3CDTF">2018-10-29T09:02:05Z</dcterms:created>
  <dcterms:modified xsi:type="dcterms:W3CDTF">2019-11-11T12:57:41Z</dcterms:modified>
</cp:coreProperties>
</file>