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683" r:id="rId3"/>
    <p:sldId id="684" r:id="rId4"/>
    <p:sldId id="685" r:id="rId5"/>
    <p:sldId id="686" r:id="rId6"/>
    <p:sldId id="687" r:id="rId7"/>
    <p:sldId id="688" r:id="rId8"/>
    <p:sldId id="689" r:id="rId9"/>
    <p:sldId id="690" r:id="rId10"/>
    <p:sldId id="691" r:id="rId11"/>
    <p:sldId id="692" r:id="rId12"/>
    <p:sldId id="693" r:id="rId13"/>
    <p:sldId id="695" r:id="rId14"/>
    <p:sldId id="694" r:id="rId15"/>
    <p:sldId id="696" r:id="rId16"/>
    <p:sldId id="825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3" r:id="rId33"/>
    <p:sldId id="712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7" r:id="rId56"/>
    <p:sldId id="738" r:id="rId57"/>
    <p:sldId id="739" r:id="rId58"/>
    <p:sldId id="740" r:id="rId59"/>
    <p:sldId id="741" r:id="rId60"/>
    <p:sldId id="742" r:id="rId61"/>
    <p:sldId id="743" r:id="rId62"/>
    <p:sldId id="744" r:id="rId63"/>
    <p:sldId id="745" r:id="rId64"/>
    <p:sldId id="746" r:id="rId65"/>
    <p:sldId id="747" r:id="rId66"/>
    <p:sldId id="748" r:id="rId67"/>
    <p:sldId id="749" r:id="rId68"/>
    <p:sldId id="750" r:id="rId69"/>
    <p:sldId id="751" r:id="rId70"/>
    <p:sldId id="752" r:id="rId71"/>
    <p:sldId id="753" r:id="rId72"/>
    <p:sldId id="754" r:id="rId73"/>
    <p:sldId id="755" r:id="rId74"/>
    <p:sldId id="756" r:id="rId75"/>
    <p:sldId id="757" r:id="rId76"/>
    <p:sldId id="758" r:id="rId77"/>
    <p:sldId id="759" r:id="rId78"/>
    <p:sldId id="760" r:id="rId79"/>
    <p:sldId id="761" r:id="rId80"/>
    <p:sldId id="762" r:id="rId81"/>
    <p:sldId id="763" r:id="rId82"/>
    <p:sldId id="764" r:id="rId83"/>
    <p:sldId id="765" r:id="rId84"/>
    <p:sldId id="766" r:id="rId85"/>
    <p:sldId id="767" r:id="rId86"/>
    <p:sldId id="768" r:id="rId87"/>
    <p:sldId id="780" r:id="rId88"/>
    <p:sldId id="769" r:id="rId89"/>
    <p:sldId id="781" r:id="rId90"/>
    <p:sldId id="770" r:id="rId91"/>
    <p:sldId id="771" r:id="rId92"/>
    <p:sldId id="772" r:id="rId93"/>
    <p:sldId id="773" r:id="rId94"/>
    <p:sldId id="774" r:id="rId95"/>
    <p:sldId id="775" r:id="rId96"/>
    <p:sldId id="776" r:id="rId97"/>
    <p:sldId id="777" r:id="rId98"/>
    <p:sldId id="778" r:id="rId99"/>
    <p:sldId id="779" r:id="rId100"/>
    <p:sldId id="786" r:id="rId101"/>
    <p:sldId id="787" r:id="rId102"/>
    <p:sldId id="784" r:id="rId103"/>
    <p:sldId id="785" r:id="rId104"/>
    <p:sldId id="782" r:id="rId105"/>
    <p:sldId id="788" r:id="rId106"/>
    <p:sldId id="789" r:id="rId107"/>
    <p:sldId id="790" r:id="rId108"/>
    <p:sldId id="791" r:id="rId109"/>
    <p:sldId id="792" r:id="rId110"/>
    <p:sldId id="793" r:id="rId111"/>
    <p:sldId id="795" r:id="rId112"/>
    <p:sldId id="796" r:id="rId113"/>
    <p:sldId id="794" r:id="rId114"/>
    <p:sldId id="797" r:id="rId115"/>
    <p:sldId id="799" r:id="rId116"/>
    <p:sldId id="798" r:id="rId117"/>
    <p:sldId id="800" r:id="rId118"/>
    <p:sldId id="802" r:id="rId119"/>
    <p:sldId id="803" r:id="rId120"/>
    <p:sldId id="801" r:id="rId121"/>
    <p:sldId id="804" r:id="rId122"/>
    <p:sldId id="805" r:id="rId123"/>
    <p:sldId id="806" r:id="rId124"/>
    <p:sldId id="807" r:id="rId125"/>
    <p:sldId id="808" r:id="rId126"/>
    <p:sldId id="809" r:id="rId127"/>
    <p:sldId id="810" r:id="rId128"/>
    <p:sldId id="811" r:id="rId129"/>
    <p:sldId id="812" r:id="rId130"/>
    <p:sldId id="813" r:id="rId131"/>
    <p:sldId id="815" r:id="rId132"/>
    <p:sldId id="816" r:id="rId133"/>
    <p:sldId id="814" r:id="rId134"/>
    <p:sldId id="817" r:id="rId135"/>
    <p:sldId id="818" r:id="rId136"/>
    <p:sldId id="819" r:id="rId137"/>
    <p:sldId id="823" r:id="rId138"/>
    <p:sldId id="824" r:id="rId139"/>
    <p:sldId id="821" r:id="rId140"/>
    <p:sldId id="822" r:id="rId141"/>
    <p:sldId id="820" r:id="rId142"/>
    <p:sldId id="591" r:id="rId143"/>
  </p:sldIdLst>
  <p:sldSz cx="12192000" cy="6858000"/>
  <p:notesSz cx="6858000" cy="9144000"/>
  <p:custDataLst>
    <p:tags r:id="rId14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8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>
        <p:scale>
          <a:sx n="119" d="100"/>
          <a:sy n="119" d="100"/>
        </p:scale>
        <p:origin x="-96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gs" Target="tags/tag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36C59-7D31-4E62-BEBA-C6A79BAEBDE7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301A20-9614-46C1-BDC1-A9CE2F102354}">
      <dgm:prSet/>
      <dgm:spPr/>
      <dgm:t>
        <a:bodyPr/>
        <a:lstStyle/>
        <a:p>
          <a:r>
            <a:rPr lang="cs-CZ" dirty="0"/>
            <a:t>interní</a:t>
          </a:r>
          <a:endParaRPr lang="en-US" dirty="0"/>
        </a:p>
      </dgm:t>
    </dgm:pt>
    <dgm:pt modelId="{0694F338-EA3A-41EB-A96E-8FDB47E7C62B}" type="parTrans" cxnId="{054EC394-FED5-4719-8081-884D6A13C1AF}">
      <dgm:prSet/>
      <dgm:spPr/>
      <dgm:t>
        <a:bodyPr/>
        <a:lstStyle/>
        <a:p>
          <a:endParaRPr lang="en-US"/>
        </a:p>
      </dgm:t>
    </dgm:pt>
    <dgm:pt modelId="{08CDCA27-F477-4404-8502-04DE7D007D4F}" type="sibTrans" cxnId="{054EC394-FED5-4719-8081-884D6A13C1AF}">
      <dgm:prSet/>
      <dgm:spPr/>
      <dgm:t>
        <a:bodyPr/>
        <a:lstStyle/>
        <a:p>
          <a:endParaRPr lang="en-US"/>
        </a:p>
      </dgm:t>
    </dgm:pt>
    <dgm:pt modelId="{2E188C70-0887-4F15-9C78-EEB7A767A0C5}">
      <dgm:prSet/>
      <dgm:spPr/>
      <dgm:t>
        <a:bodyPr/>
        <a:lstStyle/>
        <a:p>
          <a:r>
            <a:rPr lang="cs-CZ" dirty="0"/>
            <a:t>externí</a:t>
          </a:r>
          <a:endParaRPr lang="en-US" dirty="0"/>
        </a:p>
      </dgm:t>
    </dgm:pt>
    <dgm:pt modelId="{7D25F00A-6904-4AC2-8079-EB18EEFF46CD}" type="parTrans" cxnId="{A84C790C-A6A6-490E-A5BD-4562BDF87DB1}">
      <dgm:prSet/>
      <dgm:spPr/>
      <dgm:t>
        <a:bodyPr/>
        <a:lstStyle/>
        <a:p>
          <a:endParaRPr lang="en-US"/>
        </a:p>
      </dgm:t>
    </dgm:pt>
    <dgm:pt modelId="{299A4114-7665-4A09-8A2E-3CCADFCB9BB2}" type="sibTrans" cxnId="{A84C790C-A6A6-490E-A5BD-4562BDF87DB1}">
      <dgm:prSet/>
      <dgm:spPr/>
      <dgm:t>
        <a:bodyPr/>
        <a:lstStyle/>
        <a:p>
          <a:endParaRPr lang="en-US"/>
        </a:p>
      </dgm:t>
    </dgm:pt>
    <dgm:pt modelId="{016B0E50-63D3-4EC2-89F1-DE47CA4D7984}" type="pres">
      <dgm:prSet presAssocID="{72736C59-7D31-4E62-BEBA-C6A79BAEBDE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C135C4D-C683-4E6C-88F8-F1688C6555F3}" type="pres">
      <dgm:prSet presAssocID="{72736C59-7D31-4E62-BEBA-C6A79BAEBDE7}" presName="wedge1" presStyleLbl="node1" presStyleIdx="0" presStyleCnt="2"/>
      <dgm:spPr/>
      <dgm:t>
        <a:bodyPr/>
        <a:lstStyle/>
        <a:p>
          <a:endParaRPr lang="cs-CZ"/>
        </a:p>
      </dgm:t>
    </dgm:pt>
    <dgm:pt modelId="{0C509C96-8E3B-4E73-8D6B-696C533AB851}" type="pres">
      <dgm:prSet presAssocID="{72736C59-7D31-4E62-BEBA-C6A79BAEBDE7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195A0C6-4CA7-49FB-8562-62C0B2DADE20}" type="pres">
      <dgm:prSet presAssocID="{72736C59-7D31-4E62-BEBA-C6A79BAEBDE7}" presName="wedge2" presStyleLbl="node1" presStyleIdx="1" presStyleCnt="2"/>
      <dgm:spPr/>
      <dgm:t>
        <a:bodyPr/>
        <a:lstStyle/>
        <a:p>
          <a:endParaRPr lang="cs-CZ"/>
        </a:p>
      </dgm:t>
    </dgm:pt>
    <dgm:pt modelId="{4D6C2816-6CDF-411B-AA9C-31B58B5655F7}" type="pres">
      <dgm:prSet presAssocID="{72736C59-7D31-4E62-BEBA-C6A79BAEBDE7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114EC49-0831-43ED-93F8-044E9725F8C7}" type="presOf" srcId="{2E188C70-0887-4F15-9C78-EEB7A767A0C5}" destId="{4D6C2816-6CDF-411B-AA9C-31B58B5655F7}" srcOrd="1" destOrd="0" presId="urn:microsoft.com/office/officeart/2005/8/layout/chart3"/>
    <dgm:cxn modelId="{054EC394-FED5-4719-8081-884D6A13C1AF}" srcId="{72736C59-7D31-4E62-BEBA-C6A79BAEBDE7}" destId="{1D301A20-9614-46C1-BDC1-A9CE2F102354}" srcOrd="0" destOrd="0" parTransId="{0694F338-EA3A-41EB-A96E-8FDB47E7C62B}" sibTransId="{08CDCA27-F477-4404-8502-04DE7D007D4F}"/>
    <dgm:cxn modelId="{27784603-3002-41D2-BD93-8D6D884A47C0}" type="presOf" srcId="{1D301A20-9614-46C1-BDC1-A9CE2F102354}" destId="{FC135C4D-C683-4E6C-88F8-F1688C6555F3}" srcOrd="0" destOrd="0" presId="urn:microsoft.com/office/officeart/2005/8/layout/chart3"/>
    <dgm:cxn modelId="{C8B0578A-0AED-4C4E-A6E4-0701CC12F823}" type="presOf" srcId="{72736C59-7D31-4E62-BEBA-C6A79BAEBDE7}" destId="{016B0E50-63D3-4EC2-89F1-DE47CA4D7984}" srcOrd="0" destOrd="0" presId="urn:microsoft.com/office/officeart/2005/8/layout/chart3"/>
    <dgm:cxn modelId="{C607CAC3-DB98-4A03-8795-9ECB1E139F3A}" type="presOf" srcId="{1D301A20-9614-46C1-BDC1-A9CE2F102354}" destId="{0C509C96-8E3B-4E73-8D6B-696C533AB851}" srcOrd="1" destOrd="0" presId="urn:microsoft.com/office/officeart/2005/8/layout/chart3"/>
    <dgm:cxn modelId="{EE339644-3570-4C6B-AD71-F0D8C2962650}" type="presOf" srcId="{2E188C70-0887-4F15-9C78-EEB7A767A0C5}" destId="{B195A0C6-4CA7-49FB-8562-62C0B2DADE20}" srcOrd="0" destOrd="0" presId="urn:microsoft.com/office/officeart/2005/8/layout/chart3"/>
    <dgm:cxn modelId="{A84C790C-A6A6-490E-A5BD-4562BDF87DB1}" srcId="{72736C59-7D31-4E62-BEBA-C6A79BAEBDE7}" destId="{2E188C70-0887-4F15-9C78-EEB7A767A0C5}" srcOrd="1" destOrd="0" parTransId="{7D25F00A-6904-4AC2-8079-EB18EEFF46CD}" sibTransId="{299A4114-7665-4A09-8A2E-3CCADFCB9BB2}"/>
    <dgm:cxn modelId="{61B41DB2-3FC9-46D9-81F2-CD860FA9DBAF}" type="presParOf" srcId="{016B0E50-63D3-4EC2-89F1-DE47CA4D7984}" destId="{FC135C4D-C683-4E6C-88F8-F1688C6555F3}" srcOrd="0" destOrd="0" presId="urn:microsoft.com/office/officeart/2005/8/layout/chart3"/>
    <dgm:cxn modelId="{1A723601-D00B-4335-A753-2A199E8E9E0B}" type="presParOf" srcId="{016B0E50-63D3-4EC2-89F1-DE47CA4D7984}" destId="{0C509C96-8E3B-4E73-8D6B-696C533AB851}" srcOrd="1" destOrd="0" presId="urn:microsoft.com/office/officeart/2005/8/layout/chart3"/>
    <dgm:cxn modelId="{D95E27D6-033C-4E4B-A3E8-FFF1EF12E121}" type="presParOf" srcId="{016B0E50-63D3-4EC2-89F1-DE47CA4D7984}" destId="{B195A0C6-4CA7-49FB-8562-62C0B2DADE20}" srcOrd="2" destOrd="0" presId="urn:microsoft.com/office/officeart/2005/8/layout/chart3"/>
    <dgm:cxn modelId="{0DAD15E8-E54F-4CF0-A814-884830CE966D}" type="presParOf" srcId="{016B0E50-63D3-4EC2-89F1-DE47CA4D7984}" destId="{4D6C2816-6CDF-411B-AA9C-31B58B5655F7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E0208-FBD9-453D-A287-C587F8377372}" type="doc">
      <dgm:prSet loTypeId="urn:microsoft.com/office/officeart/2005/8/layout/cycle6" loCatId="cycle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40E52C8-C3B6-4746-97C7-796CBA2E181F}">
      <dgm:prSet/>
      <dgm:spPr/>
      <dgm:t>
        <a:bodyPr/>
        <a:lstStyle/>
        <a:p>
          <a:r>
            <a:rPr lang="cs-CZ" dirty="0"/>
            <a:t>Co lze sledovat?</a:t>
          </a:r>
          <a:endParaRPr lang="en-US" dirty="0"/>
        </a:p>
      </dgm:t>
    </dgm:pt>
    <dgm:pt modelId="{73668BDA-414F-4105-9B83-3FB26C55F305}" type="parTrans" cxnId="{BB532BBD-D40D-4E4E-88E7-2F679F7BEBE4}">
      <dgm:prSet/>
      <dgm:spPr/>
      <dgm:t>
        <a:bodyPr/>
        <a:lstStyle/>
        <a:p>
          <a:endParaRPr lang="en-US"/>
        </a:p>
      </dgm:t>
    </dgm:pt>
    <dgm:pt modelId="{1626BDF0-9675-4875-BDA7-54A53843652C}" type="sibTrans" cxnId="{BB532BBD-D40D-4E4E-88E7-2F679F7BEBE4}">
      <dgm:prSet/>
      <dgm:spPr/>
      <dgm:t>
        <a:bodyPr/>
        <a:lstStyle/>
        <a:p>
          <a:endParaRPr lang="en-US"/>
        </a:p>
      </dgm:t>
    </dgm:pt>
    <dgm:pt modelId="{CF4CE9B0-0592-49F1-BBCF-C2720D5EDE16}">
      <dgm:prSet/>
      <dgm:spPr/>
      <dgm:t>
        <a:bodyPr/>
        <a:lstStyle/>
        <a:p>
          <a:r>
            <a:rPr lang="cs-CZ" dirty="0"/>
            <a:t>Jaké systémy?</a:t>
          </a:r>
          <a:endParaRPr lang="en-US" dirty="0"/>
        </a:p>
      </dgm:t>
    </dgm:pt>
    <dgm:pt modelId="{980B8915-1D3B-4F65-AE77-B188FEFAF9D6}" type="parTrans" cxnId="{2C0B7770-BD09-4666-85D1-E90C70A84738}">
      <dgm:prSet/>
      <dgm:spPr/>
      <dgm:t>
        <a:bodyPr/>
        <a:lstStyle/>
        <a:p>
          <a:endParaRPr lang="en-US"/>
        </a:p>
      </dgm:t>
    </dgm:pt>
    <dgm:pt modelId="{4DD30DA9-257A-457A-85FD-D9EC45F1575B}" type="sibTrans" cxnId="{2C0B7770-BD09-4666-85D1-E90C70A84738}">
      <dgm:prSet/>
      <dgm:spPr/>
      <dgm:t>
        <a:bodyPr/>
        <a:lstStyle/>
        <a:p>
          <a:endParaRPr lang="en-US"/>
        </a:p>
      </dgm:t>
    </dgm:pt>
    <dgm:pt modelId="{305D5D39-DE15-4060-B25F-00917C2723EA}" type="pres">
      <dgm:prSet presAssocID="{5A8E0208-FBD9-453D-A287-C587F837737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EB3CB0C-113D-402F-8D71-36330A78BE07}" type="pres">
      <dgm:prSet presAssocID="{140E52C8-C3B6-4746-97C7-796CBA2E181F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D2BF8B8-2DCF-4B00-9E62-E853032C5D4E}" type="pres">
      <dgm:prSet presAssocID="{140E52C8-C3B6-4746-97C7-796CBA2E181F}" presName="spNode" presStyleCnt="0"/>
      <dgm:spPr/>
    </dgm:pt>
    <dgm:pt modelId="{B77715F0-B664-454D-B488-395956872637}" type="pres">
      <dgm:prSet presAssocID="{1626BDF0-9675-4875-BDA7-54A53843652C}" presName="sibTrans" presStyleLbl="sibTrans1D1" presStyleIdx="0" presStyleCnt="2"/>
      <dgm:spPr/>
      <dgm:t>
        <a:bodyPr/>
        <a:lstStyle/>
        <a:p>
          <a:endParaRPr lang="cs-CZ"/>
        </a:p>
      </dgm:t>
    </dgm:pt>
    <dgm:pt modelId="{91CFB32D-C543-4068-B527-6B3B4C9D85E0}" type="pres">
      <dgm:prSet presAssocID="{CF4CE9B0-0592-49F1-BBCF-C2720D5EDE1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FB30A6-6A13-461E-9E2C-6EE867AED889}" type="pres">
      <dgm:prSet presAssocID="{CF4CE9B0-0592-49F1-BBCF-C2720D5EDE16}" presName="spNode" presStyleCnt="0"/>
      <dgm:spPr/>
    </dgm:pt>
    <dgm:pt modelId="{CAFCB89D-7CAF-472F-B5D2-E7EB44BB08EF}" type="pres">
      <dgm:prSet presAssocID="{4DD30DA9-257A-457A-85FD-D9EC45F1575B}" presName="sibTrans" presStyleLbl="sibTrans1D1" presStyleIdx="1" presStyleCnt="2"/>
      <dgm:spPr/>
      <dgm:t>
        <a:bodyPr/>
        <a:lstStyle/>
        <a:p>
          <a:endParaRPr lang="cs-CZ"/>
        </a:p>
      </dgm:t>
    </dgm:pt>
  </dgm:ptLst>
  <dgm:cxnLst>
    <dgm:cxn modelId="{1DEA2412-2889-4FD9-8ED8-65DB9474179A}" type="presOf" srcId="{CF4CE9B0-0592-49F1-BBCF-C2720D5EDE16}" destId="{91CFB32D-C543-4068-B527-6B3B4C9D85E0}" srcOrd="0" destOrd="0" presId="urn:microsoft.com/office/officeart/2005/8/layout/cycle6"/>
    <dgm:cxn modelId="{7795847F-8024-4AB3-AE26-F38AC0F5FE1D}" type="presOf" srcId="{4DD30DA9-257A-457A-85FD-D9EC45F1575B}" destId="{CAFCB89D-7CAF-472F-B5D2-E7EB44BB08EF}" srcOrd="0" destOrd="0" presId="urn:microsoft.com/office/officeart/2005/8/layout/cycle6"/>
    <dgm:cxn modelId="{2C0B7770-BD09-4666-85D1-E90C70A84738}" srcId="{5A8E0208-FBD9-453D-A287-C587F8377372}" destId="{CF4CE9B0-0592-49F1-BBCF-C2720D5EDE16}" srcOrd="1" destOrd="0" parTransId="{980B8915-1D3B-4F65-AE77-B188FEFAF9D6}" sibTransId="{4DD30DA9-257A-457A-85FD-D9EC45F1575B}"/>
    <dgm:cxn modelId="{81EAD8C7-FFC9-419B-82FD-894EDB9CE2B7}" type="presOf" srcId="{5A8E0208-FBD9-453D-A287-C587F8377372}" destId="{305D5D39-DE15-4060-B25F-00917C2723EA}" srcOrd="0" destOrd="0" presId="urn:microsoft.com/office/officeart/2005/8/layout/cycle6"/>
    <dgm:cxn modelId="{57D2E2A0-C86A-4E02-958D-81DB256711BF}" type="presOf" srcId="{140E52C8-C3B6-4746-97C7-796CBA2E181F}" destId="{1EB3CB0C-113D-402F-8D71-36330A78BE07}" srcOrd="0" destOrd="0" presId="urn:microsoft.com/office/officeart/2005/8/layout/cycle6"/>
    <dgm:cxn modelId="{BB532BBD-D40D-4E4E-88E7-2F679F7BEBE4}" srcId="{5A8E0208-FBD9-453D-A287-C587F8377372}" destId="{140E52C8-C3B6-4746-97C7-796CBA2E181F}" srcOrd="0" destOrd="0" parTransId="{73668BDA-414F-4105-9B83-3FB26C55F305}" sibTransId="{1626BDF0-9675-4875-BDA7-54A53843652C}"/>
    <dgm:cxn modelId="{3A2B9255-02A3-42EC-BC64-8B34D7D4FF7B}" type="presOf" srcId="{1626BDF0-9675-4875-BDA7-54A53843652C}" destId="{B77715F0-B664-454D-B488-395956872637}" srcOrd="0" destOrd="0" presId="urn:microsoft.com/office/officeart/2005/8/layout/cycle6"/>
    <dgm:cxn modelId="{36909F46-64AE-4D45-9500-93947E25A461}" type="presParOf" srcId="{305D5D39-DE15-4060-B25F-00917C2723EA}" destId="{1EB3CB0C-113D-402F-8D71-36330A78BE07}" srcOrd="0" destOrd="0" presId="urn:microsoft.com/office/officeart/2005/8/layout/cycle6"/>
    <dgm:cxn modelId="{D1D7525F-0675-4810-8B40-F2B1490510CF}" type="presParOf" srcId="{305D5D39-DE15-4060-B25F-00917C2723EA}" destId="{AD2BF8B8-2DCF-4B00-9E62-E853032C5D4E}" srcOrd="1" destOrd="0" presId="urn:microsoft.com/office/officeart/2005/8/layout/cycle6"/>
    <dgm:cxn modelId="{63437ED6-8EAD-42F0-8FE9-7CB23EE68F34}" type="presParOf" srcId="{305D5D39-DE15-4060-B25F-00917C2723EA}" destId="{B77715F0-B664-454D-B488-395956872637}" srcOrd="2" destOrd="0" presId="urn:microsoft.com/office/officeart/2005/8/layout/cycle6"/>
    <dgm:cxn modelId="{1888D0F5-4625-4A4C-8A24-2989CCF5334C}" type="presParOf" srcId="{305D5D39-DE15-4060-B25F-00917C2723EA}" destId="{91CFB32D-C543-4068-B527-6B3B4C9D85E0}" srcOrd="3" destOrd="0" presId="urn:microsoft.com/office/officeart/2005/8/layout/cycle6"/>
    <dgm:cxn modelId="{34D4B656-69C5-4388-AE18-81A5A5045DEE}" type="presParOf" srcId="{305D5D39-DE15-4060-B25F-00917C2723EA}" destId="{20FB30A6-6A13-461E-9E2C-6EE867AED889}" srcOrd="4" destOrd="0" presId="urn:microsoft.com/office/officeart/2005/8/layout/cycle6"/>
    <dgm:cxn modelId="{86D0B037-57FC-4B54-A1CE-EC5405A99E8D}" type="presParOf" srcId="{305D5D39-DE15-4060-B25F-00917C2723EA}" destId="{CAFCB89D-7CAF-472F-B5D2-E7EB44BB08EF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A857651A-7454-42C9-BF0E-963C9C745D80}">
      <dgm:prSet/>
      <dgm:spPr/>
      <dgm:t>
        <a:bodyPr/>
        <a:lstStyle/>
        <a:p>
          <a:r>
            <a:rPr lang="cs-CZ" dirty="0"/>
            <a:t>děti</a:t>
          </a:r>
          <a:endParaRPr lang="en-US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/>
      <dgm:spPr/>
      <dgm:t>
        <a:bodyPr/>
        <a:lstStyle/>
        <a:p>
          <a:r>
            <a:rPr lang="cs-CZ" dirty="0"/>
            <a:t>teenageři</a:t>
          </a:r>
          <a:endParaRPr lang="en-US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/>
      <dgm:spPr/>
      <dgm:t>
        <a:bodyPr/>
        <a:lstStyle/>
        <a:p>
          <a:r>
            <a:rPr lang="cs-CZ" dirty="0"/>
            <a:t>dospělí</a:t>
          </a:r>
          <a:endParaRPr lang="en-US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/>
      <dgm:spPr/>
      <dgm:t>
        <a:bodyPr/>
        <a:lstStyle/>
        <a:p>
          <a:r>
            <a:rPr lang="cs-CZ" dirty="0"/>
            <a:t>senioři</a:t>
          </a:r>
          <a:endParaRPr lang="en-US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7AAF667-FDB7-4132-8782-D44BF1D1BE8E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7651A-7454-42C9-BF0E-963C9C745D80}">
      <dgm:prSet custT="1"/>
      <dgm:spPr/>
      <dgm:t>
        <a:bodyPr/>
        <a:lstStyle/>
        <a:p>
          <a:r>
            <a:rPr lang="cs-CZ" sz="3500" dirty="0"/>
            <a:t>studenti</a:t>
          </a:r>
          <a:endParaRPr lang="en-US" sz="3500" dirty="0"/>
        </a:p>
      </dgm:t>
    </dgm:pt>
    <dgm:pt modelId="{B5790E77-BA1E-4286-9266-68D8E5AFD882}" type="parTrans" cxnId="{AABBB101-C0CA-4AE7-901A-10380500A7F1}">
      <dgm:prSet/>
      <dgm:spPr/>
      <dgm:t>
        <a:bodyPr/>
        <a:lstStyle/>
        <a:p>
          <a:endParaRPr lang="en-US"/>
        </a:p>
      </dgm:t>
    </dgm:pt>
    <dgm:pt modelId="{66277D04-C208-47C9-B730-D1B0E654C91C}" type="sibTrans" cxnId="{AABBB101-C0CA-4AE7-901A-10380500A7F1}">
      <dgm:prSet/>
      <dgm:spPr/>
      <dgm:t>
        <a:bodyPr/>
        <a:lstStyle/>
        <a:p>
          <a:endParaRPr lang="en-US"/>
        </a:p>
      </dgm:t>
    </dgm:pt>
    <dgm:pt modelId="{5D7843D5-5454-48C7-AE64-C645CD51D32A}">
      <dgm:prSet custT="1"/>
      <dgm:spPr/>
      <dgm:t>
        <a:bodyPr/>
        <a:lstStyle/>
        <a:p>
          <a:r>
            <a:rPr lang="cs-CZ" sz="2800" dirty="0"/>
            <a:t>akademičtí pracovníci</a:t>
          </a:r>
          <a:endParaRPr lang="en-US" sz="2800" dirty="0"/>
        </a:p>
      </dgm:t>
    </dgm:pt>
    <dgm:pt modelId="{DEE99D6E-4282-4006-9A24-92FA522092EF}" type="parTrans" cxnId="{60AE221E-E15E-4E6D-9D01-F0D4740BD8A0}">
      <dgm:prSet/>
      <dgm:spPr/>
      <dgm:t>
        <a:bodyPr/>
        <a:lstStyle/>
        <a:p>
          <a:endParaRPr lang="en-US"/>
        </a:p>
      </dgm:t>
    </dgm:pt>
    <dgm:pt modelId="{7626CCAD-6854-4CDA-8416-73EBBBDD44E5}" type="sibTrans" cxnId="{60AE221E-E15E-4E6D-9D01-F0D4740BD8A0}">
      <dgm:prSet/>
      <dgm:spPr/>
      <dgm:t>
        <a:bodyPr/>
        <a:lstStyle/>
        <a:p>
          <a:endParaRPr lang="en-US"/>
        </a:p>
      </dgm:t>
    </dgm:pt>
    <dgm:pt modelId="{320BEA09-E8A1-49F8-A3A9-691FBEE00337}">
      <dgm:prSet custT="1"/>
      <dgm:spPr/>
      <dgm:t>
        <a:bodyPr/>
        <a:lstStyle/>
        <a:p>
          <a:r>
            <a:rPr lang="cs-CZ" sz="3000" dirty="0"/>
            <a:t>vedení fakulty a univerzity</a:t>
          </a:r>
          <a:endParaRPr lang="en-US" sz="3000" dirty="0"/>
        </a:p>
      </dgm:t>
    </dgm:pt>
    <dgm:pt modelId="{0F7A46C6-028E-475A-A11A-E9EAB28473D1}" type="parTrans" cxnId="{BDE66AA8-B73C-439B-A4A1-0C8B751697BC}">
      <dgm:prSet/>
      <dgm:spPr/>
      <dgm:t>
        <a:bodyPr/>
        <a:lstStyle/>
        <a:p>
          <a:endParaRPr lang="en-US"/>
        </a:p>
      </dgm:t>
    </dgm:pt>
    <dgm:pt modelId="{D9881E9E-92B4-4BAD-8959-B8881E0D6ACE}" type="sibTrans" cxnId="{BDE66AA8-B73C-439B-A4A1-0C8B751697BC}">
      <dgm:prSet/>
      <dgm:spPr/>
      <dgm:t>
        <a:bodyPr/>
        <a:lstStyle/>
        <a:p>
          <a:endParaRPr lang="en-US"/>
        </a:p>
      </dgm:t>
    </dgm:pt>
    <dgm:pt modelId="{C27DA4F4-6561-4210-A500-EEF3A3C00FC4}">
      <dgm:prSet custT="1"/>
      <dgm:spPr/>
      <dgm:t>
        <a:bodyPr/>
        <a:lstStyle/>
        <a:p>
          <a:r>
            <a:rPr lang="cs-CZ" sz="3200" dirty="0"/>
            <a:t>odborná veřejnost, komunita</a:t>
          </a:r>
          <a:endParaRPr lang="en-US" sz="3200" dirty="0"/>
        </a:p>
      </dgm:t>
    </dgm:pt>
    <dgm:pt modelId="{B9553D1B-D995-475D-B2C9-5398929F6AEB}" type="parTrans" cxnId="{90299A30-FA09-4091-9587-AD1320245BF9}">
      <dgm:prSet/>
      <dgm:spPr/>
      <dgm:t>
        <a:bodyPr/>
        <a:lstStyle/>
        <a:p>
          <a:endParaRPr lang="en-US"/>
        </a:p>
      </dgm:t>
    </dgm:pt>
    <dgm:pt modelId="{1B58188A-F8A7-4DB3-A90C-B9CB6142B22B}" type="sibTrans" cxnId="{90299A30-FA09-4091-9587-AD1320245BF9}">
      <dgm:prSet/>
      <dgm:spPr/>
      <dgm:t>
        <a:bodyPr/>
        <a:lstStyle/>
        <a:p>
          <a:endParaRPr lang="en-US"/>
        </a:p>
      </dgm:t>
    </dgm:pt>
    <dgm:pt modelId="{45CBB850-334B-42E5-BEDE-7B7ED4439BE7}" type="pres">
      <dgm:prSet presAssocID="{C7AAF667-FDB7-4132-8782-D44BF1D1BE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FFE14F2B-3478-4D11-8A12-E5D246CE087B}" type="pres">
      <dgm:prSet presAssocID="{A857651A-7454-42C9-BF0E-963C9C745D80}" presName="hierRoot1" presStyleCnt="0"/>
      <dgm:spPr/>
    </dgm:pt>
    <dgm:pt modelId="{9A06DBF4-B89F-4B9B-82EE-DED818B187E8}" type="pres">
      <dgm:prSet presAssocID="{A857651A-7454-42C9-BF0E-963C9C745D80}" presName="composite" presStyleCnt="0"/>
      <dgm:spPr/>
    </dgm:pt>
    <dgm:pt modelId="{82D004F8-D0F6-4C56-8F35-4ED988EE10F7}" type="pres">
      <dgm:prSet presAssocID="{A857651A-7454-42C9-BF0E-963C9C745D80}" presName="background" presStyleLbl="node0" presStyleIdx="0" presStyleCnt="4"/>
      <dgm:spPr/>
    </dgm:pt>
    <dgm:pt modelId="{CB6BF1A1-065B-4765-A9FA-478E0E7748F9}" type="pres">
      <dgm:prSet presAssocID="{A857651A-7454-42C9-BF0E-963C9C745D80}" presName="text" presStyleLbl="fgAcc0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F83C73C-6A07-4F02-BEF5-834EFBDE391A}" type="pres">
      <dgm:prSet presAssocID="{A857651A-7454-42C9-BF0E-963C9C745D80}" presName="hierChild2" presStyleCnt="0"/>
      <dgm:spPr/>
    </dgm:pt>
    <dgm:pt modelId="{7B109C90-55C5-4407-BFE7-271F6338B963}" type="pres">
      <dgm:prSet presAssocID="{5D7843D5-5454-48C7-AE64-C645CD51D32A}" presName="hierRoot1" presStyleCnt="0"/>
      <dgm:spPr/>
    </dgm:pt>
    <dgm:pt modelId="{70EEE19B-C525-4FD6-8C15-89AA56AD4104}" type="pres">
      <dgm:prSet presAssocID="{5D7843D5-5454-48C7-AE64-C645CD51D32A}" presName="composite" presStyleCnt="0"/>
      <dgm:spPr/>
    </dgm:pt>
    <dgm:pt modelId="{574D05AC-67DD-4617-9820-23253B0B9049}" type="pres">
      <dgm:prSet presAssocID="{5D7843D5-5454-48C7-AE64-C645CD51D32A}" presName="background" presStyleLbl="node0" presStyleIdx="1" presStyleCnt="4"/>
      <dgm:spPr/>
    </dgm:pt>
    <dgm:pt modelId="{AE566AB2-7EC5-4EAD-85E7-6BC786059AB2}" type="pres">
      <dgm:prSet presAssocID="{5D7843D5-5454-48C7-AE64-C645CD51D32A}" presName="text" presStyleLbl="fgAcc0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91770E1-0EF0-46C0-95BD-F95D080355E1}" type="pres">
      <dgm:prSet presAssocID="{5D7843D5-5454-48C7-AE64-C645CD51D32A}" presName="hierChild2" presStyleCnt="0"/>
      <dgm:spPr/>
    </dgm:pt>
    <dgm:pt modelId="{7A050A5A-4F87-4B27-B2CD-3ECE8E8D7F0E}" type="pres">
      <dgm:prSet presAssocID="{320BEA09-E8A1-49F8-A3A9-691FBEE00337}" presName="hierRoot1" presStyleCnt="0"/>
      <dgm:spPr/>
    </dgm:pt>
    <dgm:pt modelId="{4C652172-5F3A-44A9-B11B-D3674649DFF8}" type="pres">
      <dgm:prSet presAssocID="{320BEA09-E8A1-49F8-A3A9-691FBEE00337}" presName="composite" presStyleCnt="0"/>
      <dgm:spPr/>
    </dgm:pt>
    <dgm:pt modelId="{28039A04-3F44-4B06-A358-A12B33EFCCFB}" type="pres">
      <dgm:prSet presAssocID="{320BEA09-E8A1-49F8-A3A9-691FBEE00337}" presName="background" presStyleLbl="node0" presStyleIdx="2" presStyleCnt="4"/>
      <dgm:spPr/>
    </dgm:pt>
    <dgm:pt modelId="{190B57A0-796C-4E5A-BB35-BAD44E967EB7}" type="pres">
      <dgm:prSet presAssocID="{320BEA09-E8A1-49F8-A3A9-691FBEE00337}" presName="text" presStyleLbl="fgAcc0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71542C4-1978-4305-91A2-A4994873E224}" type="pres">
      <dgm:prSet presAssocID="{320BEA09-E8A1-49F8-A3A9-691FBEE00337}" presName="hierChild2" presStyleCnt="0"/>
      <dgm:spPr/>
    </dgm:pt>
    <dgm:pt modelId="{90511977-3B9A-409B-95F1-21D1DB44EC40}" type="pres">
      <dgm:prSet presAssocID="{C27DA4F4-6561-4210-A500-EEF3A3C00FC4}" presName="hierRoot1" presStyleCnt="0"/>
      <dgm:spPr/>
    </dgm:pt>
    <dgm:pt modelId="{11D851C8-2A0E-4825-8310-CF401C372072}" type="pres">
      <dgm:prSet presAssocID="{C27DA4F4-6561-4210-A500-EEF3A3C00FC4}" presName="composite" presStyleCnt="0"/>
      <dgm:spPr/>
    </dgm:pt>
    <dgm:pt modelId="{F789DF1B-41EE-4363-AF59-6A1F5218742D}" type="pres">
      <dgm:prSet presAssocID="{C27DA4F4-6561-4210-A500-EEF3A3C00FC4}" presName="background" presStyleLbl="node0" presStyleIdx="3" presStyleCnt="4"/>
      <dgm:spPr/>
    </dgm:pt>
    <dgm:pt modelId="{E0263A55-E589-43D3-AE64-EECFA970EA0D}" type="pres">
      <dgm:prSet presAssocID="{C27DA4F4-6561-4210-A500-EEF3A3C00FC4}" presName="text" presStyleLbl="fgAcc0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AFC178A-98F7-4C6D-81F9-BBA7C655BFBB}" type="pres">
      <dgm:prSet presAssocID="{C27DA4F4-6561-4210-A500-EEF3A3C00FC4}" presName="hierChild2" presStyleCnt="0"/>
      <dgm:spPr/>
    </dgm:pt>
  </dgm:ptLst>
  <dgm:cxnLst>
    <dgm:cxn modelId="{BDE66AA8-B73C-439B-A4A1-0C8B751697BC}" srcId="{C7AAF667-FDB7-4132-8782-D44BF1D1BE8E}" destId="{320BEA09-E8A1-49F8-A3A9-691FBEE00337}" srcOrd="2" destOrd="0" parTransId="{0F7A46C6-028E-475A-A11A-E9EAB28473D1}" sibTransId="{D9881E9E-92B4-4BAD-8959-B8881E0D6ACE}"/>
    <dgm:cxn modelId="{8C87F5B7-54E3-401B-A9AC-FD1784EA2A01}" type="presOf" srcId="{C7AAF667-FDB7-4132-8782-D44BF1D1BE8E}" destId="{45CBB850-334B-42E5-BEDE-7B7ED4439BE7}" srcOrd="0" destOrd="0" presId="urn:microsoft.com/office/officeart/2005/8/layout/hierarchy1"/>
    <dgm:cxn modelId="{60AE221E-E15E-4E6D-9D01-F0D4740BD8A0}" srcId="{C7AAF667-FDB7-4132-8782-D44BF1D1BE8E}" destId="{5D7843D5-5454-48C7-AE64-C645CD51D32A}" srcOrd="1" destOrd="0" parTransId="{DEE99D6E-4282-4006-9A24-92FA522092EF}" sibTransId="{7626CCAD-6854-4CDA-8416-73EBBBDD44E5}"/>
    <dgm:cxn modelId="{AABBB101-C0CA-4AE7-901A-10380500A7F1}" srcId="{C7AAF667-FDB7-4132-8782-D44BF1D1BE8E}" destId="{A857651A-7454-42C9-BF0E-963C9C745D80}" srcOrd="0" destOrd="0" parTransId="{B5790E77-BA1E-4286-9266-68D8E5AFD882}" sibTransId="{66277D04-C208-47C9-B730-D1B0E654C91C}"/>
    <dgm:cxn modelId="{ED361C01-06C2-4B6F-A5F2-497F280335C1}" type="presOf" srcId="{5D7843D5-5454-48C7-AE64-C645CD51D32A}" destId="{AE566AB2-7EC5-4EAD-85E7-6BC786059AB2}" srcOrd="0" destOrd="0" presId="urn:microsoft.com/office/officeart/2005/8/layout/hierarchy1"/>
    <dgm:cxn modelId="{A4E6FC46-5428-43C1-B4A4-59A1D3BC43A7}" type="presOf" srcId="{C27DA4F4-6561-4210-A500-EEF3A3C00FC4}" destId="{E0263A55-E589-43D3-AE64-EECFA970EA0D}" srcOrd="0" destOrd="0" presId="urn:microsoft.com/office/officeart/2005/8/layout/hierarchy1"/>
    <dgm:cxn modelId="{F9600AF5-1713-4C10-B9CE-F0EDF4EC7226}" type="presOf" srcId="{320BEA09-E8A1-49F8-A3A9-691FBEE00337}" destId="{190B57A0-796C-4E5A-BB35-BAD44E967EB7}" srcOrd="0" destOrd="0" presId="urn:microsoft.com/office/officeart/2005/8/layout/hierarchy1"/>
    <dgm:cxn modelId="{F82FB9E5-CC72-4C62-9921-D90B1CDFB251}" type="presOf" srcId="{A857651A-7454-42C9-BF0E-963C9C745D80}" destId="{CB6BF1A1-065B-4765-A9FA-478E0E7748F9}" srcOrd="0" destOrd="0" presId="urn:microsoft.com/office/officeart/2005/8/layout/hierarchy1"/>
    <dgm:cxn modelId="{90299A30-FA09-4091-9587-AD1320245BF9}" srcId="{C7AAF667-FDB7-4132-8782-D44BF1D1BE8E}" destId="{C27DA4F4-6561-4210-A500-EEF3A3C00FC4}" srcOrd="3" destOrd="0" parTransId="{B9553D1B-D995-475D-B2C9-5398929F6AEB}" sibTransId="{1B58188A-F8A7-4DB3-A90C-B9CB6142B22B}"/>
    <dgm:cxn modelId="{B33EB2EE-DBDB-4581-8C04-F0C4A8F20D7C}" type="presParOf" srcId="{45CBB850-334B-42E5-BEDE-7B7ED4439BE7}" destId="{FFE14F2B-3478-4D11-8A12-E5D246CE087B}" srcOrd="0" destOrd="0" presId="urn:microsoft.com/office/officeart/2005/8/layout/hierarchy1"/>
    <dgm:cxn modelId="{ED5E6379-86D7-4B2C-86C0-0007C38CE515}" type="presParOf" srcId="{FFE14F2B-3478-4D11-8A12-E5D246CE087B}" destId="{9A06DBF4-B89F-4B9B-82EE-DED818B187E8}" srcOrd="0" destOrd="0" presId="urn:microsoft.com/office/officeart/2005/8/layout/hierarchy1"/>
    <dgm:cxn modelId="{3C217427-6618-4636-A7BB-89343C0202F0}" type="presParOf" srcId="{9A06DBF4-B89F-4B9B-82EE-DED818B187E8}" destId="{82D004F8-D0F6-4C56-8F35-4ED988EE10F7}" srcOrd="0" destOrd="0" presId="urn:microsoft.com/office/officeart/2005/8/layout/hierarchy1"/>
    <dgm:cxn modelId="{3E5C64B4-4568-4CC9-9677-36E92AC2CA87}" type="presParOf" srcId="{9A06DBF4-B89F-4B9B-82EE-DED818B187E8}" destId="{CB6BF1A1-065B-4765-A9FA-478E0E7748F9}" srcOrd="1" destOrd="0" presId="urn:microsoft.com/office/officeart/2005/8/layout/hierarchy1"/>
    <dgm:cxn modelId="{20004730-564B-4231-9ADA-37398FD131D1}" type="presParOf" srcId="{FFE14F2B-3478-4D11-8A12-E5D246CE087B}" destId="{FF83C73C-6A07-4F02-BEF5-834EFBDE391A}" srcOrd="1" destOrd="0" presId="urn:microsoft.com/office/officeart/2005/8/layout/hierarchy1"/>
    <dgm:cxn modelId="{00EA2029-5276-4F3B-8BE9-B71B109C8EE6}" type="presParOf" srcId="{45CBB850-334B-42E5-BEDE-7B7ED4439BE7}" destId="{7B109C90-55C5-4407-BFE7-271F6338B963}" srcOrd="1" destOrd="0" presId="urn:microsoft.com/office/officeart/2005/8/layout/hierarchy1"/>
    <dgm:cxn modelId="{E13AD5EF-792D-4D36-A208-9EDED3D6663C}" type="presParOf" srcId="{7B109C90-55C5-4407-BFE7-271F6338B963}" destId="{70EEE19B-C525-4FD6-8C15-89AA56AD4104}" srcOrd="0" destOrd="0" presId="urn:microsoft.com/office/officeart/2005/8/layout/hierarchy1"/>
    <dgm:cxn modelId="{172808D3-BAC4-4A2D-B152-10AEC53D0AC1}" type="presParOf" srcId="{70EEE19B-C525-4FD6-8C15-89AA56AD4104}" destId="{574D05AC-67DD-4617-9820-23253B0B9049}" srcOrd="0" destOrd="0" presId="urn:microsoft.com/office/officeart/2005/8/layout/hierarchy1"/>
    <dgm:cxn modelId="{F332EACB-FE77-4F14-AAD7-9EC03F78D610}" type="presParOf" srcId="{70EEE19B-C525-4FD6-8C15-89AA56AD4104}" destId="{AE566AB2-7EC5-4EAD-85E7-6BC786059AB2}" srcOrd="1" destOrd="0" presId="urn:microsoft.com/office/officeart/2005/8/layout/hierarchy1"/>
    <dgm:cxn modelId="{447B53B4-B424-433D-A59A-128A10F954D3}" type="presParOf" srcId="{7B109C90-55C5-4407-BFE7-271F6338B963}" destId="{891770E1-0EF0-46C0-95BD-F95D080355E1}" srcOrd="1" destOrd="0" presId="urn:microsoft.com/office/officeart/2005/8/layout/hierarchy1"/>
    <dgm:cxn modelId="{C9AF1E64-9211-46E2-92FD-F7045E295CDB}" type="presParOf" srcId="{45CBB850-334B-42E5-BEDE-7B7ED4439BE7}" destId="{7A050A5A-4F87-4B27-B2CD-3ECE8E8D7F0E}" srcOrd="2" destOrd="0" presId="urn:microsoft.com/office/officeart/2005/8/layout/hierarchy1"/>
    <dgm:cxn modelId="{7AF34116-F53C-4F9B-92E2-698036A9E0B1}" type="presParOf" srcId="{7A050A5A-4F87-4B27-B2CD-3ECE8E8D7F0E}" destId="{4C652172-5F3A-44A9-B11B-D3674649DFF8}" srcOrd="0" destOrd="0" presId="urn:microsoft.com/office/officeart/2005/8/layout/hierarchy1"/>
    <dgm:cxn modelId="{1960D498-0100-4EBC-A158-0A25EAABFCB8}" type="presParOf" srcId="{4C652172-5F3A-44A9-B11B-D3674649DFF8}" destId="{28039A04-3F44-4B06-A358-A12B33EFCCFB}" srcOrd="0" destOrd="0" presId="urn:microsoft.com/office/officeart/2005/8/layout/hierarchy1"/>
    <dgm:cxn modelId="{5ADC8A03-0C2E-4611-B9FE-F669EB56EBA5}" type="presParOf" srcId="{4C652172-5F3A-44A9-B11B-D3674649DFF8}" destId="{190B57A0-796C-4E5A-BB35-BAD44E967EB7}" srcOrd="1" destOrd="0" presId="urn:microsoft.com/office/officeart/2005/8/layout/hierarchy1"/>
    <dgm:cxn modelId="{95E8158C-DE0F-473F-93F7-E02E22BA1E77}" type="presParOf" srcId="{7A050A5A-4F87-4B27-B2CD-3ECE8E8D7F0E}" destId="{971542C4-1978-4305-91A2-A4994873E224}" srcOrd="1" destOrd="0" presId="urn:microsoft.com/office/officeart/2005/8/layout/hierarchy1"/>
    <dgm:cxn modelId="{1CF024D9-F947-41DA-897F-942F42CAA749}" type="presParOf" srcId="{45CBB850-334B-42E5-BEDE-7B7ED4439BE7}" destId="{90511977-3B9A-409B-95F1-21D1DB44EC40}" srcOrd="3" destOrd="0" presId="urn:microsoft.com/office/officeart/2005/8/layout/hierarchy1"/>
    <dgm:cxn modelId="{DF3C3C14-7865-458F-AE67-E2385F451950}" type="presParOf" srcId="{90511977-3B9A-409B-95F1-21D1DB44EC40}" destId="{11D851C8-2A0E-4825-8310-CF401C372072}" srcOrd="0" destOrd="0" presId="urn:microsoft.com/office/officeart/2005/8/layout/hierarchy1"/>
    <dgm:cxn modelId="{757B84B1-6DCD-415F-98AC-3509B1B12D49}" type="presParOf" srcId="{11D851C8-2A0E-4825-8310-CF401C372072}" destId="{F789DF1B-41EE-4363-AF59-6A1F5218742D}" srcOrd="0" destOrd="0" presId="urn:microsoft.com/office/officeart/2005/8/layout/hierarchy1"/>
    <dgm:cxn modelId="{F63175A8-EE00-4E1E-8969-CD87208C0467}" type="presParOf" srcId="{11D851C8-2A0E-4825-8310-CF401C372072}" destId="{E0263A55-E589-43D3-AE64-EECFA970EA0D}" srcOrd="1" destOrd="0" presId="urn:microsoft.com/office/officeart/2005/8/layout/hierarchy1"/>
    <dgm:cxn modelId="{315B4479-E6E9-4353-8073-F5CF8270033D}" type="presParOf" srcId="{90511977-3B9A-409B-95F1-21D1DB44EC40}" destId="{4AFC178A-98F7-4C6D-81F9-BBA7C655BF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135C4D-C683-4E6C-88F8-F1688C6555F3}">
      <dsp:nvSpPr>
        <dsp:cNvPr id="0" name=""/>
        <dsp:cNvSpPr/>
      </dsp:nvSpPr>
      <dsp:spPr>
        <a:xfrm>
          <a:off x="1384109" y="404113"/>
          <a:ext cx="4243197" cy="4243197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/>
            <a:t>interní</a:t>
          </a:r>
          <a:endParaRPr lang="en-US" sz="3800" kern="1200" dirty="0"/>
        </a:p>
      </dsp:txBody>
      <dsp:txXfrm>
        <a:off x="3505707" y="1035542"/>
        <a:ext cx="1490170" cy="2980340"/>
      </dsp:txXfrm>
    </dsp:sp>
    <dsp:sp modelId="{B195A0C6-4CA7-49FB-8562-62C0B2DADE20}">
      <dsp:nvSpPr>
        <dsp:cNvPr id="0" name=""/>
        <dsp:cNvSpPr/>
      </dsp:nvSpPr>
      <dsp:spPr>
        <a:xfrm>
          <a:off x="1283080" y="404113"/>
          <a:ext cx="4243197" cy="424319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/>
            <a:t>externí</a:t>
          </a:r>
          <a:endParaRPr lang="en-US" sz="3800" kern="1200" dirty="0"/>
        </a:p>
      </dsp:txBody>
      <dsp:txXfrm>
        <a:off x="1889251" y="1035542"/>
        <a:ext cx="1490170" cy="2980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B3CB0C-113D-402F-8D71-36330A78BE07}">
      <dsp:nvSpPr>
        <dsp:cNvPr id="0" name=""/>
        <dsp:cNvSpPr/>
      </dsp:nvSpPr>
      <dsp:spPr>
        <a:xfrm>
          <a:off x="960205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400" kern="1200" dirty="0"/>
            <a:t>Co lze sledovat?</a:t>
          </a:r>
          <a:endParaRPr lang="en-US" sz="6400" kern="1200" dirty="0"/>
        </a:p>
      </dsp:txBody>
      <dsp:txXfrm>
        <a:off x="1083907" y="1477853"/>
        <a:ext cx="3651119" cy="2286636"/>
      </dsp:txXfrm>
    </dsp:sp>
    <dsp:sp modelId="{B77715F0-B664-454D-B488-395956872637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433651" y="855288"/>
              </a:moveTo>
              <a:arcTo wR="2150214" hR="2150214" stAng="130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CFB32D-C543-4068-B527-6B3B4C9D85E0}">
      <dsp:nvSpPr>
        <dsp:cNvPr id="0" name=""/>
        <dsp:cNvSpPr/>
      </dsp:nvSpPr>
      <dsp:spPr>
        <a:xfrm>
          <a:off x="5260633" y="1354151"/>
          <a:ext cx="3898523" cy="2534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2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6400" kern="1200" dirty="0"/>
            <a:t>Jaké systémy?</a:t>
          </a:r>
          <a:endParaRPr lang="en-US" sz="6400" kern="1200" dirty="0"/>
        </a:p>
      </dsp:txBody>
      <dsp:txXfrm>
        <a:off x="5384335" y="1477853"/>
        <a:ext cx="3651119" cy="2286636"/>
      </dsp:txXfrm>
    </dsp:sp>
    <dsp:sp modelId="{CAFCB89D-7CAF-472F-B5D2-E7EB44BB08EF}">
      <dsp:nvSpPr>
        <dsp:cNvPr id="0" name=""/>
        <dsp:cNvSpPr/>
      </dsp:nvSpPr>
      <dsp:spPr>
        <a:xfrm>
          <a:off x="2909466" y="470957"/>
          <a:ext cx="4300428" cy="4300428"/>
        </a:xfrm>
        <a:custGeom>
          <a:avLst/>
          <a:gdLst/>
          <a:ahLst/>
          <a:cxnLst/>
          <a:rect l="0" t="0" r="0" b="0"/>
          <a:pathLst>
            <a:path>
              <a:moveTo>
                <a:pt x="3866776" y="3445140"/>
              </a:moveTo>
              <a:arcTo wR="2150214" hR="2150214" stAng="2221792" swAng="6356417"/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děti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teenageři</a:t>
          </a:r>
          <a:endParaRPr lang="en-US" sz="35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dospělí</a:t>
          </a:r>
          <a:endParaRPr lang="en-US" sz="35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senioři</a:t>
          </a:r>
          <a:endParaRPr lang="en-US" sz="3500" kern="1200" dirty="0"/>
        </a:p>
      </dsp:txBody>
      <dsp:txXfrm>
        <a:off x="7990572" y="660305"/>
        <a:ext cx="2025748" cy="1257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004F8-D0F6-4C56-8F35-4ED988EE10F7}">
      <dsp:nvSpPr>
        <dsp:cNvPr id="0" name=""/>
        <dsp:cNvSpPr/>
      </dsp:nvSpPr>
      <dsp:spPr>
        <a:xfrm>
          <a:off x="2946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6BF1A1-065B-4765-A9FA-478E0E7748F9}">
      <dsp:nvSpPr>
        <dsp:cNvPr id="0" name=""/>
        <dsp:cNvSpPr/>
      </dsp:nvSpPr>
      <dsp:spPr>
        <a:xfrm>
          <a:off x="236726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kern="1200" dirty="0"/>
            <a:t>studenti</a:t>
          </a:r>
          <a:endParaRPr lang="en-US" sz="3500" kern="1200" dirty="0"/>
        </a:p>
      </dsp:txBody>
      <dsp:txXfrm>
        <a:off x="275858" y="660305"/>
        <a:ext cx="2025748" cy="1257784"/>
      </dsp:txXfrm>
    </dsp:sp>
    <dsp:sp modelId="{574D05AC-67DD-4617-9820-23253B0B9049}">
      <dsp:nvSpPr>
        <dsp:cNvPr id="0" name=""/>
        <dsp:cNvSpPr/>
      </dsp:nvSpPr>
      <dsp:spPr>
        <a:xfrm>
          <a:off x="2574518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E566AB2-7EC5-4EAD-85E7-6BC786059AB2}">
      <dsp:nvSpPr>
        <dsp:cNvPr id="0" name=""/>
        <dsp:cNvSpPr/>
      </dsp:nvSpPr>
      <dsp:spPr>
        <a:xfrm>
          <a:off x="2808297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/>
            <a:t>akademičtí pracovníci</a:t>
          </a:r>
          <a:endParaRPr lang="en-US" sz="2800" kern="1200" dirty="0"/>
        </a:p>
      </dsp:txBody>
      <dsp:txXfrm>
        <a:off x="2847429" y="660305"/>
        <a:ext cx="2025748" cy="1257784"/>
      </dsp:txXfrm>
    </dsp:sp>
    <dsp:sp modelId="{28039A04-3F44-4B06-A358-A12B33EFCCFB}">
      <dsp:nvSpPr>
        <dsp:cNvPr id="0" name=""/>
        <dsp:cNvSpPr/>
      </dsp:nvSpPr>
      <dsp:spPr>
        <a:xfrm>
          <a:off x="5146089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90B57A0-796C-4E5A-BB35-BAD44E967EB7}">
      <dsp:nvSpPr>
        <dsp:cNvPr id="0" name=""/>
        <dsp:cNvSpPr/>
      </dsp:nvSpPr>
      <dsp:spPr>
        <a:xfrm>
          <a:off x="5379868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000" kern="1200" dirty="0"/>
            <a:t>vedení fakulty a univerzity</a:t>
          </a:r>
          <a:endParaRPr lang="en-US" sz="3000" kern="1200" dirty="0"/>
        </a:p>
      </dsp:txBody>
      <dsp:txXfrm>
        <a:off x="5419000" y="660305"/>
        <a:ext cx="2025748" cy="1257784"/>
      </dsp:txXfrm>
    </dsp:sp>
    <dsp:sp modelId="{F789DF1B-41EE-4363-AF59-6A1F5218742D}">
      <dsp:nvSpPr>
        <dsp:cNvPr id="0" name=""/>
        <dsp:cNvSpPr/>
      </dsp:nvSpPr>
      <dsp:spPr>
        <a:xfrm>
          <a:off x="7717661" y="399082"/>
          <a:ext cx="2104012" cy="13360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263A55-E589-43D3-AE64-EECFA970EA0D}">
      <dsp:nvSpPr>
        <dsp:cNvPr id="0" name=""/>
        <dsp:cNvSpPr/>
      </dsp:nvSpPr>
      <dsp:spPr>
        <a:xfrm>
          <a:off x="7951440" y="621173"/>
          <a:ext cx="2104012" cy="13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200" kern="1200" dirty="0"/>
            <a:t>odborná veřejnost, komunita</a:t>
          </a:r>
          <a:endParaRPr lang="en-US" sz="3200" kern="1200" dirty="0"/>
        </a:p>
      </dsp:txBody>
      <dsp:txXfrm>
        <a:off x="7990572" y="660305"/>
        <a:ext cx="2025748" cy="1257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50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724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 b="1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>
            <a:normAutofit/>
          </a:bodyPr>
          <a:lstStyle>
            <a:lvl1pPr marL="447675" indent="-447675">
              <a:buFont typeface="Wingdings" panose="05000000000000000000" pitchFamily="2" charset="2"/>
              <a:buChar char="q"/>
              <a:defRPr sz="3200"/>
            </a:lvl1pPr>
            <a:lvl2pPr marL="804863" indent="-357188">
              <a:buFont typeface="Wingdings" panose="05000000000000000000" pitchFamily="2" charset="2"/>
              <a:buChar char="Ø"/>
              <a:tabLst>
                <a:tab pos="804863" algn="l"/>
              </a:tabLst>
              <a:defRPr sz="2800"/>
            </a:lvl2pPr>
            <a:lvl3pPr marL="1162050" indent="-265113">
              <a:buFont typeface="Wingdings" panose="05000000000000000000" pitchFamily="2" charset="2"/>
              <a:buChar char="v"/>
              <a:defRPr sz="2000"/>
            </a:lvl3pPr>
            <a:lvl4pPr marL="1252538" indent="-182563">
              <a:defRPr sz="2000"/>
            </a:lvl4pPr>
            <a:lvl5pPr marL="1435100" indent="-182563"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74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40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58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76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92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84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7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7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smtClean="0"/>
              <a:t>11/22/2019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82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www.digitalniknihovna.cz/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m.nkp.cz/docs/stat/DVK2011_2012_Silny.pdf" TargetMode="External"/><Relationship Id="rId2" Type="http://schemas.openxmlformats.org/officeDocument/2006/relationships/hyperlink" Target="http://www.nipos-mk.cz/?cat=8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sekce.php3?page=01_stat.htm" TargetMode="External"/><Relationship Id="rId4" Type="http://schemas.openxmlformats.org/officeDocument/2006/relationships/hyperlink" Target="http://knihovnam.nkp.cz/docs/MereniVirtualnichNavstev.pdf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ctenar.svkkl.cz/clanky/2009-roc-61/02-2009/tema-benchmarking-knihoven-55-329.htm" TargetMode="External"/><Relationship Id="rId2" Type="http://schemas.openxmlformats.org/officeDocument/2006/relationships/hyperlink" Target="http://knihovnam.nkp.cz/sekce.php3?page=02_Odb/Benchmark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akba.sk/dokumenty/2011/dohnalkova-AK-28062011.pdf" TargetMode="External"/><Relationship Id="rId4" Type="http://schemas.openxmlformats.org/officeDocument/2006/relationships/hyperlink" Target="http://inhd.cz/videos/144-mereni-vykonu-a-cinnosti-knihoven-projekt-benchmarking-knihoven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docstock.com" TargetMode="External"/><Relationship Id="rId2" Type="http://schemas.openxmlformats.org/officeDocument/2006/relationships/hyperlink" Target="issuu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vimeo.com" TargetMode="External"/><Relationship Id="rId4" Type="http://schemas.openxmlformats.org/officeDocument/2006/relationships/hyperlink" Target="http://www.screentoaster.com/" TargetMode="Externa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4u.cz/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://mashable.com/2011/03/30/nypl-foursquare/" TargetMode="External"/><Relationship Id="rId2" Type="http://schemas.openxmlformats.org/officeDocument/2006/relationships/hyperlink" Target="http://www.greaders.cz/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bz.cz/DOWNLOAD/km_prirucka.pdf" TargetMode="External"/><Relationship Id="rId2" Type="http://schemas.openxmlformats.org/officeDocument/2006/relationships/hyperlink" Target="http://texty.jinonice.cuni.cz/studijni-texty/stocklova-anna/stocklova_04.pdf/attachment_download/fil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nihovnam.nkp.cz/docs/IFLA_zivelni_pohromy.pdf" TargetMode="External"/><Relationship Id="rId4" Type="http://schemas.openxmlformats.org/officeDocument/2006/relationships/hyperlink" Target="http://www.nkp.cz/pages/page.php3?page=weba_vlivy.htm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hyperlink" Target="http://denik-knihy.cz/" TargetMode="External"/><Relationship Id="rId7" Type="http://schemas.openxmlformats.org/officeDocument/2006/relationships/hyperlink" Target="http://www.ulrichsweb.com/" TargetMode="External"/><Relationship Id="rId12" Type="http://schemas.openxmlformats.org/officeDocument/2006/relationships/image" Target="../media/image17.png"/><Relationship Id="rId2" Type="http://schemas.openxmlformats.org/officeDocument/2006/relationships/hyperlink" Target="http://www.sckn.cz/ceskeknih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manachlabyrint.cz/" TargetMode="External"/><Relationship Id="rId11" Type="http://schemas.openxmlformats.org/officeDocument/2006/relationships/image" Target="../media/image16.png"/><Relationship Id="rId5" Type="http://schemas.openxmlformats.org/officeDocument/2006/relationships/hyperlink" Target="http://www.krevue.cz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sigma.nkp.cz/web/ok.htm" TargetMode="Externa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databazeknih.cz/prave-vyslo-knizni-novinky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eletrhdetskeknihy.cz/" TargetMode="External"/><Relationship Id="rId2" Type="http://schemas.openxmlformats.org/officeDocument/2006/relationships/hyperlink" Target="http://www.svetknih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ipziger-buchmesse.de/" TargetMode="External"/><Relationship Id="rId4" Type="http://schemas.openxmlformats.org/officeDocument/2006/relationships/hyperlink" Target="http://www.buchmesse.d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enoviny.cz/zpravy/cesi-loni-utratili-za-knihy-7-8-miliardy-kc-mezirocne-o-4-vice/155299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uweco.cz/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hyperlink" Target="http://www.phoenixbooks.co.uk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s.cz/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openxmlformats.org/officeDocument/2006/relationships/hyperlink" Target="http://www.devar.cz/" TargetMode="External"/><Relationship Id="rId4" Type="http://schemas.openxmlformats.org/officeDocument/2006/relationships/hyperlink" Target="http://www.minerva.at/csp/miw/vmiw/vhomepage.csp" TargetMode="External"/><Relationship Id="rId9" Type="http://schemas.openxmlformats.org/officeDocument/2006/relationships/image" Target="../media/image24.png"/><Relationship Id="rId14" Type="http://schemas.openxmlformats.org/officeDocument/2006/relationships/hyperlink" Target="http://www.euromedia.cz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s.cz/" TargetMode="External"/><Relationship Id="rId7" Type="http://schemas.openxmlformats.org/officeDocument/2006/relationships/hyperlink" Target="http://www.euromedia.cz/" TargetMode="External"/><Relationship Id="rId2" Type="http://schemas.openxmlformats.org/officeDocument/2006/relationships/hyperlink" Target="http://bohemia.starman.net/cz/home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hoenixbooks.co.uk/" TargetMode="External"/><Relationship Id="rId5" Type="http://schemas.openxmlformats.org/officeDocument/2006/relationships/hyperlink" Target="http://www.devar.cz/" TargetMode="External"/><Relationship Id="rId4" Type="http://schemas.openxmlformats.org/officeDocument/2006/relationships/hyperlink" Target="http://www.suweco.cz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hyperlink" Target="http://www.barvic-novotny.cz/" TargetMode="External"/><Relationship Id="rId12" Type="http://schemas.openxmlformats.org/officeDocument/2006/relationships/image" Target="../media/image34.png"/><Relationship Id="rId2" Type="http://schemas.openxmlformats.org/officeDocument/2006/relationships/hyperlink" Target="http://www.kosmas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hyperlink" Target="http://knihy.cpress.cz/" TargetMode="External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hyperlink" Target="http://www.knizniweb.cz/" TargetMode="External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onspekt.nkp.cz/" TargetMode="External"/><Relationship Id="rId2" Type="http://schemas.openxmlformats.org/officeDocument/2006/relationships/hyperlink" Target="http://konspekt.nkp.cz/konspekt.p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aleph.nkp.cz/F/?func=file&amp;file_name=find-a&amp;local_base=aut" TargetMode="External"/><Relationship Id="rId2" Type="http://schemas.openxmlformats.org/officeDocument/2006/relationships/hyperlink" Target="http://autority.nk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af.org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PB2ctsCfbE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://scantailor.sourceforge.net/" TargetMode="External"/><Relationship Id="rId7" Type="http://schemas.openxmlformats.org/officeDocument/2006/relationships/hyperlink" Target="http://www.irislink.com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hyperlink" Target="http://www.nuance.com/for-individuals/by-product/omnipage/index.htm" TargetMode="External"/><Relationship Id="rId4" Type="http://schemas.openxmlformats.org/officeDocument/2006/relationships/image" Target="../media/image77.png"/><Relationship Id="rId9" Type="http://schemas.openxmlformats.org/officeDocument/2006/relationships/hyperlink" Target="http://finereader.abbyy.com/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YnbhLStChMc" TargetMode="External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://www.youtube.com/watch?v=-oOXXpxzETA" TargetMode="External"/><Relationship Id="rId4" Type="http://schemas.openxmlformats.org/officeDocument/2006/relationships/image" Target="../media/image9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niha, ZÃ¡pisnÃ­k, UÄenÃ­, UÄit Se, ÄtenÃ­, Kultura">
            <a:extLst>
              <a:ext uri="{FF2B5EF4-FFF2-40B4-BE49-F238E27FC236}">
                <a16:creationId xmlns:a16="http://schemas.microsoft.com/office/drawing/2014/main" xmlns="" id="{85396C4A-040A-4AB9-83DD-CD04E1F06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3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E25F4A20-71FB-4A26-92E2-89DED4926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4E89C94-E462-4566-A15A-32835FD68B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4071767D-5FF7-4508-B8B7-BB60FF3AB2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dirty="0"/>
              <a:t>Procesy knihoven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233421" cy="1143000"/>
          </a:xfrm>
        </p:spPr>
        <p:txBody>
          <a:bodyPr>
            <a:normAutofit/>
          </a:bodyPr>
          <a:lstStyle/>
          <a:p>
            <a:r>
              <a:rPr lang="cs-CZ" dirty="0"/>
              <a:t>akvizice, katalogizace, správa fondu, automatizace,…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4821F543-BE39-43A0-9DDF-2D4035511DE6}"/>
              </a:ext>
            </a:extLst>
          </p:cNvPr>
          <p:cNvSpPr txBox="1"/>
          <p:nvPr/>
        </p:nvSpPr>
        <p:spPr>
          <a:xfrm>
            <a:off x="1207658" y="5609995"/>
            <a:ext cx="384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Krčál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6A8E1BDA-BDB5-4C4A-BFF9-9639A068F1BD}"/>
              </a:ext>
            </a:extLst>
          </p:cNvPr>
          <p:cNvSpPr txBox="1"/>
          <p:nvPr/>
        </p:nvSpPr>
        <p:spPr>
          <a:xfrm>
            <a:off x="6259347" y="5667601"/>
            <a:ext cx="489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ISKB02 Úvod do knihovnictví, </a:t>
            </a:r>
            <a:r>
              <a:rPr lang="cs-CZ" dirty="0"/>
              <a:t>podzim </a:t>
            </a:r>
            <a:r>
              <a:rPr lang="cs-CZ" dirty="0" smtClean="0"/>
              <a:t>2019</a:t>
            </a:r>
            <a:endParaRPr lang="cs-CZ" dirty="0"/>
          </a:p>
        </p:txBody>
      </p:sp>
      <p:pic>
        <p:nvPicPr>
          <p:cNvPr id="19" name="Picture 2" descr="VÃ½sledek obrÃ¡zku pro logo kisk">
            <a:extLst>
              <a:ext uri="{FF2B5EF4-FFF2-40B4-BE49-F238E27FC236}">
                <a16:creationId xmlns:a16="http://schemas.microsoft.com/office/drawing/2014/main" xmlns="" id="{3B57F92C-9D22-4BC0-9F68-A5A65AFC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" y="265521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1C191A60-EA6C-4A32-AC7B-179E84EECFF3}"/>
              </a:ext>
            </a:extLst>
          </p:cNvPr>
          <p:cNvSpPr txBox="1"/>
          <p:nvPr/>
        </p:nvSpPr>
        <p:spPr>
          <a:xfrm>
            <a:off x="431797" y="74867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9E17AF45-91D9-4A6F-B9DB-D98486527C97}"/>
              </a:ext>
            </a:extLst>
          </p:cNvPr>
          <p:cNvSpPr txBox="1"/>
          <p:nvPr/>
        </p:nvSpPr>
        <p:spPr>
          <a:xfrm>
            <a:off x="11333472" y="56174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 smtClean="0"/>
              <a:t>5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846232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Äasopis, Barvy, MÃ©dia, StrÃ¡nky, BarevnÃ©, ÄÃ­st, UmÄnÃ­">
            <a:extLst>
              <a:ext uri="{FF2B5EF4-FFF2-40B4-BE49-F238E27FC236}">
                <a16:creationId xmlns:a16="http://schemas.microsoft.com/office/drawing/2014/main" xmlns="" id="{07AD251D-152E-4996-89A8-A790D20B6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0D71AAE-3B3E-45B1-A78F-58CC453F2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Činnosti v akvizici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5D2ED4C-9941-47EC-881F-FCD5EE54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profilování knihovního fondu</a:t>
            </a:r>
          </a:p>
          <a:p>
            <a:r>
              <a:rPr lang="cs-CZ" dirty="0">
                <a:solidFill>
                  <a:schemeClr val="tx1"/>
                </a:solidFill>
              </a:rPr>
              <a:t>sledování produkce</a:t>
            </a:r>
          </a:p>
          <a:p>
            <a:r>
              <a:rPr lang="cs-CZ" dirty="0">
                <a:solidFill>
                  <a:schemeClr val="tx1"/>
                </a:solidFill>
              </a:rPr>
              <a:t>proces objednání do KF</a:t>
            </a:r>
          </a:p>
          <a:p>
            <a:r>
              <a:rPr lang="cs-CZ" dirty="0">
                <a:solidFill>
                  <a:schemeClr val="tx1"/>
                </a:solidFill>
              </a:rPr>
              <a:t>evidence přírůstků/úbytků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96738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B38E8C-5A57-4DAA-92C2-318028E9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LTP = long term </a:t>
            </a:r>
            <a:r>
              <a:rPr lang="cs-CZ" dirty="0" err="1"/>
              <a:t>preservation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C49D2C7-4353-4D7A-B3B3-34130BEF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56816"/>
            <a:ext cx="10568247" cy="3912278"/>
          </a:xfrm>
        </p:spPr>
        <p:txBody>
          <a:bodyPr/>
          <a:lstStyle/>
          <a:p>
            <a:r>
              <a:rPr lang="cs-CZ" dirty="0"/>
              <a:t>dlouhodobé uchovávání dokumentů</a:t>
            </a:r>
          </a:p>
          <a:p>
            <a:r>
              <a:rPr lang="cs-CZ" dirty="0"/>
              <a:t>digitální objekty</a:t>
            </a:r>
          </a:p>
          <a:p>
            <a:pPr lvl="1"/>
            <a:r>
              <a:rPr lang="cs-CZ" dirty="0"/>
              <a:t>nebudou nikdy ztraceny nebo poškozeny</a:t>
            </a:r>
          </a:p>
          <a:p>
            <a:pPr lvl="1"/>
            <a:r>
              <a:rPr lang="cs-CZ" dirty="0"/>
              <a:t>jsou důvěryhodné</a:t>
            </a:r>
          </a:p>
          <a:p>
            <a:pPr lvl="1"/>
            <a:r>
              <a:rPr lang="cs-CZ" dirty="0"/>
              <a:t>je možné je vždy najít</a:t>
            </a:r>
          </a:p>
          <a:p>
            <a:pPr lvl="1"/>
            <a:r>
              <a:rPr lang="cs-CZ" dirty="0"/>
              <a:t>je možné jim vždy rozumět i přes problémy zastarávání technologií</a:t>
            </a:r>
          </a:p>
        </p:txBody>
      </p:sp>
    </p:spTree>
    <p:extLst>
      <p:ext uri="{BB962C8B-B14F-4D97-AF65-F5344CB8AC3E}">
        <p14:creationId xmlns:p14="http://schemas.microsoft.com/office/powerpoint/2010/main" val="322644085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4BD230-B265-4E0E-9122-788C0B01D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LTP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4697735-87AA-4D64-8753-6CC7F313A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emulace</a:t>
            </a:r>
          </a:p>
          <a:p>
            <a:pPr lvl="1"/>
            <a:r>
              <a:rPr lang="cs-CZ" dirty="0"/>
              <a:t>uchovávání digitálních objektů s originálním SW i operačním systémem</a:t>
            </a:r>
          </a:p>
          <a:p>
            <a:r>
              <a:rPr lang="cs-CZ" dirty="0"/>
              <a:t>migrace</a:t>
            </a:r>
          </a:p>
          <a:p>
            <a:pPr lvl="1"/>
            <a:r>
              <a:rPr lang="cs-CZ" dirty="0"/>
              <a:t>konverze do novějších formátů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34043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6BE088-E12E-499A-BD12-FE971D1C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Metadata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940EC3C-D438-4070-A371-88DE0EDAF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data o datech</a:t>
            </a:r>
          </a:p>
          <a:p>
            <a:pPr lvl="1"/>
            <a:r>
              <a:rPr lang="cs-CZ" dirty="0"/>
              <a:t>strukturovaná data, která nesou </a:t>
            </a:r>
            <a:r>
              <a:rPr lang="cs-CZ" dirty="0" err="1"/>
              <a:t>info</a:t>
            </a:r>
            <a:r>
              <a:rPr lang="cs-CZ" dirty="0"/>
              <a:t> o dokumentech</a:t>
            </a:r>
          </a:p>
          <a:p>
            <a:pPr lvl="1"/>
            <a:r>
              <a:rPr lang="cs-CZ" dirty="0"/>
              <a:t>zejména ve vztahu k e-dokumentům</a:t>
            </a:r>
          </a:p>
          <a:p>
            <a:r>
              <a:rPr lang="cs-CZ" dirty="0"/>
              <a:t>jsou součástí zdroje</a:t>
            </a:r>
          </a:p>
          <a:p>
            <a:pPr lvl="1"/>
            <a:r>
              <a:rPr lang="cs-CZ" dirty="0"/>
              <a:t>např. </a:t>
            </a:r>
            <a:r>
              <a:rPr lang="cs-CZ" dirty="0" err="1"/>
              <a:t>metatagy</a:t>
            </a:r>
            <a:r>
              <a:rPr lang="cs-CZ" dirty="0"/>
              <a:t> v HTML</a:t>
            </a:r>
          </a:p>
          <a:p>
            <a:r>
              <a:rPr lang="cs-CZ" dirty="0"/>
              <a:t>metadatové formáty</a:t>
            </a:r>
          </a:p>
          <a:p>
            <a:pPr lvl="1"/>
            <a:r>
              <a:rPr lang="cs-CZ" dirty="0"/>
              <a:t> Dublin </a:t>
            </a:r>
            <a:r>
              <a:rPr lang="cs-CZ" dirty="0" err="1"/>
              <a:t>Core</a:t>
            </a:r>
            <a:r>
              <a:rPr lang="cs-CZ" dirty="0"/>
              <a:t>, MARCXML, MODS, METS, TEI, EAD,…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57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E6D3A55-396E-4692-8F5F-6F251269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metadat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D74E092-60B5-4EBB-8C34-506392645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416275"/>
          </a:xfrm>
        </p:spPr>
        <p:txBody>
          <a:bodyPr/>
          <a:lstStyle/>
          <a:p>
            <a:r>
              <a:rPr lang="cs-CZ" dirty="0"/>
              <a:t>popisná</a:t>
            </a:r>
          </a:p>
          <a:p>
            <a:pPr lvl="1"/>
            <a:r>
              <a:rPr lang="cs-CZ" dirty="0"/>
              <a:t>údaje o tvůrcích, názvu, vydavateli, roku vydání,…</a:t>
            </a:r>
          </a:p>
          <a:p>
            <a:r>
              <a:rPr lang="cs-CZ" dirty="0"/>
              <a:t>administrativní</a:t>
            </a:r>
          </a:p>
          <a:p>
            <a:pPr lvl="1"/>
            <a:r>
              <a:rPr lang="cs-CZ" dirty="0"/>
              <a:t>archivační = původ a historie objektu,…</a:t>
            </a:r>
          </a:p>
          <a:p>
            <a:pPr lvl="1"/>
            <a:r>
              <a:rPr lang="cs-CZ" dirty="0"/>
              <a:t>technická = formát, komprese, velikost souboru,…</a:t>
            </a:r>
          </a:p>
          <a:p>
            <a:pPr lvl="1"/>
            <a:r>
              <a:rPr lang="cs-CZ" dirty="0"/>
              <a:t>právní + přístupová = jak nakládat s dokumentem </a:t>
            </a:r>
          </a:p>
          <a:p>
            <a:r>
              <a:rPr lang="cs-CZ" dirty="0"/>
              <a:t>strukturální</a:t>
            </a:r>
          </a:p>
          <a:p>
            <a:pPr lvl="1"/>
            <a:r>
              <a:rPr lang="cs-CZ" dirty="0" err="1"/>
              <a:t>info</a:t>
            </a:r>
            <a:r>
              <a:rPr lang="cs-CZ" dirty="0"/>
              <a:t> o vnitřní struktuře digitálního objektu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64893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B206461-B198-484D-AB9F-3608DEAB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Národní digitální knihovna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4BB896C-FCD2-4304-B292-80C31D4AE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912278"/>
          </a:xfrm>
        </p:spPr>
        <p:txBody>
          <a:bodyPr/>
          <a:lstStyle/>
          <a:p>
            <a:r>
              <a:rPr lang="cs-CZ">
                <a:hlinkClick r:id="rId2"/>
              </a:rPr>
              <a:t>http://www.digitalniknihovna.cz</a:t>
            </a:r>
            <a:endParaRPr lang="cs-CZ"/>
          </a:p>
          <a:p>
            <a:endParaRPr lang="cs-CZ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4E01EE01-1658-49CD-A434-CB85ADD62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80" y="2684985"/>
            <a:ext cx="7132320" cy="35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3745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proquest">
            <a:extLst>
              <a:ext uri="{FF2B5EF4-FFF2-40B4-BE49-F238E27FC236}">
                <a16:creationId xmlns:a16="http://schemas.microsoft.com/office/drawing/2014/main" xmlns="" id="{5522E593-BF50-49E1-9C50-7F940B22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b="83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392DBE-0F10-45CE-B59A-7C667FE4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Správa e-zdrojů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237B580-736B-4734-9106-9313B36DA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akvizice EIZ</a:t>
            </a:r>
          </a:p>
          <a:p>
            <a:r>
              <a:rPr lang="cs-CZ" dirty="0">
                <a:solidFill>
                  <a:schemeClr val="tx1"/>
                </a:solidFill>
              </a:rPr>
              <a:t>propagace</a:t>
            </a:r>
          </a:p>
          <a:p>
            <a:r>
              <a:rPr lang="cs-CZ" dirty="0">
                <a:solidFill>
                  <a:schemeClr val="tx1"/>
                </a:solidFill>
              </a:rPr>
              <a:t>školení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0561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39749F-6D6C-42F1-B16C-25A94013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Akvizice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32D1296-DD6D-4695-B444-BAD4496F6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nákup zdrojů</a:t>
            </a:r>
          </a:p>
          <a:p>
            <a:r>
              <a:rPr lang="cs-CZ" dirty="0"/>
              <a:t>sledování produkce a trendů</a:t>
            </a:r>
          </a:p>
          <a:p>
            <a:r>
              <a:rPr lang="cs-CZ" dirty="0"/>
              <a:t>zkušební přístup</a:t>
            </a:r>
          </a:p>
          <a:p>
            <a:r>
              <a:rPr lang="cs-CZ" dirty="0"/>
              <a:t>zohlednit požadavky uživatelů</a:t>
            </a:r>
          </a:p>
          <a:p>
            <a:r>
              <a:rPr lang="cs-CZ" dirty="0"/>
              <a:t>zohlednit statistiky</a:t>
            </a:r>
          </a:p>
          <a:p>
            <a:r>
              <a:rPr lang="cs-CZ" dirty="0"/>
              <a:t>producenti a zprostředkovatelé – např. </a:t>
            </a:r>
            <a:r>
              <a:rPr lang="cs-CZ" dirty="0" err="1"/>
              <a:t>AiP</a:t>
            </a:r>
            <a:r>
              <a:rPr lang="cs-CZ" dirty="0"/>
              <a:t>, </a:t>
            </a:r>
            <a:r>
              <a:rPr lang="cs-CZ" dirty="0" err="1"/>
              <a:t>Suweco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38277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D1B983-1C6F-4B7F-9870-94B6EBA7F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EIZ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37CD01C-5196-4AA8-999C-F55E17AF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školení uživatelů</a:t>
            </a:r>
          </a:p>
          <a:p>
            <a:r>
              <a:rPr lang="cs-CZ" dirty="0"/>
              <a:t>návody a manuály</a:t>
            </a:r>
          </a:p>
          <a:p>
            <a:r>
              <a:rPr lang="cs-CZ" dirty="0"/>
              <a:t>osobní konzultace uživatelům</a:t>
            </a:r>
          </a:p>
          <a:p>
            <a:r>
              <a:rPr lang="cs-CZ" dirty="0"/>
              <a:t>integrace do výuky</a:t>
            </a:r>
          </a:p>
          <a:p>
            <a:r>
              <a:rPr lang="cs-CZ" dirty="0"/>
              <a:t>školení, semináře a konference</a:t>
            </a:r>
          </a:p>
          <a:p>
            <a:pPr lvl="1"/>
            <a:r>
              <a:rPr lang="cs-CZ" dirty="0" err="1"/>
              <a:t>Inforum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2340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nanÄnÃ­, Analytics, Rozmazat, PodnikÃ¡nÃ­, Detail">
            <a:extLst>
              <a:ext uri="{FF2B5EF4-FFF2-40B4-BE49-F238E27FC236}">
                <a16:creationId xmlns:a16="http://schemas.microsoft.com/office/drawing/2014/main" xmlns="" id="{F333D7E5-35CC-4AE0-9C19-01AF68019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b="690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95E678-832C-4900-95C1-6ED57389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Statistiky, evidence činnosti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93268F7-82B3-4C4B-A8E3-9F39CDCA8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47263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3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3" name="Rectangle 75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74" name="Straight Connector 77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75" name="Rectangle 79">
            <a:extLst>
              <a:ext uri="{FF2B5EF4-FFF2-40B4-BE49-F238E27FC236}">
                <a16:creationId xmlns:a16="http://schemas.microsoft.com/office/drawing/2014/main" xmlns="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24CBB38-17C5-457D-BAFD-6FC8044E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b="0" dirty="0"/>
              <a:t>Nevěřím žádné </a:t>
            </a:r>
            <a:r>
              <a:rPr lang="cs-CZ" sz="9600" dirty="0">
                <a:solidFill>
                  <a:schemeClr val="accent1"/>
                </a:solidFill>
              </a:rPr>
              <a:t>statistice</a:t>
            </a:r>
            <a:r>
              <a:rPr lang="cs-CZ" sz="5400" b="0" dirty="0"/>
              <a:t>, kterou jsem sám nezfalšoval.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B292520-AE6C-45D5-869D-D062A30B5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999" y="4511037"/>
            <a:ext cx="4603019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cs-CZ" altLang="cs-CZ" sz="2000" cap="all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Winston </a:t>
            </a:r>
            <a:r>
              <a:rPr lang="cs-CZ" altLang="cs-CZ" sz="2000" cap="all" spc="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Churchil</a:t>
            </a:r>
            <a:endParaRPr lang="en-US" altLang="cs-CZ" sz="2000" cap="all" spc="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0" name="Picture 2" descr="VÃ½sledek obrÃ¡zku pro churchill">
            <a:extLst>
              <a:ext uri="{FF2B5EF4-FFF2-40B4-BE49-F238E27FC236}">
                <a16:creationId xmlns:a16="http://schemas.microsoft.com/office/drawing/2014/main" xmlns="" id="{8F233E14-6432-41D9-8995-9B43551A9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6" r="22167"/>
          <a:stretch/>
        </p:blipFill>
        <p:spPr bwMode="auto">
          <a:xfrm>
            <a:off x="1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76" name="Straight Connector 81">
            <a:extLst>
              <a:ext uri="{FF2B5EF4-FFF2-40B4-BE49-F238E27FC236}">
                <a16:creationId xmlns:a16="http://schemas.microsoft.com/office/drawing/2014/main" xmlns="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2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608A264-71AA-41D2-828F-42B06AE2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Profilování KF</a:t>
            </a:r>
          </a:p>
        </p:txBody>
      </p:sp>
      <p:pic>
        <p:nvPicPr>
          <p:cNvPr id="4" name="Picture 2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xmlns="" id="{7DB2B12A-3753-4F1A-B1EB-9E5C0396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1080489"/>
            <a:ext cx="4001315" cy="443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EDD7F2B-A66A-4FB8-8633-87132EED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cs-CZ" dirty="0"/>
              <a:t>trvalá a stěžejní funkce akvizice</a:t>
            </a:r>
          </a:p>
          <a:p>
            <a:r>
              <a:rPr lang="cs-CZ" dirty="0"/>
              <a:t>optimální struktura a profil fondu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62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4CE3AD-C754-4F1E-A76F-1EDDF71796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57897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238B743-4443-4735-BFC2-B514F64099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578973" y="0"/>
            <a:ext cx="761302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C18C8D5-42F9-4ECF-8F17-605451A6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2977" y="1413164"/>
            <a:ext cx="6723789" cy="50969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cs-CZ" altLang="cs-CZ" sz="6000" dirty="0">
                <a:solidFill>
                  <a:srgbClr val="FFFFFF"/>
                </a:solidFill>
              </a:rPr>
              <a:t>Nejsou důležitá data, ale jejich správná </a:t>
            </a:r>
            <a:r>
              <a:rPr lang="cs-CZ" altLang="cs-CZ" sz="7200" dirty="0">
                <a:solidFill>
                  <a:srgbClr val="FFC000"/>
                </a:solidFill>
              </a:rPr>
              <a:t>interpretace!</a:t>
            </a:r>
          </a:p>
          <a:p>
            <a:endParaRPr lang="cs-CZ" sz="6000" dirty="0">
              <a:solidFill>
                <a:srgbClr val="FFFFFF"/>
              </a:solidFill>
            </a:endParaRPr>
          </a:p>
        </p:txBody>
      </p:sp>
      <p:pic>
        <p:nvPicPr>
          <p:cNvPr id="8194" name="Picture 2" descr="VÃ½sledek obrÃ¡zku pro vykÅiÄnÃ­k">
            <a:extLst>
              <a:ext uri="{FF2B5EF4-FFF2-40B4-BE49-F238E27FC236}">
                <a16:creationId xmlns:a16="http://schemas.microsoft.com/office/drawing/2014/main" xmlns="" id="{ADCAA027-E08B-41B2-8F4F-3422757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5" y="1625600"/>
            <a:ext cx="38909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804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3DB76B-746F-489F-907E-584949A2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Statistiky v knihovnách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71C5096-EC94-463F-A1AC-EE68B3127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962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/>
              <a:t>roční výkaz knihovny</a:t>
            </a:r>
          </a:p>
          <a:p>
            <a:pPr lvl="1"/>
            <a:r>
              <a:rPr lang="cs-CZ" altLang="cs-CZ" dirty="0"/>
              <a:t>akademické knihovny</a:t>
            </a:r>
          </a:p>
          <a:p>
            <a:pPr lvl="1"/>
            <a:r>
              <a:rPr lang="cs-CZ" altLang="cs-CZ" dirty="0">
                <a:hlinkClick r:id="rId2"/>
              </a:rPr>
              <a:t>veřejné knihovny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3"/>
              </a:rPr>
              <a:t>deník knihovny</a:t>
            </a:r>
            <a:endParaRPr lang="cs-CZ" altLang="cs-CZ" dirty="0"/>
          </a:p>
          <a:p>
            <a:pPr lvl="1"/>
            <a:r>
              <a:rPr lang="cs-CZ" altLang="cs-CZ" dirty="0"/>
              <a:t>evidence kulturních akcí veřejné knihovny</a:t>
            </a:r>
          </a:p>
          <a:p>
            <a:pPr lvl="1"/>
            <a:r>
              <a:rPr lang="cs-CZ" altLang="cs-CZ" dirty="0"/>
              <a:t>podklad pro roční výkaz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hlinkClick r:id="rId4"/>
              </a:rPr>
              <a:t>metodika</a:t>
            </a:r>
            <a:r>
              <a:rPr lang="cs-CZ" altLang="cs-CZ" dirty="0"/>
              <a:t> pro měření virtuálních návštěv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více informací na </a:t>
            </a:r>
            <a:r>
              <a:rPr lang="cs-CZ" altLang="cs-CZ" dirty="0">
                <a:hlinkClick r:id="rId5"/>
              </a:rPr>
              <a:t>webu NKP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626939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D8231B-350B-4EA7-93C3-98DBAFCC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Možnosti výstupů</a:t>
            </a: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7A085EBA-E446-4280-A63D-1E131327B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286603"/>
            <a:ext cx="4518025" cy="29223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394398D-8238-465A-9B91-9E259B5F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295" y="3483512"/>
            <a:ext cx="4518025" cy="2661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56E04380-CD24-4DA1-9436-926B86BB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" y="2459419"/>
            <a:ext cx="6665476" cy="266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4199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10809E-171A-404B-B8C9-D2536299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Benchmarking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912EA50-C6AD-4190-83E7-0ED6A5253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nástroj strategického managementu</a:t>
            </a:r>
          </a:p>
          <a:p>
            <a:pPr lvl="1"/>
            <a:r>
              <a:rPr lang="cs-CZ" altLang="cs-CZ" dirty="0"/>
              <a:t>vznik – 80. léta Xerox</a:t>
            </a:r>
          </a:p>
          <a:p>
            <a:r>
              <a:rPr lang="cs-CZ" altLang="cs-CZ" dirty="0"/>
              <a:t>srovnání s jinými knihovnami</a:t>
            </a:r>
          </a:p>
          <a:p>
            <a:pPr lvl="1"/>
            <a:r>
              <a:rPr lang="cs-CZ" altLang="cs-CZ" dirty="0"/>
              <a:t>zlepšení praxe</a:t>
            </a:r>
          </a:p>
          <a:p>
            <a:pPr lvl="1"/>
            <a:r>
              <a:rPr lang="cs-CZ" altLang="cs-CZ" dirty="0"/>
              <a:t>efektivnost služeb</a:t>
            </a:r>
          </a:p>
          <a:p>
            <a:pPr lvl="1"/>
            <a:r>
              <a:rPr lang="cs-CZ" altLang="cs-CZ" dirty="0"/>
              <a:t>kvalifikace a schopnosti zaměstnanců</a:t>
            </a:r>
          </a:p>
          <a:p>
            <a:pPr lvl="1"/>
            <a:r>
              <a:rPr lang="cs-CZ" altLang="cs-CZ" dirty="0"/>
              <a:t>potřeby uživatelů</a:t>
            </a:r>
          </a:p>
          <a:p>
            <a:pPr lvl="1"/>
            <a:r>
              <a:rPr lang="cs-CZ" altLang="cs-CZ" dirty="0"/>
              <a:t>podklady pro zřizovatele</a:t>
            </a:r>
          </a:p>
          <a:p>
            <a:r>
              <a:rPr lang="cs-CZ" altLang="cs-CZ" dirty="0"/>
              <a:t>uplatnění nejlepších výsledků ve vlastní knihovně</a:t>
            </a:r>
          </a:p>
        </p:txBody>
      </p:sp>
    </p:spTree>
    <p:extLst>
      <p:ext uri="{BB962C8B-B14F-4D97-AF65-F5344CB8AC3E}">
        <p14:creationId xmlns:p14="http://schemas.microsoft.com/office/powerpoint/2010/main" val="185550407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6B16355-27FB-445B-B646-02AB73637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C3BB60E-9D0D-436E-856E-0719020A5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anchor="ctr">
            <a:normAutofit/>
          </a:bodyPr>
          <a:lstStyle/>
          <a:p>
            <a:r>
              <a:rPr lang="cs-CZ" sz="4100"/>
              <a:t>Dělení benchmarkingu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6DA680F-F6AC-453E-A8BF-C5BDED2851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56978" y="1791298"/>
            <a:ext cx="0" cy="274320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3BF2E5-C3AB-441F-A430-491119C56D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D07C90B-B81A-473B-8919-CA924E61FF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3BD240C1-2A1F-4912-9648-CE0DA1CC3A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5254362"/>
              </p:ext>
            </p:extLst>
          </p:nvPr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53772058-9707-4E46-BD52-E7F53E7B0886}"/>
              </a:ext>
            </a:extLst>
          </p:cNvPr>
          <p:cNvSpPr txBox="1"/>
          <p:nvPr/>
        </p:nvSpPr>
        <p:spPr>
          <a:xfrm>
            <a:off x="2397760" y="3596640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srovnávání podobných institucí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23FBB94C-9506-46B9-AEC5-94D56836693B}"/>
              </a:ext>
            </a:extLst>
          </p:cNvPr>
          <p:cNvSpPr txBox="1"/>
          <p:nvPr/>
        </p:nvSpPr>
        <p:spPr>
          <a:xfrm>
            <a:off x="4328160" y="3614863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srovnávání uvnitř instituce</a:t>
            </a:r>
          </a:p>
        </p:txBody>
      </p:sp>
    </p:spTree>
    <p:extLst>
      <p:ext uri="{BB962C8B-B14F-4D97-AF65-F5344CB8AC3E}">
        <p14:creationId xmlns:p14="http://schemas.microsoft.com/office/powerpoint/2010/main" val="38247526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F770ED-BF39-4454-890D-2DEAC1C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B5399F1-C014-463F-9D50-D46D5DB8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 fontScale="92500"/>
          </a:bodyPr>
          <a:lstStyle/>
          <a:p>
            <a:r>
              <a:rPr lang="cs-CZ" b="1" dirty="0"/>
              <a:t>konkurenční</a:t>
            </a:r>
            <a:r>
              <a:rPr lang="cs-CZ" dirty="0"/>
              <a:t> – orientace na produkty a služby, porovnání s přímými konkurenty, velmi náročné</a:t>
            </a:r>
          </a:p>
          <a:p>
            <a:r>
              <a:rPr lang="cs-CZ" b="1" dirty="0"/>
              <a:t>funkcionální</a:t>
            </a:r>
            <a:r>
              <a:rPr lang="cs-CZ" dirty="0"/>
              <a:t> – orientace na jednu nebo více funkci organizace</a:t>
            </a:r>
          </a:p>
          <a:p>
            <a:r>
              <a:rPr lang="cs-CZ" b="1" dirty="0"/>
              <a:t>procesní (generický) </a:t>
            </a:r>
            <a:r>
              <a:rPr lang="cs-CZ" dirty="0"/>
              <a:t>– orientace na konkrétní procesy organizací s podobnou činností (nemusí být konkurenti)</a:t>
            </a:r>
          </a:p>
          <a:p>
            <a:r>
              <a:rPr lang="cs-CZ" b="1" dirty="0"/>
              <a:t>zákaznický</a:t>
            </a:r>
            <a:r>
              <a:rPr lang="cs-CZ" dirty="0"/>
              <a:t> - srovnává poskytované služby a požadavky uživatelů/zákazníků</a:t>
            </a:r>
          </a:p>
          <a:p>
            <a:r>
              <a:rPr lang="cs-CZ" b="1" dirty="0"/>
              <a:t>taktický</a:t>
            </a:r>
            <a:r>
              <a:rPr lang="cs-CZ" dirty="0"/>
              <a:t> - procesy v jednotlivých odvětvích</a:t>
            </a:r>
          </a:p>
        </p:txBody>
      </p:sp>
    </p:spTree>
    <p:extLst>
      <p:ext uri="{BB962C8B-B14F-4D97-AF65-F5344CB8AC3E}">
        <p14:creationId xmlns:p14="http://schemas.microsoft.com/office/powerpoint/2010/main" val="32730617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AD0479-83BF-4E66-A5C3-41C23062D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informace o </a:t>
            </a:r>
            <a:r>
              <a:rPr lang="cs-CZ" dirty="0" err="1"/>
              <a:t>benchmarkingu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952766A-8144-4FFC-B295-53AF358F1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31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altLang="cs-CZ" dirty="0">
                <a:hlinkClick r:id="rId2"/>
              </a:rPr>
              <a:t>Projekt „</a:t>
            </a:r>
            <a:r>
              <a:rPr lang="cs-CZ" altLang="cs-CZ" dirty="0" err="1">
                <a:hlinkClick r:id="rId2"/>
              </a:rPr>
              <a:t>Benchmarking</a:t>
            </a:r>
            <a:r>
              <a:rPr lang="cs-CZ" altLang="cs-CZ" dirty="0">
                <a:hlinkClick r:id="rId2"/>
              </a:rPr>
              <a:t> knihoven“</a:t>
            </a:r>
            <a:endParaRPr lang="cs-CZ" altLang="cs-CZ" dirty="0"/>
          </a:p>
          <a:p>
            <a:pPr>
              <a:lnSpc>
                <a:spcPct val="110000"/>
              </a:lnSpc>
            </a:pPr>
            <a:r>
              <a:rPr lang="cs-CZ" altLang="cs-CZ" dirty="0"/>
              <a:t>článek </a:t>
            </a:r>
            <a:r>
              <a:rPr lang="cs-CZ" altLang="cs-CZ" dirty="0" err="1">
                <a:hlinkClick r:id="rId3"/>
              </a:rPr>
              <a:t>Benchmarking</a:t>
            </a:r>
            <a:r>
              <a:rPr lang="cs-CZ" altLang="cs-CZ" dirty="0">
                <a:hlinkClick r:id="rId3"/>
              </a:rPr>
              <a:t> knihoven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přednáška </a:t>
            </a:r>
            <a:r>
              <a:rPr lang="cs-CZ" altLang="cs-CZ" dirty="0">
                <a:hlinkClick r:id="rId4"/>
              </a:rPr>
              <a:t>Měření výkonu a činnosti knihoven: projekt </a:t>
            </a:r>
            <a:r>
              <a:rPr lang="cs-CZ" altLang="cs-CZ" dirty="0" err="1">
                <a:hlinkClick r:id="rId4"/>
              </a:rPr>
              <a:t>Benchmarking</a:t>
            </a:r>
            <a:r>
              <a:rPr lang="cs-CZ" altLang="cs-CZ" dirty="0">
                <a:hlinkClick r:id="rId4"/>
              </a:rPr>
              <a:t> knihoven</a:t>
            </a:r>
            <a:r>
              <a:rPr lang="cs-CZ" altLang="cs-CZ" dirty="0"/>
              <a:t> (v rámci Bloku expertů)</a:t>
            </a:r>
          </a:p>
          <a:p>
            <a:pPr lvl="1"/>
            <a:r>
              <a:rPr lang="cs-CZ" altLang="cs-CZ" dirty="0"/>
              <a:t>V. Richter</a:t>
            </a:r>
          </a:p>
          <a:p>
            <a:pPr>
              <a:lnSpc>
                <a:spcPct val="110000"/>
              </a:lnSpc>
            </a:pPr>
            <a:r>
              <a:rPr lang="cs-CZ" altLang="cs-CZ" dirty="0"/>
              <a:t>prezentace </a:t>
            </a:r>
            <a:r>
              <a:rPr lang="cs-CZ" altLang="cs-CZ" dirty="0" err="1">
                <a:hlinkClick r:id="rId5"/>
              </a:rPr>
              <a:t>Benchmarking</a:t>
            </a:r>
            <a:r>
              <a:rPr lang="cs-CZ" altLang="cs-CZ" dirty="0">
                <a:hlinkClick r:id="rId5"/>
              </a:rPr>
              <a:t> jako EBL metoda v KUK MU Brno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Z. Dohnálková</a:t>
            </a:r>
          </a:p>
        </p:txBody>
      </p:sp>
    </p:spTree>
    <p:extLst>
      <p:ext uri="{BB962C8B-B14F-4D97-AF65-F5344CB8AC3E}">
        <p14:creationId xmlns:p14="http://schemas.microsoft.com/office/powerpoint/2010/main" val="27824178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7A230B3-9CB2-4E22-BC88-2F2A4FCD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Akademické knihovny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D7DA55D-3C10-4876-9AF5-64A8CA18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projekt pod AKVŠ</a:t>
            </a:r>
          </a:p>
          <a:p>
            <a:r>
              <a:rPr lang="cs-CZ" dirty="0"/>
              <a:t>hledání systému</a:t>
            </a:r>
          </a:p>
          <a:p>
            <a:pPr lvl="1"/>
            <a:r>
              <a:rPr lang="cs-CZ" dirty="0" err="1"/>
              <a:t>LibQual</a:t>
            </a:r>
            <a:r>
              <a:rPr lang="cs-CZ" dirty="0"/>
              <a:t>+, BIX, jiný na míru</a:t>
            </a:r>
          </a:p>
          <a:p>
            <a:r>
              <a:rPr lang="cs-CZ" dirty="0"/>
              <a:t>nová podoba ročního výkazu AK</a:t>
            </a:r>
          </a:p>
          <a:p>
            <a:pPr lvl="1"/>
            <a:r>
              <a:rPr lang="cs-CZ" dirty="0"/>
              <a:t>workshopy odborníků</a:t>
            </a:r>
          </a:p>
          <a:p>
            <a:r>
              <a:rPr lang="cs-CZ" dirty="0"/>
              <a:t>řešení v roce 2015???  ne říjen 2018!!!</a:t>
            </a:r>
          </a:p>
          <a:p>
            <a:pPr lvl="1"/>
            <a:r>
              <a:rPr lang="cs-CZ" dirty="0"/>
              <a:t>zatím systém pro sběr, chystá se analytika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928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F872863-5928-4A69-BF48-5A2BAAE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měření výkonu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7D6CD4E-BD66-42E1-BDDC-BF4CA7025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ROI = return on </a:t>
            </a:r>
            <a:r>
              <a:rPr lang="cs-CZ" dirty="0" err="1"/>
              <a:t>investments</a:t>
            </a:r>
            <a:endParaRPr lang="cs-CZ" dirty="0"/>
          </a:p>
          <a:p>
            <a:pPr lvl="1"/>
            <a:r>
              <a:rPr lang="cs-CZ" dirty="0"/>
              <a:t>návratnost investic</a:t>
            </a:r>
          </a:p>
          <a:p>
            <a:pPr lvl="1"/>
            <a:r>
              <a:rPr lang="cs-CZ" dirty="0"/>
              <a:t>kolikrát se vrátí každá investovaná koruna</a:t>
            </a:r>
          </a:p>
          <a:p>
            <a:pPr lvl="1"/>
            <a:r>
              <a:rPr lang="cs-CZ" dirty="0" err="1"/>
              <a:t>MěK</a:t>
            </a:r>
            <a:r>
              <a:rPr lang="cs-CZ" dirty="0"/>
              <a:t> v Praze</a:t>
            </a:r>
          </a:p>
          <a:p>
            <a:r>
              <a:rPr lang="cs-CZ" dirty="0"/>
              <a:t>datová analytika</a:t>
            </a:r>
          </a:p>
          <a:p>
            <a:pPr lvl="1"/>
            <a:r>
              <a:rPr lang="cs-CZ" dirty="0"/>
              <a:t>chování uživatelů v systémech knihoven</a:t>
            </a:r>
          </a:p>
        </p:txBody>
      </p:sp>
    </p:spTree>
    <p:extLst>
      <p:ext uri="{BB962C8B-B14F-4D97-AF65-F5344CB8AC3E}">
        <p14:creationId xmlns:p14="http://schemas.microsoft.com/office/powerpoint/2010/main" val="29021954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63E00694-E403-4987-8634-15F6D8E4C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/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92AB27AC-62A6-4C39-A1BB-F64F214A0A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894697"/>
              </p:ext>
            </p:extLst>
          </p:nvPr>
        </p:nvGraphicFramePr>
        <p:xfrm>
          <a:off x="1036319" y="680936"/>
          <a:ext cx="10119362" cy="5242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282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5467B6-0FFE-43C7-95F5-C695E7A19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Hledisko profilování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A17B7C2-CA1F-4067-A4B0-B8AABD57D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157657"/>
          </a:xfrm>
        </p:spPr>
        <p:txBody>
          <a:bodyPr/>
          <a:lstStyle/>
          <a:p>
            <a:r>
              <a:rPr lang="cs-CZ" dirty="0"/>
              <a:t>tematické - klasifikace v knihovně</a:t>
            </a:r>
          </a:p>
          <a:p>
            <a:r>
              <a:rPr lang="cs-CZ" dirty="0"/>
              <a:t>druhové - druhy dokumentů</a:t>
            </a:r>
          </a:p>
          <a:p>
            <a:r>
              <a:rPr lang="cs-CZ" dirty="0"/>
              <a:t>geografické – významné země dle expertů </a:t>
            </a:r>
          </a:p>
          <a:p>
            <a:r>
              <a:rPr lang="cs-CZ" dirty="0"/>
              <a:t>institucionální – top pracoviště</a:t>
            </a:r>
          </a:p>
          <a:p>
            <a:r>
              <a:rPr lang="cs-CZ" dirty="0"/>
              <a:t>autorské – top autoři oboru</a:t>
            </a:r>
          </a:p>
          <a:p>
            <a:r>
              <a:rPr lang="cs-CZ" dirty="0"/>
              <a:t>životnost – zastarávání dokumentů</a:t>
            </a:r>
          </a:p>
        </p:txBody>
      </p:sp>
    </p:spTree>
    <p:extLst>
      <p:ext uri="{BB962C8B-B14F-4D97-AF65-F5344CB8AC3E}">
        <p14:creationId xmlns:p14="http://schemas.microsoft.com/office/powerpoint/2010/main" val="8106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Ã½sledek obrÃ¡zku pro propagace">
            <a:extLst>
              <a:ext uri="{FF2B5EF4-FFF2-40B4-BE49-F238E27FC236}">
                <a16:creationId xmlns:a16="http://schemas.microsoft.com/office/drawing/2014/main" xmlns="" id="{E371816A-E7E2-4FAA-93BE-92ED278EF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23697BE-7353-40C9-BB51-73B650D28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0FBAADA-50EE-425F-A440-CBEF44EE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jak dát o knihovně vědět</a:t>
            </a:r>
          </a:p>
          <a:p>
            <a:r>
              <a:rPr lang="cs-CZ" dirty="0">
                <a:solidFill>
                  <a:schemeClr val="tx1"/>
                </a:solidFill>
              </a:rPr>
              <a:t>jaké nástroje používat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1427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29785A-FE8B-4528-964A-793950A6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Základní oblasti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489DEC6-EC37-4705-8119-1E4248B8A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1957388"/>
            <a:ext cx="10912475" cy="4249737"/>
          </a:xfrm>
        </p:spPr>
        <p:txBody>
          <a:bodyPr>
            <a:normAutofit/>
          </a:bodyPr>
          <a:lstStyle/>
          <a:p>
            <a:r>
              <a:rPr lang="cs-CZ" altLang="cs-CZ" dirty="0"/>
              <a:t>druh knihovny </a:t>
            </a:r>
            <a:r>
              <a:rPr lang="cs-CZ" altLang="cs-CZ" sz="2800" dirty="0"/>
              <a:t>(jakou knihovnu propagujeme)</a:t>
            </a:r>
          </a:p>
          <a:p>
            <a:r>
              <a:rPr lang="cs-CZ" altLang="cs-CZ" dirty="0"/>
              <a:t>objekt propagace</a:t>
            </a:r>
            <a:r>
              <a:rPr lang="cs-CZ" altLang="cs-CZ" sz="2800" dirty="0"/>
              <a:t> (co chceme propagovat)</a:t>
            </a:r>
            <a:r>
              <a:rPr lang="cs-CZ" altLang="cs-CZ" dirty="0"/>
              <a:t> </a:t>
            </a:r>
          </a:p>
          <a:p>
            <a:r>
              <a:rPr lang="cs-CZ" altLang="cs-CZ" dirty="0"/>
              <a:t>cílová skupiny</a:t>
            </a:r>
            <a:r>
              <a:rPr lang="cs-CZ" altLang="cs-CZ" sz="2800" dirty="0"/>
              <a:t> (pro koho)</a:t>
            </a:r>
            <a:endParaRPr lang="cs-CZ" altLang="cs-CZ" dirty="0"/>
          </a:p>
          <a:p>
            <a:r>
              <a:rPr lang="cs-CZ" altLang="cs-CZ" dirty="0"/>
              <a:t>cíle propagace</a:t>
            </a:r>
            <a:r>
              <a:rPr lang="cs-CZ" altLang="cs-CZ" sz="2800" dirty="0"/>
              <a:t> (čeho chceme dosáhnout)</a:t>
            </a:r>
            <a:endParaRPr lang="cs-CZ" altLang="cs-CZ" dirty="0"/>
          </a:p>
          <a:p>
            <a:r>
              <a:rPr lang="cs-CZ" altLang="cs-CZ" dirty="0"/>
              <a:t>forma propagace</a:t>
            </a:r>
            <a:r>
              <a:rPr lang="cs-CZ" altLang="cs-CZ" sz="2800" dirty="0"/>
              <a:t> (jak budeme propagovat, jaké nástroje použijeme)</a:t>
            </a:r>
            <a:endParaRPr lang="cs-CZ" altLang="cs-CZ" dirty="0"/>
          </a:p>
          <a:p>
            <a:r>
              <a:rPr lang="cs-CZ" altLang="cs-CZ" dirty="0"/>
              <a:t>místo propagace</a:t>
            </a:r>
            <a:r>
              <a:rPr lang="cs-CZ" altLang="cs-CZ" sz="2800" dirty="0"/>
              <a:t> (kde budeme propagovat)</a:t>
            </a:r>
          </a:p>
        </p:txBody>
      </p:sp>
    </p:spTree>
    <p:extLst>
      <p:ext uri="{BB962C8B-B14F-4D97-AF65-F5344CB8AC3E}">
        <p14:creationId xmlns:p14="http://schemas.microsoft.com/office/powerpoint/2010/main" val="27220718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028F7C4-A960-4652-96C3-FE83CA08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budeme propagovat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7892508-2115-4FDF-B65B-F03C0A884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40784"/>
          </a:xfrm>
        </p:spPr>
        <p:txBody>
          <a:bodyPr>
            <a:normAutofit/>
          </a:bodyPr>
          <a:lstStyle/>
          <a:p>
            <a:r>
              <a:rPr lang="cs-CZ" altLang="cs-CZ" dirty="0"/>
              <a:t>přesně popsat předmět propagace</a:t>
            </a:r>
          </a:p>
          <a:p>
            <a:pPr lvl="1"/>
            <a:r>
              <a:rPr lang="cs-CZ" altLang="cs-CZ" dirty="0"/>
              <a:t>služba - EDD, MVS, kopírování</a:t>
            </a:r>
          </a:p>
          <a:p>
            <a:pPr lvl="1"/>
            <a:r>
              <a:rPr lang="cs-CZ" altLang="cs-CZ" dirty="0"/>
              <a:t>produkt - vlastní katalog, EIZ</a:t>
            </a:r>
          </a:p>
          <a:p>
            <a:pPr lvl="1"/>
            <a:r>
              <a:rPr lang="cs-CZ" altLang="cs-CZ" dirty="0"/>
              <a:t>image - např. změna image knihovny, budování a posílení značky</a:t>
            </a:r>
          </a:p>
          <a:p>
            <a:r>
              <a:rPr lang="cs-CZ" altLang="cs-CZ" dirty="0"/>
              <a:t>znát ho a vědět o něm vše</a:t>
            </a:r>
          </a:p>
          <a:p>
            <a:pPr lvl="1"/>
            <a:r>
              <a:rPr lang="cs-CZ" altLang="cs-CZ" dirty="0"/>
              <a:t>klady i zápory</a:t>
            </a:r>
          </a:p>
          <a:p>
            <a:pPr lvl="1"/>
            <a:r>
              <a:rPr lang="cs-CZ" altLang="cs-CZ" dirty="0"/>
              <a:t>v čem je přínos</a:t>
            </a:r>
          </a:p>
          <a:p>
            <a:pPr lvl="1"/>
            <a:r>
              <a:rPr lang="cs-CZ" altLang="cs-CZ" dirty="0"/>
              <a:t>proč začít používat</a:t>
            </a:r>
          </a:p>
        </p:txBody>
      </p:sp>
    </p:spTree>
    <p:extLst>
      <p:ext uri="{BB962C8B-B14F-4D97-AF65-F5344CB8AC3E}">
        <p14:creationId xmlns:p14="http://schemas.microsoft.com/office/powerpoint/2010/main" val="391600005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9F58949-FDA8-4836-8B56-1A88170A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Cílová skupina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xmlns="" id="{66D2A55B-2A12-4CEA-B8B3-C27F43AF0B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701136"/>
              </p:ext>
            </p:extLst>
          </p:nvPr>
        </p:nvGraphicFramePr>
        <p:xfrm>
          <a:off x="1096963" y="3934691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xmlns="" id="{FC412CC5-30D4-4346-8E3E-17FF689A95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944890"/>
              </p:ext>
            </p:extLst>
          </p:nvPr>
        </p:nvGraphicFramePr>
        <p:xfrm>
          <a:off x="1096963" y="1828800"/>
          <a:ext cx="10058400" cy="235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A2C8232E-9F4F-44E4-B09C-3E90A7FC8C2F}"/>
              </a:ext>
            </a:extLst>
          </p:cNvPr>
          <p:cNvSpPr txBox="1"/>
          <p:nvPr/>
        </p:nvSpPr>
        <p:spPr>
          <a:xfrm>
            <a:off x="360371" y="1847272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AKADEMICKÉ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17E0024F-004C-4725-9EDF-096A29181AAF}"/>
              </a:ext>
            </a:extLst>
          </p:cNvPr>
          <p:cNvSpPr txBox="1"/>
          <p:nvPr/>
        </p:nvSpPr>
        <p:spPr>
          <a:xfrm>
            <a:off x="360371" y="3934691"/>
            <a:ext cx="492443" cy="208741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cs-CZ" sz="2000" b="1" dirty="0"/>
              <a:t>ZÁKLADNÍ</a:t>
            </a:r>
          </a:p>
        </p:txBody>
      </p:sp>
    </p:spTree>
    <p:extLst>
      <p:ext uri="{BB962C8B-B14F-4D97-AF65-F5344CB8AC3E}">
        <p14:creationId xmlns:p14="http://schemas.microsoft.com/office/powerpoint/2010/main" val="8353108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3DBCA4-9E54-4842-BF8A-D6C088DF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3BF43AA-1CCC-4A80-82F4-7A66F6771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proč propagujeme???</a:t>
            </a:r>
          </a:p>
          <a:p>
            <a:r>
              <a:rPr lang="cs-CZ" altLang="cs-CZ" dirty="0"/>
              <a:t>jaký má být výsledek???</a:t>
            </a:r>
          </a:p>
          <a:p>
            <a:pPr lvl="1"/>
            <a:r>
              <a:rPr lang="cs-CZ" altLang="cs-CZ" dirty="0"/>
              <a:t>dostat do povědomí</a:t>
            </a:r>
          </a:p>
          <a:p>
            <a:pPr lvl="1"/>
            <a:r>
              <a:rPr lang="cs-CZ" altLang="cs-CZ" dirty="0"/>
              <a:t>naučit efektivně využívat</a:t>
            </a:r>
          </a:p>
          <a:p>
            <a:pPr lvl="1"/>
            <a:r>
              <a:rPr lang="cs-CZ" altLang="cs-CZ" dirty="0"/>
              <a:t>lobby u vedení, ZŘIZOVATELE</a:t>
            </a:r>
          </a:p>
          <a:p>
            <a:pPr lvl="1"/>
            <a:r>
              <a:rPr lang="cs-CZ" altLang="cs-CZ" dirty="0"/>
              <a:t>???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9507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8CA82C-F1B5-4F02-80AD-BB5BA7DD1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BD0D2A6-7EED-4FEE-A3AA-CA3837FD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14675"/>
          </a:xfrm>
        </p:spPr>
        <p:txBody>
          <a:bodyPr>
            <a:normAutofit/>
          </a:bodyPr>
          <a:lstStyle/>
          <a:p>
            <a:r>
              <a:rPr lang="cs-CZ" altLang="cs-CZ" dirty="0"/>
              <a:t>nezanedbávat klasickou propagaci</a:t>
            </a:r>
          </a:p>
          <a:p>
            <a:pPr lvl="1"/>
            <a:r>
              <a:rPr lang="cs-CZ" altLang="cs-CZ" dirty="0"/>
              <a:t>nástěnky, upozornění na dveřích, propagační materiály</a:t>
            </a:r>
          </a:p>
          <a:p>
            <a:r>
              <a:rPr lang="cs-CZ" altLang="cs-CZ" dirty="0"/>
              <a:t>propagace v online prostředí</a:t>
            </a:r>
          </a:p>
          <a:p>
            <a:pPr lvl="1"/>
            <a:r>
              <a:rPr lang="cs-CZ" altLang="cs-CZ" dirty="0"/>
              <a:t>web knihovny</a:t>
            </a:r>
          </a:p>
          <a:p>
            <a:pPr lvl="1"/>
            <a:r>
              <a:rPr lang="cs-CZ" altLang="cs-CZ" dirty="0"/>
              <a:t>sdílení online</a:t>
            </a:r>
          </a:p>
          <a:p>
            <a:pPr lvl="2"/>
            <a:r>
              <a:rPr lang="cs-CZ" altLang="cs-CZ" dirty="0"/>
              <a:t>dokumenty (</a:t>
            </a:r>
            <a:r>
              <a:rPr lang="cs-CZ" altLang="cs-CZ" dirty="0" err="1">
                <a:hlinkClick r:id="rId2" action="ppaction://hlinkfile"/>
              </a:rPr>
              <a:t>Issuu</a:t>
            </a:r>
            <a:r>
              <a:rPr lang="cs-CZ" altLang="cs-CZ" dirty="0"/>
              <a:t>, </a:t>
            </a:r>
            <a:r>
              <a:rPr lang="cs-CZ" altLang="cs-CZ" dirty="0" err="1">
                <a:hlinkClick r:id="rId3" action="ppaction://hlinkfile"/>
              </a:rPr>
              <a:t>DocStock</a:t>
            </a:r>
            <a:r>
              <a:rPr lang="cs-CZ" altLang="cs-CZ" dirty="0"/>
              <a:t>,...), </a:t>
            </a:r>
            <a:r>
              <a:rPr lang="cs-CZ" altLang="cs-CZ" dirty="0" err="1"/>
              <a:t>videotutoriály</a:t>
            </a:r>
            <a:r>
              <a:rPr lang="cs-CZ" altLang="cs-CZ" dirty="0"/>
              <a:t> (</a:t>
            </a:r>
            <a:r>
              <a:rPr lang="cs-CZ" altLang="cs-CZ" dirty="0" err="1">
                <a:hlinkClick r:id="rId4"/>
              </a:rPr>
              <a:t>Screentoaster</a:t>
            </a:r>
            <a:r>
              <a:rPr lang="cs-CZ" altLang="cs-CZ" dirty="0"/>
              <a:t>, </a:t>
            </a:r>
            <a:r>
              <a:rPr lang="cs-CZ" altLang="cs-CZ" dirty="0" err="1">
                <a:hlinkClick r:id="rId5" action="ppaction://hlinkfile"/>
              </a:rPr>
              <a:t>Vimeo</a:t>
            </a:r>
            <a:r>
              <a:rPr lang="cs-CZ" altLang="cs-CZ" dirty="0"/>
              <a:t>)</a:t>
            </a:r>
          </a:p>
          <a:p>
            <a:pPr lvl="1"/>
            <a:r>
              <a:rPr lang="cs-CZ" altLang="cs-CZ" dirty="0"/>
              <a:t>blogy, RSS</a:t>
            </a:r>
          </a:p>
          <a:p>
            <a:pPr lvl="1"/>
            <a:r>
              <a:rPr lang="cs-CZ" altLang="cs-CZ" dirty="0" err="1"/>
              <a:t>komix</a:t>
            </a:r>
            <a:r>
              <a:rPr lang="cs-CZ" altLang="cs-CZ" dirty="0"/>
              <a:t>, virtuální prohlídky,...</a:t>
            </a:r>
          </a:p>
          <a:p>
            <a:pPr lvl="1"/>
            <a:r>
              <a:rPr lang="cs-CZ" altLang="cs-CZ" dirty="0"/>
              <a:t>obrazovky PC - pronájem ve Zlíně</a:t>
            </a:r>
          </a:p>
        </p:txBody>
      </p:sp>
    </p:spTree>
    <p:extLst>
      <p:ext uri="{BB962C8B-B14F-4D97-AF65-F5344CB8AC3E}">
        <p14:creationId xmlns:p14="http://schemas.microsoft.com/office/powerpoint/2010/main" val="265426650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EB1836F0-F9E0-4D93-9BDD-7EEC6EA05F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BD9AD3-CB47-4CB6-9859-9F92A6E4A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Propagujeme všude?</a:t>
            </a:r>
          </a:p>
        </p:txBody>
      </p:sp>
      <p:pic>
        <p:nvPicPr>
          <p:cNvPr id="23" name="Zástupný symbol pro obsah 4" descr="Obsah obrázku toaleta, interiér, objekt, zeď&#10;&#10;Popis se vygeneroval automaticky.">
            <a:extLst>
              <a:ext uri="{FF2B5EF4-FFF2-40B4-BE49-F238E27FC236}">
                <a16:creationId xmlns:a16="http://schemas.microsoft.com/office/drawing/2014/main" xmlns="" id="{E245C6B5-18F4-480D-8AD7-640642977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70" r="1" b="1"/>
          <a:stretch/>
        </p:blipFill>
        <p:spPr>
          <a:xfrm rot="5400000">
            <a:off x="91190" y="1441071"/>
            <a:ext cx="5086933" cy="344623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A49EFD3-A806-4D59-99F1-AA9AFAE4E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D2F28D1-82F9-40FE-935C-85ECF7660D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B670E93-2F53-48FC-AB6C-E99E22D17F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923811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6827C3C-D52F-46CE-A441-3CD6A1A6A0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F52A8B51-0A89-497B-B882-6658E029A3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VÃ½sledek obrÃ¡zku pro propagace knihoven">
            <a:extLst>
              <a:ext uri="{FF2B5EF4-FFF2-40B4-BE49-F238E27FC236}">
                <a16:creationId xmlns:a16="http://schemas.microsoft.com/office/drawing/2014/main" xmlns="" id="{70F4F756-05D8-405D-AF02-3F77B3CB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72" y="1274846"/>
            <a:ext cx="3200816" cy="452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B1CEFBF-6F09-4052-862B-E219DA157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SouvisejÃ­cÃ­ obrÃ¡zek">
            <a:extLst>
              <a:ext uri="{FF2B5EF4-FFF2-40B4-BE49-F238E27FC236}">
                <a16:creationId xmlns:a16="http://schemas.microsoft.com/office/drawing/2014/main" xmlns="" id="{A87FB4A8-4CE7-4410-A6AC-E1D698EC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44" y="1274846"/>
            <a:ext cx="3356685" cy="47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BCB5D417-2A71-445D-B4C7-9E814D633D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 descr="Obsah obrázku interiér, ležící, kniha, osoba&#10;&#10;Popis se vygeneroval automaticky.">
            <a:extLst>
              <a:ext uri="{FF2B5EF4-FFF2-40B4-BE49-F238E27FC236}">
                <a16:creationId xmlns:a16="http://schemas.microsoft.com/office/drawing/2014/main" xmlns="" id="{182DA3D9-8561-48ED-93C1-2049FEB2E7A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t="6082"/>
          <a:stretch/>
        </p:blipFill>
        <p:spPr>
          <a:xfrm rot="5400000">
            <a:off x="7553685" y="2036913"/>
            <a:ext cx="4414561" cy="31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457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D2C494-41EE-4407-8BB3-98F4E8D7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D6CBF42-5A55-4704-81E6-DD13D205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altLang="cs-CZ" dirty="0"/>
              <a:t>e-mail, telefon, formulář na webu,...</a:t>
            </a:r>
          </a:p>
          <a:p>
            <a:r>
              <a:rPr lang="cs-CZ" altLang="cs-CZ" dirty="0"/>
              <a:t>sociální sítě</a:t>
            </a:r>
          </a:p>
          <a:p>
            <a:pPr lvl="1"/>
            <a:r>
              <a:rPr lang="cs-CZ" altLang="cs-CZ" dirty="0" err="1"/>
              <a:t>Facebook</a:t>
            </a:r>
            <a:r>
              <a:rPr lang="cs-CZ" altLang="cs-CZ" dirty="0"/>
              <a:t>, </a:t>
            </a:r>
            <a:r>
              <a:rPr lang="cs-CZ" altLang="cs-CZ" dirty="0" err="1"/>
              <a:t>Twitter</a:t>
            </a:r>
            <a:r>
              <a:rPr lang="cs-CZ" altLang="cs-CZ" dirty="0"/>
              <a:t>, </a:t>
            </a:r>
            <a:r>
              <a:rPr lang="cs-CZ" altLang="cs-CZ" dirty="0" err="1"/>
              <a:t>Ning</a:t>
            </a:r>
            <a:r>
              <a:rPr lang="cs-CZ" altLang="cs-CZ" dirty="0"/>
              <a:t>, </a:t>
            </a:r>
            <a:r>
              <a:rPr lang="cs-CZ" altLang="cs-CZ" dirty="0">
                <a:hlinkClick r:id="rId2"/>
              </a:rPr>
              <a:t>K4U</a:t>
            </a:r>
            <a:endParaRPr lang="cs-CZ" altLang="cs-CZ" dirty="0"/>
          </a:p>
          <a:p>
            <a:r>
              <a:rPr lang="cs-CZ" altLang="cs-CZ" dirty="0"/>
              <a:t>webové stránky</a:t>
            </a:r>
          </a:p>
          <a:p>
            <a:r>
              <a:rPr lang="cs-CZ" altLang="cs-CZ" dirty="0"/>
              <a:t>školení, propagační akce, průzkumy</a:t>
            </a:r>
          </a:p>
          <a:p>
            <a:r>
              <a:rPr lang="cs-CZ" altLang="cs-CZ" dirty="0"/>
              <a:t>osobní setkání - vyučující, open </a:t>
            </a:r>
            <a:r>
              <a:rPr lang="cs-CZ" altLang="cs-CZ" dirty="0" err="1"/>
              <a:t>coffee</a:t>
            </a:r>
            <a:endParaRPr lang="cs-CZ" altLang="cs-CZ" dirty="0"/>
          </a:p>
          <a:p>
            <a:r>
              <a:rPr lang="cs-CZ" altLang="cs-CZ" dirty="0"/>
              <a:t>média – lokální, celostátní</a:t>
            </a:r>
          </a:p>
          <a:p>
            <a:pPr lvl="1"/>
            <a:r>
              <a:rPr lang="cs-CZ" altLang="cs-CZ" dirty="0"/>
              <a:t>tiskové zprávy, pozvání do pořadů</a:t>
            </a:r>
          </a:p>
        </p:txBody>
      </p:sp>
    </p:spTree>
    <p:extLst>
      <p:ext uri="{BB962C8B-B14F-4D97-AF65-F5344CB8AC3E}">
        <p14:creationId xmlns:p14="http://schemas.microsoft.com/office/powerpoint/2010/main" val="40467049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D32656E-F6F6-4693-ACDC-4503B04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 oddělení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8990D7E-6D78-46CD-91DE-929848528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velké knihovny</a:t>
            </a:r>
          </a:p>
          <a:p>
            <a:r>
              <a:rPr lang="cs-CZ" dirty="0"/>
              <a:t>zajišťují komunikaci s veřejností, médii,…</a:t>
            </a:r>
          </a:p>
          <a:p>
            <a:r>
              <a:rPr lang="cs-CZ" dirty="0"/>
              <a:t>jednotný vizuální styl, design manuál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9209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Äasopisy, ÄtenÃ­, VolnÃ½ Äas, Informace, ÄÃ­st, Informovat">
            <a:extLst>
              <a:ext uri="{FF2B5EF4-FFF2-40B4-BE49-F238E27FC236}">
                <a16:creationId xmlns:a16="http://schemas.microsoft.com/office/drawing/2014/main" xmlns="" id="{CE849EAD-F1B9-4FC0-BBF4-68EFC4657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E90B605-ECD1-46C2-9499-D0E89673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C3628F8-0E25-4991-978B-32819C627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co nakupujeme do knihovny</a:t>
            </a:r>
          </a:p>
          <a:p>
            <a:r>
              <a:rPr lang="cs-CZ" dirty="0">
                <a:solidFill>
                  <a:schemeClr val="tx1"/>
                </a:solidFill>
              </a:rPr>
              <a:t>kde najdeme informace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4551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VÃ½sledek obrÃ¡zku pro kjm tramvaj">
            <a:extLst>
              <a:ext uri="{FF2B5EF4-FFF2-40B4-BE49-F238E27FC236}">
                <a16:creationId xmlns:a16="http://schemas.microsoft.com/office/drawing/2014/main" xmlns="" id="{2CDB0ADE-8E80-4375-B5E4-B26DECF8A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2" r="-3" b="4555"/>
          <a:stretch/>
        </p:blipFill>
        <p:spPr bwMode="auto"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Ã­cÃ­ obrÃ¡zek">
            <a:extLst>
              <a:ext uri="{FF2B5EF4-FFF2-40B4-BE49-F238E27FC236}">
                <a16:creationId xmlns:a16="http://schemas.microsoft.com/office/drawing/2014/main" xmlns="" id="{C902B61B-A047-45A8-89EA-1DA16091B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r="-3" b="11811"/>
          <a:stretch/>
        </p:blipFill>
        <p:spPr bwMode="auto"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Ã½sledek obrÃ¡zku pro pr oddÄlenÃ­ kjm">
            <a:extLst>
              <a:ext uri="{FF2B5EF4-FFF2-40B4-BE49-F238E27FC236}">
                <a16:creationId xmlns:a16="http://schemas.microsoft.com/office/drawing/2014/main" xmlns="" id="{89AF2FFF-DD70-4173-A693-9E768583E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6" r="43351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Ã­cÃ­ obrÃ¡zek">
            <a:extLst>
              <a:ext uri="{FF2B5EF4-FFF2-40B4-BE49-F238E27FC236}">
                <a16:creationId xmlns:a16="http://schemas.microsoft.com/office/drawing/2014/main" xmlns="" id="{4758EAFD-8221-4DAC-964C-A851B0AC9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1" r="1" b="3319"/>
          <a:stretch/>
        </p:blipFill>
        <p:spPr bwMode="auto"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03898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9B40BFB-5B01-4311-9283-AF8A0262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možnosti propagace?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A5BB228-AFB7-4849-8B33-495078336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10304"/>
          </a:xfrm>
        </p:spPr>
        <p:txBody>
          <a:bodyPr/>
          <a:lstStyle/>
          <a:p>
            <a:r>
              <a:rPr lang="cs-CZ" altLang="cs-CZ" dirty="0" err="1"/>
              <a:t>guerrilla</a:t>
            </a:r>
            <a:r>
              <a:rPr lang="cs-CZ" altLang="cs-CZ" dirty="0"/>
              <a:t> marketing</a:t>
            </a:r>
          </a:p>
          <a:p>
            <a:pPr lvl="1"/>
            <a:r>
              <a:rPr lang="cs-CZ" altLang="cs-CZ" dirty="0" err="1">
                <a:hlinkClick r:id="rId2"/>
              </a:rPr>
              <a:t>Guerrilla</a:t>
            </a:r>
            <a:r>
              <a:rPr lang="cs-CZ" altLang="cs-CZ" dirty="0">
                <a:hlinkClick r:id="rId2"/>
              </a:rPr>
              <a:t> </a:t>
            </a:r>
            <a:r>
              <a:rPr lang="cs-CZ" altLang="cs-CZ" dirty="0" err="1">
                <a:hlinkClick r:id="rId2"/>
              </a:rPr>
              <a:t>Readers</a:t>
            </a:r>
            <a:endParaRPr lang="cs-CZ" altLang="cs-CZ" dirty="0"/>
          </a:p>
          <a:p>
            <a:r>
              <a:rPr lang="cs-CZ" altLang="cs-CZ" dirty="0" err="1"/>
              <a:t>geolokace</a:t>
            </a:r>
            <a:endParaRPr lang="cs-CZ" altLang="cs-CZ" dirty="0"/>
          </a:p>
          <a:p>
            <a:pPr lvl="1"/>
            <a:r>
              <a:rPr lang="cs-CZ" altLang="cs-CZ" dirty="0" err="1"/>
              <a:t>geocaching</a:t>
            </a:r>
            <a:r>
              <a:rPr lang="cs-CZ" altLang="cs-CZ" dirty="0"/>
              <a:t>, </a:t>
            </a:r>
            <a:r>
              <a:rPr lang="cs-CZ" altLang="cs-CZ" dirty="0" err="1"/>
              <a:t>Gowalla</a:t>
            </a:r>
            <a:r>
              <a:rPr lang="cs-CZ" altLang="cs-CZ" dirty="0"/>
              <a:t>, </a:t>
            </a:r>
            <a:r>
              <a:rPr lang="cs-CZ" altLang="cs-CZ" dirty="0" err="1"/>
              <a:t>Foursquare</a:t>
            </a:r>
            <a:endParaRPr lang="cs-CZ" altLang="cs-CZ" dirty="0"/>
          </a:p>
          <a:p>
            <a:pPr lvl="1"/>
            <a:r>
              <a:rPr lang="cs-CZ" altLang="cs-CZ" dirty="0">
                <a:hlinkClick r:id="rId3"/>
              </a:rPr>
              <a:t>NYPL</a:t>
            </a:r>
            <a:r>
              <a:rPr lang="cs-CZ" altLang="cs-CZ" dirty="0"/>
              <a:t>, </a:t>
            </a:r>
            <a:r>
              <a:rPr lang="cs-CZ" altLang="cs-CZ" dirty="0" err="1"/>
              <a:t>LoC</a:t>
            </a:r>
            <a:endParaRPr lang="cs-CZ" altLang="cs-CZ" dirty="0"/>
          </a:p>
          <a:p>
            <a:r>
              <a:rPr lang="cs-CZ" altLang="cs-CZ" dirty="0"/>
              <a:t>slevové portály</a:t>
            </a:r>
          </a:p>
          <a:p>
            <a:r>
              <a:rPr lang="cs-CZ" altLang="cs-CZ" dirty="0"/>
              <a:t>něco jiného???</a:t>
            </a:r>
          </a:p>
        </p:txBody>
      </p:sp>
    </p:spTree>
    <p:extLst>
      <p:ext uri="{BB962C8B-B14F-4D97-AF65-F5344CB8AC3E}">
        <p14:creationId xmlns:p14="http://schemas.microsoft.com/office/powerpoint/2010/main" val="39392008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A561DA6-580F-41AE-8ECC-86A091293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propagace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232E217-0DC3-43FF-BF3A-01C831AF5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prostory knihovny</a:t>
            </a:r>
          </a:p>
          <a:p>
            <a:r>
              <a:rPr lang="cs-CZ" altLang="cs-CZ" dirty="0"/>
              <a:t>mimo knihovnu</a:t>
            </a:r>
          </a:p>
          <a:p>
            <a:r>
              <a:rPr lang="cs-CZ" altLang="cs-CZ" dirty="0"/>
              <a:t>online prostředí</a:t>
            </a:r>
          </a:p>
          <a:p>
            <a:r>
              <a:rPr lang="cs-CZ" altLang="cs-CZ" dirty="0"/>
              <a:t>možnost kombinace</a:t>
            </a:r>
          </a:p>
        </p:txBody>
      </p:sp>
    </p:spTree>
    <p:extLst>
      <p:ext uri="{BB962C8B-B14F-4D97-AF65-F5344CB8AC3E}">
        <p14:creationId xmlns:p14="http://schemas.microsoft.com/office/powerpoint/2010/main" val="137887566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Ã½sledek obrÃ¡zku pro kjm styl">
            <a:extLst>
              <a:ext uri="{FF2B5EF4-FFF2-40B4-BE49-F238E27FC236}">
                <a16:creationId xmlns:a16="http://schemas.microsoft.com/office/drawing/2014/main" xmlns="" id="{B9FCB328-F416-4B81-831D-769CD92EF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502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48218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Ã½sledek obrÃ¡zku pro kjm styl">
            <a:extLst>
              <a:ext uri="{FF2B5EF4-FFF2-40B4-BE49-F238E27FC236}">
                <a16:creationId xmlns:a16="http://schemas.microsoft.com/office/drawing/2014/main" xmlns="" id="{134C6430-AD6F-43E6-88DE-07374F545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9" b="1031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isterlibrariesnaple.files.wordpress.com/2015/07/dsc_8984.jpg">
            <a:extLst>
              <a:ext uri="{FF2B5EF4-FFF2-40B4-BE49-F238E27FC236}">
                <a16:creationId xmlns:a16="http://schemas.microsoft.com/office/drawing/2014/main" xmlns="" id="{E3AB2F2F-6FD0-488F-9A02-407AC3D47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0" b="36216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40263F3F-9FBA-4127-9F92-F86F77A173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364" name="Picture 4" descr="VÃ½sledek obrÃ¡zku pro knihovna v aquaparku">
            <a:extLst>
              <a:ext uri="{FF2B5EF4-FFF2-40B4-BE49-F238E27FC236}">
                <a16:creationId xmlns:a16="http://schemas.microsoft.com/office/drawing/2014/main" xmlns="" id="{A7B2002C-EEEF-4ADB-8E5B-66696F4D6C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1" b="32637"/>
          <a:stretch/>
        </p:blipFill>
        <p:spPr bwMode="auto">
          <a:xfrm>
            <a:off x="20" y="10"/>
            <a:ext cx="753463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VÃ½sledek obrÃ¡zku pro knihovna v aquaparku">
            <a:extLst>
              <a:ext uri="{FF2B5EF4-FFF2-40B4-BE49-F238E27FC236}">
                <a16:creationId xmlns:a16="http://schemas.microsoft.com/office/drawing/2014/main" xmlns="" id="{F80CE0B7-274F-4D99-B1D4-78574545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3" b="3"/>
          <a:stretch/>
        </p:blipFill>
        <p:spPr bwMode="auto">
          <a:xfrm>
            <a:off x="7534654" y="10"/>
            <a:ext cx="4657344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ADD68E7F-659B-44FA-A7DB-573D131D20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22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VÃ½sledek obrÃ¡zku pro knihovnÃ­ festival">
            <a:extLst>
              <a:ext uri="{FF2B5EF4-FFF2-40B4-BE49-F238E27FC236}">
                <a16:creationId xmlns:a16="http://schemas.microsoft.com/office/drawing/2014/main" xmlns="" id="{438E6ADC-028C-48A0-9EB8-1967CC11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7" b="3284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ouvisejÃ­cÃ­ obrÃ¡zek">
            <a:extLst>
              <a:ext uri="{FF2B5EF4-FFF2-40B4-BE49-F238E27FC236}">
                <a16:creationId xmlns:a16="http://schemas.microsoft.com/office/drawing/2014/main" xmlns="" id="{0B2F22E2-FF62-4A46-89EE-9A623691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b="3208"/>
          <a:stretch/>
        </p:blipFill>
        <p:spPr bwMode="auto">
          <a:xfrm>
            <a:off x="20" y="10"/>
            <a:ext cx="12191980" cy="63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2161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Ã½sledek obrÃ¡zku pro nÃ¡stroje propagace">
            <a:extLst>
              <a:ext uri="{FF2B5EF4-FFF2-40B4-BE49-F238E27FC236}">
                <a16:creationId xmlns:a16="http://schemas.microsoft.com/office/drawing/2014/main" xmlns="" id="{F7B11148-40B4-4EA4-A880-9BCEB7BA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53" y="146642"/>
            <a:ext cx="9942193" cy="610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55DA7F-FEEA-40AD-B301-7F00A05CB5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1200" y="0"/>
            <a:ext cx="2804160" cy="2080260"/>
          </a:xfrm>
        </p:spPr>
        <p:txBody>
          <a:bodyPr/>
          <a:lstStyle/>
          <a:p>
            <a:r>
              <a:rPr lang="cs-CZ" b="1" dirty="0"/>
              <a:t>Nástroje propagace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52CD0344-6A06-4086-99BE-62E3C4322554}"/>
              </a:ext>
            </a:extLst>
          </p:cNvPr>
          <p:cNvSpPr txBox="1"/>
          <p:nvPr/>
        </p:nvSpPr>
        <p:spPr>
          <a:xfrm>
            <a:off x="5420695" y="5037514"/>
            <a:ext cx="1001126" cy="338554"/>
          </a:xfrm>
          <a:prstGeom prst="rect">
            <a:avLst/>
          </a:prstGeom>
          <a:solidFill>
            <a:srgbClr val="03863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Knihovna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195474C-3FD7-4F0E-A7A2-F1FDD767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Sledování produkce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FA05801-E365-4543-BE80-B7AE4C1AF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aktivní a soustavné</a:t>
            </a:r>
          </a:p>
          <a:p>
            <a:r>
              <a:rPr lang="cs-CZ" dirty="0"/>
              <a:t>návštěvy knihkupectví</a:t>
            </a:r>
          </a:p>
          <a:p>
            <a:r>
              <a:rPr lang="cs-CZ" dirty="0"/>
              <a:t>účast na knižních veletrzích a výstavách</a:t>
            </a:r>
          </a:p>
          <a:p>
            <a:r>
              <a:rPr lang="cs-CZ" dirty="0"/>
              <a:t>recenze, literární novinky</a:t>
            </a:r>
          </a:p>
          <a:p>
            <a:r>
              <a:rPr lang="cs-CZ" dirty="0"/>
              <a:t>ediční plány vydavatelů, knihkupců</a:t>
            </a:r>
          </a:p>
          <a:p>
            <a:r>
              <a:rPr lang="cs-CZ" dirty="0"/>
              <a:t>spolupráce s uživateli</a:t>
            </a:r>
          </a:p>
        </p:txBody>
      </p:sp>
    </p:spTree>
    <p:extLst>
      <p:ext uri="{BB962C8B-B14F-4D97-AF65-F5344CB8AC3E}">
        <p14:creationId xmlns:p14="http://schemas.microsoft.com/office/powerpoint/2010/main" val="316251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2C0B2E1-0268-42EC-ABD3-94F81A05BC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D2256B4-48EA-40FC-BBC0-AA1EE6E008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D44BCCA-102D-4A9D-B1E4-2450CAF0B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F3B3B6C5-748F-437C-AE76-DB11FEA99E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7CEB5D-9BB2-475C-BA8D-AC88BB8C97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2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E142EE-2F47-4CC8-A7A8-E7E6BEC2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88" y="965199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Skvělými službami</a:t>
            </a:r>
            <a:endParaRPr 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61A187C-DB91-499F-91A5-E1846133A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7" y="965198"/>
            <a:ext cx="2707937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cs-CZ" sz="2800" cap="all" spc="200" dirty="0">
                <a:solidFill>
                  <a:schemeClr val="tx2"/>
                </a:solidFill>
                <a:latin typeface="+mj-lt"/>
              </a:rPr>
              <a:t>propagujte</a:t>
            </a:r>
            <a:endParaRPr lang="en-US" sz="2800" cap="all" spc="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B14AD1F-ADD5-46E7-966F-4C0290232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5891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3295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DA701A-59C4-4BD6-B8F3-75FA63A4B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2C7488D-0FE0-4431-A85B-B431649E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85695"/>
            <a:ext cx="10058400" cy="4525265"/>
          </a:xfrm>
        </p:spPr>
        <p:txBody>
          <a:bodyPr>
            <a:normAutofit fontScale="77500" lnSpcReduction="20000"/>
          </a:bodyPr>
          <a:lstStyle/>
          <a:p>
            <a:pPr marL="361950" indent="-361950">
              <a:tabLst/>
            </a:pPr>
            <a:r>
              <a:rPr lang="cs-CZ" altLang="cs-CZ" dirty="0"/>
              <a:t>STÖCKLOVÁ, Anna. </a:t>
            </a:r>
            <a:r>
              <a:rPr lang="cs-CZ" altLang="cs-CZ" i="1" dirty="0"/>
              <a:t>Organizace a ochrana knihovního fondu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Verze 1.0. Praha, 2008 [cit. 2011-09-13]. Dostupné z WWW</a:t>
            </a:r>
            <a:r>
              <a:rPr lang="en-US" altLang="cs-CZ" dirty="0"/>
              <a:t> po </a:t>
            </a:r>
            <a:r>
              <a:rPr lang="en-US" altLang="cs-CZ" dirty="0" err="1"/>
              <a:t>autentizaci</a:t>
            </a:r>
            <a:r>
              <a:rPr lang="cs-CZ" altLang="cs-CZ" dirty="0"/>
              <a:t>: </a:t>
            </a:r>
            <a:r>
              <a:rPr lang="en-US" altLang="cs-CZ" dirty="0">
                <a:hlinkClick r:id="rId2"/>
              </a:rPr>
              <a:t>http://texty.jinonice.cuni.cz/studijni-texty/stocklova-anna/stocklova_04.pdf/attachment_download/file</a:t>
            </a:r>
            <a:endParaRPr lang="en-US" altLang="cs-CZ" dirty="0"/>
          </a:p>
          <a:p>
            <a:pPr marL="361950" indent="-361950">
              <a:tabLst/>
            </a:pPr>
            <a:r>
              <a:rPr lang="cs-CZ" altLang="cs-CZ" i="1" dirty="0"/>
              <a:t>K</a:t>
            </a:r>
            <a:r>
              <a:rPr lang="en-US" altLang="cs-CZ" i="1" dirty="0" err="1"/>
              <a:t>nihovnick</a:t>
            </a:r>
            <a:r>
              <a:rPr lang="cs-CZ" altLang="cs-CZ" i="1" dirty="0"/>
              <a:t>é</a:t>
            </a:r>
            <a:r>
              <a:rPr lang="en-US" altLang="cs-CZ" i="1" dirty="0"/>
              <a:t> minimum</a:t>
            </a:r>
            <a:r>
              <a:rPr lang="cs-CZ" altLang="cs-CZ" i="1" dirty="0"/>
              <a:t>: příručka pro účastníky kurzu</a:t>
            </a:r>
            <a:r>
              <a:rPr lang="en-US" altLang="cs-CZ" i="1" dirty="0"/>
              <a:t> </a:t>
            </a:r>
            <a:r>
              <a:rPr lang="en-US" altLang="cs-CZ" dirty="0"/>
              <a:t>[online].</a:t>
            </a:r>
            <a:r>
              <a:rPr lang="cs-CZ" altLang="cs-CZ" dirty="0"/>
              <a:t> Zlín, </a:t>
            </a:r>
            <a:r>
              <a:rPr lang="en-US" altLang="cs-CZ" dirty="0" err="1"/>
              <a:t>Krajsk</a:t>
            </a:r>
            <a:r>
              <a:rPr lang="cs-CZ" altLang="cs-CZ" dirty="0"/>
              <a:t>á</a:t>
            </a:r>
            <a:r>
              <a:rPr lang="en-US" altLang="cs-CZ" dirty="0"/>
              <a:t> </a:t>
            </a:r>
            <a:r>
              <a:rPr lang="en-US" altLang="cs-CZ" dirty="0" err="1"/>
              <a:t>knihovna</a:t>
            </a:r>
            <a:r>
              <a:rPr lang="en-US" altLang="cs-CZ" dirty="0"/>
              <a:t> F. </a:t>
            </a:r>
            <a:r>
              <a:rPr lang="en-US" altLang="cs-CZ" dirty="0" err="1"/>
              <a:t>Barto</a:t>
            </a:r>
            <a:r>
              <a:rPr lang="cs-CZ" altLang="cs-CZ" dirty="0"/>
              <a:t>š</a:t>
            </a:r>
            <a:r>
              <a:rPr lang="en-US" altLang="cs-CZ" dirty="0"/>
              <a:t>e</a:t>
            </a:r>
            <a:r>
              <a:rPr lang="cs-CZ" altLang="cs-CZ" dirty="0"/>
              <a:t>, 2006 [cit. 2011-09-13]. Dostupné z: </a:t>
            </a:r>
            <a:r>
              <a:rPr lang="cs-CZ" altLang="cs-CZ" dirty="0">
                <a:hlinkClick r:id="rId3"/>
              </a:rPr>
              <a:t>http://www.kfbz.cz/DOWNLOAD/km_prirucka.pdf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i="1" dirty="0"/>
              <a:t>Národní knihovna České republiky</a:t>
            </a:r>
            <a:r>
              <a:rPr lang="cs-CZ" altLang="cs-CZ" dirty="0"/>
              <a:t> [online]. Praha : Národní knihovna České republiky, 2006, 15.08.2007 [cit. 2011-09-13]. Ochrana knihovních fondů. Dostupné z: </a:t>
            </a:r>
            <a:r>
              <a:rPr lang="cs-CZ" altLang="cs-CZ" dirty="0">
                <a:hlinkClick r:id="rId4"/>
              </a:rPr>
              <a:t>http://www.nkp.cz/pages/page.php3?page=weba_vlivy.htm</a:t>
            </a:r>
            <a:endParaRPr lang="cs-CZ" altLang="cs-CZ" dirty="0"/>
          </a:p>
          <a:p>
            <a:pPr marL="361950" indent="-361950">
              <a:tabLst/>
            </a:pPr>
            <a:r>
              <a:rPr lang="cs-CZ" altLang="cs-CZ" dirty="0" err="1"/>
              <a:t>McILWAINE</a:t>
            </a:r>
            <a:r>
              <a:rPr lang="cs-CZ" altLang="cs-CZ" dirty="0"/>
              <a:t>, John. </a:t>
            </a:r>
            <a:r>
              <a:rPr lang="cs-CZ" altLang="cs-CZ" i="1" dirty="0"/>
              <a:t>Živelní pohromy a havárie: prevence a plánování: stručný manuál </a:t>
            </a:r>
            <a:r>
              <a:rPr lang="en-US" altLang="cs-CZ" dirty="0"/>
              <a:t>[online].</a:t>
            </a:r>
            <a:r>
              <a:rPr lang="cs-CZ" altLang="cs-CZ" dirty="0"/>
              <a:t> Z </a:t>
            </a:r>
            <a:r>
              <a:rPr lang="cs-CZ" altLang="cs-CZ" dirty="0" err="1"/>
              <a:t>angl</a:t>
            </a:r>
            <a:r>
              <a:rPr lang="cs-CZ" altLang="cs-CZ" dirty="0"/>
              <a:t> </a:t>
            </a:r>
            <a:r>
              <a:rPr lang="cs-CZ" altLang="cs-CZ" dirty="0" err="1"/>
              <a:t>orig</a:t>
            </a:r>
            <a:r>
              <a:rPr lang="cs-CZ" altLang="cs-CZ" dirty="0"/>
              <a:t>. přel. M. </a:t>
            </a:r>
            <a:r>
              <a:rPr lang="cs-CZ" altLang="cs-CZ" dirty="0" err="1"/>
              <a:t>Ressler</a:t>
            </a:r>
            <a:r>
              <a:rPr lang="cs-CZ" altLang="cs-CZ" dirty="0"/>
              <a:t>. 1. vyd. Praha</a:t>
            </a:r>
            <a:r>
              <a:rPr lang="en-US" altLang="cs-CZ" dirty="0"/>
              <a:t>:</a:t>
            </a:r>
            <a:r>
              <a:rPr lang="cs-CZ" altLang="cs-CZ" dirty="0"/>
              <a:t> Národní knihovna ČR, 2007. 67 s. Dostupné z: </a:t>
            </a:r>
            <a:r>
              <a:rPr lang="cs-CZ" altLang="cs-CZ" dirty="0">
                <a:hlinkClick r:id="rId5"/>
              </a:rPr>
              <a:t>http://knihovnam.nkp.cz/docs/IFLA_zivelni_pohromy.pdf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999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9378462-31A3-48ED-8888-A073B9AD7440}"/>
              </a:ext>
            </a:extLst>
          </p:cNvPr>
          <p:cNvSpPr txBox="1">
            <a:spLocks noChangeArrowheads="1"/>
          </p:cNvSpPr>
          <p:nvPr/>
        </p:nvSpPr>
        <p:spPr>
          <a:xfrm>
            <a:off x="2914552" y="3169980"/>
            <a:ext cx="6399213" cy="71913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cs-CZ" altLang="cs-CZ" sz="4400" b="1" dirty="0"/>
              <a:t>Děkuji Vám za pozornost</a:t>
            </a:r>
            <a:endParaRPr lang="en-US" altLang="cs-CZ" sz="4400" b="1" dirty="0"/>
          </a:p>
        </p:txBody>
      </p:sp>
      <p:pic>
        <p:nvPicPr>
          <p:cNvPr id="5" name="Picture 8" descr="billboard">
            <a:extLst>
              <a:ext uri="{FF2B5EF4-FFF2-40B4-BE49-F238E27FC236}">
                <a16:creationId xmlns:a16="http://schemas.microsoft.com/office/drawing/2014/main" xmlns="" id="{3C5B7E2B-A3F4-44B1-9841-313436A4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74" y="759470"/>
            <a:ext cx="2664965" cy="2389024"/>
          </a:xfrm>
          <a:prstGeom prst="rect">
            <a:avLst/>
          </a:prstGeom>
          <a:noFill/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7506599A-4E98-4421-B4A1-59954E265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174" y="5153015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Martin Krčál</a:t>
            </a:r>
          </a:p>
          <a:p>
            <a:pPr algn="r" eaLnBrk="1" hangingPunct="1"/>
            <a:r>
              <a:rPr lang="cs-CZ" altLang="cs-CZ" sz="2000" b="1" dirty="0">
                <a:latin typeface="Verdana" pitchFamily="34" charset="0"/>
              </a:rPr>
              <a:t>krcal@phil.muni.cz</a:t>
            </a:r>
          </a:p>
        </p:txBody>
      </p:sp>
      <p:pic>
        <p:nvPicPr>
          <p:cNvPr id="7" name="Picture 2" descr="VÃ½sledek obrÃ¡zku pro logo kisk">
            <a:extLst>
              <a:ext uri="{FF2B5EF4-FFF2-40B4-BE49-F238E27FC236}">
                <a16:creationId xmlns:a16="http://schemas.microsoft.com/office/drawing/2014/main" xmlns="" id="{DC677115-BC36-467E-96F0-F86E86DD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5217679"/>
            <a:ext cx="2696948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BBA2FAAA-B10D-4B41-A615-9133F0CBBA58}"/>
              </a:ext>
            </a:extLst>
          </p:cNvPr>
          <p:cNvSpPr txBox="1"/>
          <p:nvPr/>
        </p:nvSpPr>
        <p:spPr>
          <a:xfrm>
            <a:off x="873231" y="5700830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Filozofická fakulta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80773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E6550D-479F-47F9-A4FA-CEF19DBA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o novinkách na trhu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F61E17D-9ECB-4D03-B054-952CD6C4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ediční plány nakladatelů</a:t>
            </a:r>
          </a:p>
          <a:p>
            <a:r>
              <a:rPr lang="cs-CZ" dirty="0"/>
              <a:t>webové stránky nakladatelů</a:t>
            </a:r>
          </a:p>
          <a:p>
            <a:r>
              <a:rPr lang="cs-CZ" dirty="0">
                <a:hlinkClick r:id="rId2"/>
              </a:rPr>
              <a:t>České knihy</a:t>
            </a:r>
            <a:r>
              <a:rPr lang="cs-CZ" dirty="0"/>
              <a:t> (SČNK)</a:t>
            </a:r>
          </a:p>
          <a:p>
            <a:r>
              <a:rPr lang="cs-CZ" dirty="0">
                <a:hlinkClick r:id="rId3"/>
              </a:rPr>
              <a:t>Knihy</a:t>
            </a:r>
            <a:r>
              <a:rPr lang="cs-CZ" dirty="0"/>
              <a:t> </a:t>
            </a:r>
            <a:r>
              <a:rPr lang="cs-CZ" dirty="0" smtClean="0"/>
              <a:t>(internetový deník)</a:t>
            </a:r>
            <a:endParaRPr lang="cs-CZ" dirty="0"/>
          </a:p>
          <a:p>
            <a:r>
              <a:rPr lang="cs-CZ" dirty="0">
                <a:hlinkClick r:id="rId4"/>
              </a:rPr>
              <a:t>Ohlášené knihy</a:t>
            </a:r>
            <a:r>
              <a:rPr lang="cs-CZ" dirty="0"/>
              <a:t> (NKP)</a:t>
            </a:r>
          </a:p>
          <a:p>
            <a:r>
              <a:rPr lang="cs-CZ" dirty="0">
                <a:hlinkClick r:id="rId5"/>
              </a:rPr>
              <a:t>K-revue </a:t>
            </a:r>
            <a:r>
              <a:rPr lang="cs-CZ" dirty="0"/>
              <a:t>(měsíčník)</a:t>
            </a:r>
          </a:p>
          <a:p>
            <a:r>
              <a:rPr lang="cs-CZ" dirty="0">
                <a:hlinkClick r:id="rId6"/>
              </a:rPr>
              <a:t>Almanach Labyrint</a:t>
            </a:r>
            <a:r>
              <a:rPr lang="cs-CZ" dirty="0"/>
              <a:t> (ročenka)</a:t>
            </a:r>
          </a:p>
          <a:p>
            <a:r>
              <a:rPr lang="cs-CZ" dirty="0" err="1">
                <a:hlinkClick r:id="rId7"/>
              </a:rPr>
              <a:t>Ulrichsweb</a:t>
            </a:r>
            <a:r>
              <a:rPr lang="cs-CZ" dirty="0">
                <a:hlinkClick r:id="rId7"/>
              </a:rPr>
              <a:t> </a:t>
            </a:r>
            <a:r>
              <a:rPr lang="cs-CZ" dirty="0" err="1">
                <a:hlinkClick r:id="rId7"/>
              </a:rPr>
              <a:t>Directory</a:t>
            </a:r>
            <a:endParaRPr lang="cs-CZ" dirty="0"/>
          </a:p>
          <a:p>
            <a:pPr lvl="1"/>
            <a:r>
              <a:rPr lang="cs-CZ" dirty="0"/>
              <a:t>časopisy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78C6D242-1F16-4C63-912F-DF2CCFF9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03" y="2106661"/>
            <a:ext cx="1154113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54CB8503-A452-447E-A785-0FA2B09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550" y="2858348"/>
            <a:ext cx="101441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F70BAEB5-EE58-4111-982A-04B1E6EA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044" y="3604473"/>
            <a:ext cx="13938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7FDA85D2-30F5-4507-B563-395588FF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74" y="4620255"/>
            <a:ext cx="15890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0A5DAD2C-E4E4-4E3A-B97F-597FC308A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99" y="4656847"/>
            <a:ext cx="19161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56E7CCDA-92DB-4237-ABB0-837F204A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55" y="5490731"/>
            <a:ext cx="23510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6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69448" y="2727409"/>
            <a:ext cx="4518025" cy="18606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hlinkClick r:id="rId2"/>
              </a:rPr>
              <a:t>https://www.databazeknih.cz/prave-vyslo-knizni-novinky</a:t>
            </a:r>
            <a:endParaRPr lang="cs-CZ" sz="2800" dirty="0"/>
          </a:p>
        </p:txBody>
      </p:sp>
      <p:sp>
        <p:nvSpPr>
          <p:cNvPr id="4" name="AutoShape 2" descr="data:image/png;base64,iVBORw0KGgoAAAANSUhEUgAABEoAAAltCAYAAAAjOMGuAAAgAElEQVR4XuydB2BUVdqGXykBJKg0KS5F6YqiAiqgFGmWCBqUomABVoGluEJ2BVYD7ob4b0AFXMoKKEXaShCIICAGVEAFVASlCApBAwgENUFIKP7fd2bu5M5kkkzKTCbJe/4/K5m595TnnHtzz3u/clnKmd//gB/KH3/4pVo/9JRVkgAJkAAJkAAJkAAJkAAJkAAJkAAJFHUCl112mU9DvMwfQolfRBLqLj5NKA8iARIgARIgARIgARIgARIgARIggSJFwDd9w6ch+yKW5KtQkieBxCWE/AFqIj7NLw8iARIgARIgARIgARIgARIgARIggWJHIF03kX/lUkTJSjDJN6EkVyKJKCI+ySI2EaXYrQAOmARIgARIgARIgARIgARIgARIgASKLQGnEpKFIOL4Kmeiid+FkhyJJEb0yEQeccY18cmixKeDiu1K4sBJgARIgARIgARIgARIgARIgARIoHASyMZKJDNhxHzuYxwSx6HeG8qzRYnPIok36xFvoomH9Qj1kMK5rtlrEiABEiABEiABEiABEiABEiABEsgvApm523gTTS7z0brEL0KJ7yKJhwWJWI646yGO3zJ62LjLJFmKJlRU8mv9sR4SIAESIAESIAESIAESIAESIAESCCwBL8YdGT9Kd8PxFEg8rUl8tS7xJpbk2qLEJ5HE04rEi0DiNCpxySTpWYW9iCQUQwK7UNkaCZAACZAACZAACZAACZAACZAACRQUgQxhR5zyiEtBcRxgF0Uy+3dmQ8g3ocQ3kcTdasT1myWe2N1uMvxbh+BURczxLCRAAiRAAiRAAiRAAiRAAiRAAiRAAsWNgEP4sEZtF0psIokc4Ag34k04yTrIa+CEEjfLEadEYokhnv91aSJynN33JoNAQrmkuF0QHC8JkAAJkAAJkAAJkAAJkAAJkEBxJ5DRisQSRTz/69BJciaW5ItQkq01SSYiiZFLXNYkliji+KxEyZIIKV0KJUuVQokSJeRH1SDHDwsJkAAJkAAJkAAJkAAJkAAJkAAJkAAJ+ELg19+S08USp6aQVbySPAsluRNJLIuSdHHEUc9lKFMmRH7KoGTJEr6Ml8eQAAmQAAmQAAmQAAmQAAmQAAmQAAmQQKYEfv1VhBJVRtT4Qo+yxJLMUgF7+TxHwVyzFErsgVstqxL9r8vVJv3fKo6ULVvGWI+wkAAJkAAJkAAJkAAJkAAJkAAJkAAJkEB+EPj1199UHbGJJRldcby1Y7csyTehxCWiZCmSAOXLl0NISEh+jJ91kAAJkAAJkAAJkAAJkAAJkAAJkAAJkICLwC+//OYmkljWJXpAVuE9ciWUZG1Nkh6w1RGLxO5u47Ak0UYrhJaXOCQlOYUkQAIkQAIkQAIkQAIkQAIkQAIkQAIkkO8EfvnlV6fbjTPuqRqUZON+4ymi+GxRkqlQYnO5Mce4BWx1iCQanLVChVC62uT7EmCFJEACJEACJEACJEACJEACJEACJEACFoHTp391JodxCiQmVonlfpN5quAcW5RkZU2SmcuNfm79XCEiSSnJasNCAiRAAiRAAiRAAiRAAiRAAiRAAiRAAv4icPr0L+lZdJ0iibfgrp7t559Q4s2axLjdON1v5N+XX17OZLZhIQESIAESIAESIAESIAESIAESIAESIAF/EkhKShdKVPwwAogP7jf5JpR4WpM4XG/SLUlKlSplXG5YSIAESIAESIAESIAESIAESIAESIAESMDfBDIKJdKiJZiYf5qkwRlKvgslrtgkNpFEP7vyygooWZLBW/29EFg/CZAACZAACZAACZAACZAACZAACZAAkJR02uV6k25R4rQs8btQ4graqvFb3S1JVCQJCSktqYDLc55IgARIgARIgARIgARIgARIgARIgARIICAEkk6JUCIJZTxFkuwy3+SLRYmb241TNHEFcL30B664ogJKMRVwQBYCGyEBEiABEiABEiABEiABEiABEiABEgBOiVBSQl1tnGKJ5XbjynyTH643mWW8sT5Pj0ui4Ukc8UlUibnqqis4RyRAAiRAAiRAAiRAAiRAAiRAAiRAAiQQMAIqlBhrEptVifk9mxTBObIo8SqUZOt2EyJuN5cHDAQbIgESIAESIAESIAESIAESIAESIAESIIFTp5JEKCmRUSwJnFBiopMYKxLNdnNJLUrE7UZFkjJlQjhDJEACJEACJEACJEACJEACJEACJEACJBAwApkLJdIFm2WJZ4fywaLEIZA4UgGnu9xYrjcVKpRH6dKlAwaCDZEACZAACZAACZAACZAACZAACZAACZCAV6FEHW80K7A/hRL3+CSeQsklSQt8BdMCc32SAAmQAAmQAAmQAAmQAAmQAAmQAAkElICbUGLFKslPoSRngVwvuYK5Vqx4lfEHYiEBEiABEiABEiABEiABEiABEiABEiCBQBEIIqHEke1Gfy5JjJLKlSsGigHbIQESIAESIAESIAESIAESIAESIAESIAFDICiEkvT0wI5ArhrQlUIJVygJkAAJkAAJkAAJkAAJkAAJkAAJkECgCQSdUKLWJCqcUCgJ9FJgeyRAAiRAAiRAAiRAAiRAAiRAAiRAAgUrlGi2G/0/p8uN+a8RSi6JUFKJs0MCJEACJEACJEACJEACJEACJEACJEACASVQMEKJUyDR/MBuQonTmoRCSUDXABsjARIggYASuHDhAhITE8X385T5OXfunPnRz1n8Q6BUqVIoW7as+alcubL5ueaaa5hdzj+4WSsJkAAJkAAJkEAhJ1CshZJ9sbG4kJaGRg89hFJlymSYyjPHj+Potm1I3LYdJ779FinyYK+lbMWKqHrDDajdti2u69oFJeQBlIUESIAESCBrAj///DO+//57HDlyBDVr1kSdOnVQRu691ga+dOnSROgnAufPn3cJUipKJSQk4KeffjJzcN1116Fq1ap+apnVkgAJkAAJkAAJkEDhI1DAQonak4hVieV6E2CLkj8uXsS2qVNxYPUa1GzZEhXrXWdm8NfDCW7CSFbTqqJJq4hRqN2uXeGbffaYBEiABAJA4PTp09i5cycuyj33xhtvxNVXXx2AVtmELwRUvPr666+hItVNN92EivI3jYUESIAESIAESIAEijuBghdK7O43ARZKrMn/5F9ROLhmTYa1cPWNTXFtp86oItYjVZo0Nt+npaTg+JdfYd/y5fjps89c5zR55GHc9uyzxX09cfwkQAIk4EZg//790M14vXr1UKNGDdIJUgLqCqXWPtWqVUODBg2CtJfsFgmQAAmQAAmQAAkEhkDwCCUukSTwwVxPfvMN3nv6GTfi193TFXe98EKWs3Dkk834KDISF8SMWUvj8Idw+8iRgZk5tkICJEACQU5gm7gulihRAs2bNw/ynrJ7FoHt27ebf7Zo0YJQSIAESIAESIAESKDYEqBQIlN/cs9evDdwoNsiqH//fWgzZky2C+O4mJO/P+QvruPajh8nViidsj2PB5AACZBAUSawe/duaADRxo0d1ngshYfAtxKTS8v1119feDrNnpIACZBAESVw7lwq0iSmosaaunTpkvnRsAUsJFBYCVx22WXmRZr+qOtvSEiIxKvLGC+0oMdHoSSPQolO4K758/HFjJlmLjVmSY93/odSklmAhQRIgASKIwG1JAkNDUWTJk2K4/CLxJhVLPn9999pWVIkZpODIAESKGwENKaX3oNVFNGA57qZ1M2l/rCQQGEnYAl++l9d6xpkPjU1DeXKlZPnx/JBk5GPQkk+CCUXfj+LZT174pwELNRyQ58+aDE03cqksC9m9p8ESIAEfCWgMUmSk5PpbuMrsCA+Tt1wrrzySsYsCeI5YtdIgASKFgG1FElOThGLzJK4/PLLi9bgOBoSyIbA2bPnzDOkZkS84ooKBS4MUijxUSg5sHo1vl28BKcPHkSIvCmtH3Y/bvnzn12WI3uW/g+fT55spl+tSh55dznTBvN2QAIkUKwIJCUlQS0R7rzzzmI17qI82I8//thkKrrqqquK8jA5NhIgARIocAIXLlyAbhT1jTotRwp8OtiBAiSg1lRnzvyOSpUqFqh1CYUSH4SS71auwjeLF6PdP1+SFML18NuPP+LzV16RMy9Dp1cmmWX0y6FDWPFYX9eS0mPr3n13AS6xjE1fEt/GMz+fMAJO+WqFPz1nytGj+EOCAFulwjU1C5R3yrFj+OPipaDpT4HCYOPFksDGjRvRqFEjZrcpQrP/008/4aC8IGjbtm0RGhWHQgIkQALBRUDjj6SlnUf58rQiCa6ZYW8KioBaV508edK8qFHXs4IoFEqyEUr+EL+ppd0fxL3TpqHMlVdg77JluKJWbdRu3w6r//w0bnn6afypdSvZIF/E4vvuN+mDtdRu1w4dJkQVxJxm2ubp7w5g5ZNPIrR6dfRY9k5Q9S03nVlwd0dcTE11nfrE5k9yU02Oztk2ZSr2xcZC5ZmmfXrjZrEqukwCEWlZEvaAy/1Kfw9Ef3LUeR5MAn4koCmAd+3ahY4dO/qxFVZdEAQ++OADNGvWDFWrVi2I5tkmCZAACRRpAlaQVnU3YCEBEnAnkJR0GhUqhBaIWEKhROYiq6w3KYmJeH/oMDwcuwybo6JwYPUaM3u3jRguwslVOBwfjw4vR5vP1spxx7780vz7ytq18eCihUG11imU5G06zojFyDs9Hnar5KEli3HFn/5kPqNQkje+PLtwE/j0009x3XXX4eqrC7+1WuGeifzv/fHjx3FIrCZvv/32/K+cNZIACZBAMSag7jaa1UbdbVhIgAS8E/hZPCIqV64UcDccCiXZCCWpv/2GZeE90PO9OHyzcBF2zZ2LcpUro2LDBril/wBsjo5G2JzZZlY3/uMFI5xouaxkSfT9cEOe4pT88v33+OGDDagmb/Jq3n5bnq8dCiV5Q3j25Cn876GHxN0n3b3mYbHMKS8WOhRK8sa2SJ29ezLmzmmArq/cB8fK8FJOrcaSbt/h+s0jcGMRGLw+6C1fvhyPPPJIERgNh+CNwJIlS8z8aio/FhIgARIggbwTcARuTZaglVfkvTLWQAJFmIBeK6dOnRKxpHJA4/dQKJFFlZVFia65T/4VhRIifNz212eNq0ecCCTX9+qJGi1a4OOXXsIDb71llqZdKNHfu4moUrF+vVwv21XSTtK+fWg7bhyu7dwp1/VYJ1IoyTNC7Pnf/0xQ30viatXsqSfRsHt3V6W0KMk734Kq4djqkVgb9Vl685Xqo3ynvrh5UCfUd1rCpuyejpVzKqBRxL248ssZ2PHFXbjzH21xTep32PTuKdTvdQeu0RryKJRcPLoa7zz6Lq7871Tc08A3M9yLRz/Fh19WRqv7GiC0ACAmJCTgyJEjaNOmTQG07r8mT219BePXNcRzz92K/a+8jK3tnkdke4mFdGoH1iU2RJcbK/iv8RzWnLp/ESKG/wefJolb4N8XIKbufhyq2wXNK2tFu/DKbW+g4ZopCDO/57x88sknqFOnDmrVqpXzk3kGCZAACZBABgK/ycvYChUKPrMHp4YE/EFAsyBq0ecGTfub16LBXS9evBBQYZFCicxadkLJ+TNnsP31/2D/ypUoJam6GnXrhhbDhuLU3r34bNIruO+N/5q59xRKOsb8W+KXtM71uqBQkjW6gohRklWPKJTkeqkX+IlGKPmuP54YcYP0JRVJR7/F1siROBk6RixDOrksQ1JEBFn+zP+AjuNw90udHMLI4aWY/+R3aLRyLG7TfXNehJLUb/DesAUIHR+NdjV8x5L0URRWTW+ANot6or6e9t0CzF99C/qZ8fi/fCkuh1WqVMn1Jjp5XQQ6fhGOj59vBXdpKBnrIjpifecNiOmSjSiRuhUvR5zCn6eEIZdagFdQiXHD0fOlL3Dri0sxJcwRMPrUuuHovjUcayLbQ3t1aNljiG34Np4rMPOg/ZjbfTxCYt5Gn4baw2RsHN8d77X6n3BTGnkXSlQI07c5N998s/8XFFsgARIggSJO4KK8cDt37pwEb6XLTRGf6mI1PH1OWLVqFbZs2eI2bg30/8ADD6BhQ/OQkusSaBccCiUyVRpXROOL2Ev9++9DmzFjspzI79euc4tRsmbQYPwswQyt0mHCBAnq6p4pIPXXX5H03Xf4XaL4aprhSg0aSAaaam7tJP+UaH7/8Pnnoe43tz07QgQXx5vaEPFhLHPllW7Hq5Bzat9+yWhzHKVFyKlYrz68ZYDxZlFy5vjPOLF7l7GQ0FgbVa6/PssxX5Cb+qm9+5By7KhJjXzVtdfhyjq1M5xjjSGrykIkP3YZUdI9yzlJMXpSRCh1e6pQoyauvkl2H5ddluG4rIQSZXLul1/dzgmtXs24RGWWLeeX739A0sEDJjDv1Tfe5JWhxim5lElmm8yEktMHDuC0zGMpCdJVqVFjCabrPt+5vlvwxHwj4C6UOKtN/gDv3LMCVd+ZmiPRIk9CST6N6MCSJ7H5WIRT+MmnSrOoJs/BPpPXIaLjJty/IQrt7bcE8/l6dN4Qg+x0Eux6Hd3fqIs5+SyUZE/vlIg592L3458XnFByKg7D792PP3/+XCauXHkXSjRY7+7du3F3kGVzy35+eAQJkAAJBB8BWpME35ywR3kjoBYk0yT5iZbWYihgvVjRFy36nKgiSq9evfIU9F/FRc0OdYXsIQNRKJQI5WM7dmDt8BFuvH0RStSC5JrbbkODbg+Ycxd1vceV9UZ/t1uUJMlmedtrk13BXq3GNGNKA1HYWv0twtX+3DZ3Zjr310umlZZDh5rvfz18GJ+9+hqObtvmfryICtdK5om248e5fW4XSjTQ7GZxKfphwwa3Y6669lq0e2k8rpKgjPZy7vRpfBI1AT9t3Zqhb39q1QodJ8a4fZ7VGKwD73rhBVx3T1fXeZfS0iTmy8v4Yf16qC+aVVRQaj36edRp396tjayEkpVPPAkVKKxSSWLK3DdzJkqGhODtzl1wQfJzW6XfxnjEjxmLHz3Uz+u6dkGb0aNRwpaSatE99yJN/EmtYs9s4ymU9Hl/jXHN+nGLO7MmjzyMlsOGGdGGJTgIeBVKINYdbZ4BZn6C+5tKP9VSZEMn9HjwMNa/OBG/HbgFdVdOguS/co834rQoubXnd/g2agXOJaVJGqy7UC1iFDrfWhlm1jPEKEnFDx+JO8/sDThzQHwnQiqh9H2j0C5CXHuciE58sQCbYhbgTIJk1pLvS9x+FxqNiMBtannismK5Cwn/egR71jiybznKI7jVz7FQ4uLi0E4yfakJce6KWECM7Yj32rlbjpwSa457d/cRS5Om2CSWJZvu34Aom5KSuuNldPxPA8z882FMfSUOXxwNQYM6akERhsF9tuI5c67NSkWtTu5ahKZOF5TUQ3F49aXXEbc7CWmhTRH+3Iv4a1hdl1WLtj8ez+P50Hn4x0ux2N30RawRIQbar/1/xufPlcGy4ePxxhffIa1GA9QIARr+eYq453jatKhQsR7t3m2K9f94GbG7UxDaNBzPvfhXhNV12tDsegW3re+Mj8N2O11owjHbKXxk1c/kHa9jxNjF2K3rzJTe5jxpEG80XCNWMPljUaIP9R9//DHuv//+3E0xzyIBEiABEnAR0A2YBqf0S9k9F39bUxujIjogd+HVd2Pu39ag9qgIdMi2grM4vP0boFkL1CmYDK5+QchKc0ZARZB//vOfJobIqFGjvLravCWhKtTSZMiQIbm2TtX94XF5yV89QC+dKZTIOkjYtMlslO0lO6FEA3uu6NcPDy+PNZYV3jKi3DtjulgmOGyxd855E19LzJJa4sOvsU1KXV4OKYlHzWeXJBDiTY8/jlueedoc+8k//2X+q6LEObFAqXZzM7FCcNjh17zjdlzXubP597eLFmPH9OkS6PV2XCOflxbzvd9PnMBXs+fgkuRjVwGm9fN/dw3LEkouFxP5y6tWwW8//oQbRHhRixa1wNj/7gqH5YOMp+fKFaY+qxz56GNhNAY1WrY07kQhkqYpVSw2doj4oAJHrbvuwt3O7D/2MXheZr/88INYv+yD9uGRFe+6fR37SE8kS5ah6rfIBlSEnlLlyhrrmz1L/2cCqN4/axaqNGnsOiczoeTA6tXYMiHaJbao0KHzVK5iRXOup1BSWczBtE/eilrzNLEFqMyJUKLWQtp/b+UOuYk0euhBr995+/CsWtl8+60R4tSiqOoNN6CMBP9S65eUY8ezrKe83Ew0xg5L5gS8CiVGzNiAa0QMuVP3mipGTPkGZUNuQf2xfXGtBAMpJ8JAOU/RQ48btgZl+0/C3T1vQFXZByd9MRnvjUxJd8/xEsz12Hdf4myl61G7spyQehibRj+GE51WoNd90njyR8a6pdLCCWhXR79Pxk8JSQhtUAfmMcvD3WfX5DvxBWYGzKLknXfeQXeJ15OXPPepW1/GXbG3YkNMF+POImqS6BHdsfuJDXi+eRkYUWTxrVjj+j4VO17uiMW3rnG45ajQ8EZDI2QYmcJYo3yB8I+fRyunFuHWRvJGjO0ei1tnRKFHQzk/9RDiIvpiXRebi40IIv1jU1Cj6V8Q81xzZ7+kZy6hRO/v2s97sf/PWVmUqFAyALF3vIgFMWFQbSR5xyvoP+IU/rLGaUWj/X91N26tHI7n/+U4xhQf+ikdymBRsiufhRJNX7lixQo8/LB75i/eV0iABEiABHJGQLPcAH+grDxv56j8HI+YiQm4999PQN/f2MvuuX/DmtqjEKHKRkCFkn14+29vo9xfXkJ4HenR+e2Y9VoyuuVapMkRER4cJARUBPnqq68QLUlOsopHMmnSJGNZMkG8LnJbNF1w+fKXIxDptCmUyCx9v3atvPn/p9t8ZSeUfPnfN8Q15FfohlfLoQ8/xKYXXnSro+eqlShXyaEWJ3z0kbio1DE/9qJWDBsi/iZCSHX0kAwq9pJdjBK1VFDBQa0l7OXEN99g9dPPoKxsqHutfs/1lSWUXCYWJ5qp5cGFbxsLC6uouLJm8GATs+VPrcVKJCbdSuTE7m9MlOEqN7i75iT/9BNie/ZCSREj+oplRlbloggqCzrcbQ7pLdYWdrebTS9G4pBYt6jg0mFCFNTSxipH5C1m/OgxRrjpJdmHSpQqZb7yJpRoG4vF6uOCBN21yj3/eV3EpnS/ek+hRI9T8UeFB52n8zZrE3Vl0r5aQkNOhBKtt6ZYHOkaOCKBEFXksIq3+fbG7ryc88WMmdgn8XFUFLGKuvE8JlmVfks4guV9+mSKvayIQw8uXChjc2w9dXwqVmmpULOmBAl2iG7FvXgKJSlHv8HWmGFIrDEJPSJucQRIVTHimWOo93407rQbTngVSoBb4+0Zbb7D+z2ewsXxTusUH7LeuPXp1Aci2qwRNyARX7zFLilgoWTx4sXo3bt33pZR6g683HEumq5wBhxNXIb+YpXzlw3PQ3QSKSI23Pkq6iydgx4aKsRYh4jQYbnleAolEqdD45t8Ef4xnjdKSSq2vnwXYm91WK0kLuuPnof/ik/sgUUOLcNjI1IQueIJqBetEUQWtcLSt/ugrm10uRNKBgOzP7G55zj6E3eH00pG+z8gGZM/jnQJO9qkL/0MhFCifcmXec7bKuHZJEACJFDoCfz2W7JJB5zjLGJBKZS4T8f5fW/jnytrYiiFkkK/TnMygKeffhqdOnVCz549szxNxRR1z1Grk9zGK/ld9mka4yf3Vsy+j4xCibDau2wZPnvlVTdqWQklanWxTmKadH/7bZSteJU5zzM+iVov9Ixble1MaMyPtzt2MsLA4x9/5HZ8dkJJZpWr4DG/fQcT1+OJTz52HWYJJSo0hC9dKpYkGe3pzhw/jnckHbIKBI+uX5dt/9XSY95djjgsdjcUbydqtiC13Gj3z5dQ18PPfX7bdiZOSr/4D1HCJt5Y9Szs1Bnnz541li6anlmLN6FEY81ozBmr3CSZaW4ZONCtO55CyR3iEtHoQYd1hwoPK8W656IwtIpd8MqJUHKrWAjdKHVpUTeplY8/YayHrNJL1ocKGZnOoxyr6+rknj1oEBaGJj0fMWPXGCvfrVyFVn//m7EEShAhybPsi10OFcw6REucnLaO+VExT4Wkwx/GGysizaSkLmGNw8OzneeifkDGrDfX44q+g3Fnr1tQ1Rp8ZkFavQklGdIDn8Km57ojpX9mQkkqEj5dgR0LViPluwO4JFl3SqQk4FKnqS6rkJ8+isGmqA24eMu9qN23J25rWgOuGOIFLJTkh0WJChlqITK36QrjLuJNINg/tzteDp2OOaKUJG8ci46fhqW71mQQStQYw3aMEVbicIczDoq7xYU1ye6xPNwFkfSrIHdCScasMxoEtu/R5/HJULFM8dJ/bdGXfgZCKKFFSVG/C3J8JEACgSKgm69KlSrmPM1proWSJHy1ZDaW7jiBCyiF0Iad8cRjHVDHeohI3ofYGXPx6Ql5Ri1VFc17yh4iNh5XD7Vcb7I6P91Np1nCXMxcuQ+nz0GEILWWaYpeL4ajEbJpP1Dg2Y5fCGhskokTJ/osfqioooFd9Sc3JU32MinyIrmS0xghN3X4eg6FEiG1Y8YM7J6/wI1ZZkKJxupY9dRTaCFxQq4V5UzLzzu/xhrxt7IXdR/p+vrUTOfhjATGOyMuE79JgJvNTvMjT6Ehp0KJut2kHD0mLjVSp8QT0WKv0xJKyl51lbHM8FZ0Iz+/XXtz837cJrJ4HqvBaNV16LeffjSxTjzb8jx+14IF+GL6DON21GXya25fJ372GdY/N1LcSa7Hff91ZBDyLO/2eRS/SgrSzq++KlYaLc3XnkJJ1ymTsW7Esy6Xm6tvugn3yBx4xgLxFEoe+2C9uPmkp61699HHjLBhlYdjY12iUk6Ekt5rVhsrFatYY3DVKxZEatmTWflW3tJvm/o6bhQXr1sHSawMH8vPX3+NtcOGi2vPQyYQsFXUzeua2+/AAbEy0qC9ak30u6zD6/NqCeBjv4L5MO8xSjx67EehJGH500kUr1kAACAASURBVIhf0xYtox9BI3G9UUcp730SQWX3Gnw1ZQZOp3bHrf8djBvVWKKAhZK8xyhxshax4M5X62DpnObY+tgIpESuwBP2AOlqZTI4Bc+vCEfi2HvxabjDLccUb0KDEUc2oZ2439z6hbj2bGrnElZ8ESAolKRfA4xREsx3MPaNBEigMBE4ceIkqooLfI5LLoWSg0texNxz4Yh44mZxIU3GwdgZmJl4J14Y2kp+/xnxMRPx1Q3PYuh9NVFavv9q7qtY+E053OuMUZL1+R7xTLy4/WR9fo4p8IQgIxBooeSC7FVPn/4ld9dQDtlRKBFgKipoXAt78SaUqEiiG1B102g+RMyopehnawYPMYKHvdwiatlNTzisCbSo5ch3EvBQ3+afEuXtglhHeJacCiUXU9NwQDbjhz7YYCw17C4jVt3ehBKNWfGwWNFkVqxArPdK/BOTcUaKWo4cfP99fP/+WtOW3Y3EW1v2ujUDTqyYYpUUd5G+4i7iWXaLiLJDRBRfyl0vvggNsqrFUyhRKxiLgYoAvUUQsAsgVv2eQoknd89AsLkVSjzr9bQ66j5/XoaguXYGK/s9bmK2eMaLyYqTZlVa9VR/YxEUNme2m2uVJZRs/fe/JcZMBSNY7RURiBYlmYkSHqT9JpQ4rE2OWfFITLOp+DymI/aEZBZnRL7/V0f8cIfEMOkkFlYFLJTkOeuNC7WmuX0dlZ9vh0Uvp7vApM+EutP0xdHwv2J/xBfo/Ykty4tXiwyHlcr6dmvQbtO92CRphi1hRUWQ7hKQNYPrTd+jeP6ToSZ7TP4KJQOA6RLHpLk1GodrkCtAbSYWJb70MxAWJcx648tfKB5DAiRAAtkT0GCU1bxYdWd7phFK1uBEJgdWvddbjBIVMj7FDVED0cIKtpoUj1dfPoi79LPElXjpP6cRbo97krwVr//zE9xghJJszi+dnVCS3fnZjpoHBDkBjTkyWpJf+JLR5scff8RLkugiL643l2RPqmJjrq6hHLKkUCLAPhBrhp/EqsFerqhVy8TKsLK/nJBAmhslmOk1rVqjtbg8aFFxRGNnWDEfrPM1XsfDy5e73HI0zoRaOmjK29ISfKZGi5aoLHFFKkg6Xg3SuvoZh7VAToSSC7+fxfq//hU/S7pGFQWukYCulSQoqaYF1tgTq58ZlKFOb+mBva0XSyixNvIaG0PjqCgjdRFSoUgDoIZKW1doW+Ie4q3/Vt2WoNFdBJGrrq2boclPoqJwcPUaY12hKYqzKk37PoaaElBWS1ZCiX7ffcF8ae/aDNUVFqHk7bs74upmzcSK5hWfL2u1zDku/n9hs2dlGLtaqFS5/gYcEvcmXSPqfqOZgZr17+9z/UX1wIK2KNk1+W58cWoMur7UCdVFJPnp0ykSzHUNzj+Y7npjZ5+W/A0+HDkMaYPWoNutYlHhIZSY8Xwg8X5eeRCavFuj2/gznO+X4u5WReIl1ZL7Zl6LuteMjQtBWlgUVriZkzhqVneavhL0FOEx7t/vn4vuEafw4tLnnDFNHMc7gsCeQqutldHbFe/EVISx98ai6Zwo9LEFc41tt0Bcexz3Kd+EEkfGnthW74rLkAZP8VZ8DOZqD0ZrVeNDPwMhlCSIRV+SBJW20v3ldZ55PgmQAAkUVwJ5E0pyGMw1U3GlqsNi5GdvGXJs4gcyE2ec5xshxZYhx9OiJLv2s82qU1xXSeEat69BWn0N+prV6CmU/HHJfymzvJD3dInQQ0qLK8aNYhGibg9fz50nmWRm43qxirhZNpUqThyReCJ7JQ6Et3JtJ03NO9711TdvL8R2CVxT/dZb0FHe5ntaOVjCRE6EErUE+GzSK6hYrx40u45aENiLtzotoUQ3yA/HercosQKu2mOmqECiYpIGju3+9gJout7s2rK+V4Ho6PbtuHlA/0w35JrV5vPJk1H/vnvRZqx79qGsLhRPoURTFH8ogo6VWljjxDy0dEkGNoVFKNE5rNOhA9r/yz3QcGZMvlm4CNv/8x/cPvI5r1YiqRI8bM87/0OozL+Ka0kSC6Nxjx5eY9UUrttz3ntb0EIJUr/D+tEjkfiZIzVw2f7j0e6Gj7D2406OGCWnPsLyoRMkho4zILBkx6k4eCzuvq9OeqBZe1wUe32hg3DH2r7iI+y/opvoIyIct5GsXnkuKnj0XYfHl74Np17hXqVxp3kZNRZ4uOWIufCOV0YgYvFupIT+BbM/fMJYhTiCwErGmfDZ7tYj+lXiOrz8j1dc6YE7/+V5vNijoVt6YEcaYEdNVvEUUDR970uDXsZ6mb52/1ohwWK9pQd+AzUmd8HhN17JPD2wN6HEh34GQij5RAJS15Fg5PkhhuV5jbACEiABEijEBPRteJUqlQMToyQLdx2D0GuGHE+hxLs445gCX4SSrM4vxBPJrrsIWO43reVl+pNPPumVzFbJ5vrmm2/6FPQ1K7R0vQmgUKLWEvMlE4s9o4jGHmnxlyHGjWPrv2NwfOdOny8FFRHUckLT71rFcrno/Morksr3Nre6zomP1RIJ1KklJ0LJ+xK09Li8xe0g1hi127dzq/O8WJssdGYz8RqjxCMbjv1kTUO79IFuJsPMo+vWmq8+FHMqTQ98p4gY9UTMsJdLF4RfO0f7nv23MgGpVYdad2RWfjucgOWPPmqCuPbd8IFbxpuswPsSzFWtXzr++/9MYFurFBahZGHXe1C+atUs2VljOi1piN+TTEe1ZS7ajovMcr1qwFoNnOvNusfnhc4DScBGQKOPLxN3vuyinecLNBVSXg7F9Dk9kJn9Rr60k6+VuAeJzdeqA1TZkiVL8IikSs9xloYA9Y/NkAAJkEBhIaDm/BUlGUSO76e5iVFy/ivMGrsSV//lRXRzT7zpwHXYi+uNpvgdG496anFSMZvzsxNKsmu/sEwa+5ktgQ2SvVSfFRqJ14FmwGkmVvFa1N1GXbS3SKZXLZfLy311vflTNl4EmTWYKqEnzpxhMNdsJyQ/DkiRGBDLHnGkMqpYv74JflmlcWN8/dZc7F60yE1A8aW9tuPHuYK8WsdbMS/UlUc3svay95138NmrjuCmnkLDZhFBDohLijeBwgr02kbcgTSeir38sH49PhrnsGjxJpRooNb2Uf/K0BcVi9b/9Tkc3bHDuNd0jPm3qcMSZVqOGG6sauwl8fNtxgXIs63U5GSTpldLX3H1sKch9sZR0warNYs9WKvncedExClri3DsTSjRLDAq9NjTA6twYE+DW1iEknXDR5i5uF/caHRNZlZ0rKueeNKIH+pyYw8g68ua5TEkkB8EPhPLs2tFFL36an/a0SYibnhfbA1fgaj29hzN+TECf9ZRuIWSY8eOQa2GbpN05ywkQAIkQAJ5I6DpgcuUCZEfZzByX6vLjVAidWsw1ZmJLfDMwHtRr4IEKjl/FoknklG15tUSvDURK6Nfw8Fm6cFcD8bOwsxPL7gFc838fA+LkoNL8OLccwgf/QRuduZJyLr9g1gZE4uz3Z5Fr0bSt4MrERN7Ft2e7YVGpZOxddar2NFoEIbe5c9nC18ngMdlR0DT/6pYonFL7EXFEbU2UbFE0/vmRSz5XQwC1Krkiiv8/xxY7GOUHJON6EeR43DznweiYffu+H7tWnwxYyY0K01OS8thwySDSK8Mp30pmVzUfafCNddArUoq/OkaXBJRYL+keP3ivzMlxevvGYQG/WDnnDni8jMHVzdtik6vvYpSckPVfoVKLI9d8+bji5kzUUYy2Nz7n9dxZd26RtT5fu06bI2JMaKDFm9CiaYHVrFE08vWu9chZpyVoLRfSn3frYpDqbJloRlbLHHjkCiEm16MRAmJvRL2xhuo2KC+RHf9AwmbPsLGF14wgV492/pf9wehmXGaDx4sAWFv8opSU91qTBUt9oCurZ//u4g/97ssS5LEWmLP/95BhRo1oOl+reJNKNHvNDDvlgnRLhcc/ayHupzI+VqCUShR65vN0S+jVutWLretxM8/xwei5l8h60bdinT9WCVh0yaX0KVZkw5KkN37pk9DlRvETYOFBAqAwAnJurVTrO/0LUL+l1MikNyLl76ohDv+MgUxfdLdY/K/LX/UWLiFkvUivt8imdw0Dg0LCZAACZBA3gicO5eKs2d/F6uSijmrKJdCiQTlwr6Vc7Hk0wSkSAZgedBHjWaPYWAviW2oPUiSze3spdhh0gNXxA3hPVH741jgMSs9cFbnewglzqw5S79JwYVSzTFggggeWbUvFidzIxfi7AMvYFCrCjj/1VxELjyLB14YhFYVErFaRJxPG/0FL4V7M4fJGT4eHTgC6oqzT5J/aFELE3XbLSdhLdS6RFMJ50UsSUo6jfIS8zPHQmMuhl/shZIzx48bYeA3eVu2deIkE9wyp6Ws3Oha//3vqHXXnV5PVUsItSpRtxYtoRJIU9OyahyQO8T0KLP0wNq32F69cen8eai4ESLuMNeJ60tLSU2s2U1WPP4EzooY4apTNioQ0aK5uA1tm+JITZxZ1psazVvgwHvvmXrLycPvGXljqEWzoahVR5Um6RYMKsAs69nLdYzpv7T7h/RLhYudc950a2vr//1bRKCV2WJUEUWDs1pl68v/h/2rVrl+13a0X5YQc+c//iHCzj2u7zMTSvQAz8w1V4mQFPbmHCP+BKNQskEEkR/Fd0+LZuspI+5RWva+swyfT5li/q2CmbpEaeri5J9+MnNrtx7KDHj40qUuQSrbSeEBJJAHAptEwGvQoAFqyrXLUjQI/CT3moMHD6Jt27ZFY0AcBQmQAAkEAYFjx46jumShLPzFUygp/CPiCPxLIC9iicah1GDIgbp2KJSIGPHVG7Mkze6aHK+KajffjLodO5ogpCq2ZFVSf/sN3yxajJOSPUfL5WKe3uSRhyX7TUNjOaLFW/aRX77/HrslGKwKE7rJb/poH1STN3ta1M3k2yVLXTFU1EKjcfhDqCobam91qmCz7913TTDWxuJrrlYJB95bbaxPSpQsKdYI1+OG3r3NZtyzqFii/VBXEC1lxZKlYfduEqD21gxtWW1nB1Sz/1jph61jT+z+xqQhtqdbrtyooQlqWqVJE7cqNd2tPbaMnZ+mbd4nmYfs5douXUxWna/FGuePC+ddX3ly37f8XUn77BC1tFzfq5eLyS6JP6PWQFaxn6vBVC+cS0/77FmvpodWgcwqjR56SDIjOd4maIwRTZFc87aWYpXU263fykL7dFo2K1qulICK18lYqjaVDDYbPhTh5FCWqBs//Ii44/jfPC27+eb3RZ/AabnuvvnmG9x5p3fRuOgTKHoj/Pjjj3GTWAVe6RRvi94IOSISIAESCDyB32RfECLP9WWz2T8Evmc5bPHsdsyI/BTNXhgqFiA5PJeHF1sCnmJJdHS0sTjJrpw9ew7n5UV9INxutC/FXijJbkL4PQmQAAmQgO8EvhPR71exeGvRooXvJ/HIoCSwbds2YxpeX+J3sZAACZAACeQfAQ2Crpuwq6+umn+VBrSmfVgyZjZ2XCiFqpJZ7tlu9STeCQsJ+E7AEkt6yQvpVq1a+XTizz+fMJlxS8oL/kAUCiWBoMw2SIAESKAYEdguKcHLi2VaEw8rsGKEoNAPVS2Dzp07h+bNmxf6sXAAJEACJBCMBH799TeULl3KBLZkIYHiSODs2bM+WZIomzMS0/PiRQ3iekXAUFEoCRhqNkQCJEACxYfAt043w+uvv774DLqIjFRFEk1bSaGriEwoh0ECJBCUBDTewsmTpyRQdmWTZIGFBEjAO4FLEoNTg7iqNUkgrxUKJVyRJEACJEACfiGgliVa6IbjF7x+qVTdbVQkoSWJX/CyUhIgARJwI6AuOEkSQ7Bq1cLqgsMJJQH/Ewi0y401Igol/p9bthBgAl988QWaNWvm5r/25Zdfms90A7Bcgry2b9/elZZtlWTa0Uwd6otfrZp7BHJ9K54mwVtvlsC92RWNy7B79260adPGHPqeZBXSN7KqfF577bWZnp4gGZc0s4Sv/nmeFWlMCC0//PAD7r77bpSSTEYsJBAsBHR9HpPsVddddx2usaW4Dpb+sR8OAnoP+l6Ch9eQNOqMScJVQQIkQAKBI6DBKZOTU1CpUg7TBQeui2yJBAqMgFqSVKgQKm5qgY+CQ6GkwKadDfuLwPTp09G3b1+5qBzht09I2uR169bhscceg0YZT0xMROPG6emPD0hKaM33fd9992Xokr5dTU5ONgJEdkUFFQ1MpBtCLSqA7Ny5Ew888ECWp8bHx6Ndu3ZGxMltWbt2rRlTHcmIo0XTeZ6UTEm33357bqvkeSSQbwR++eUXfP3110Z0vPHGGzMIkvnWECvKMYHjkvlN56ZMmTImu81VktGMhQRIgARIILAEVCw5ffoXsSypElDXgsCOkq2RgO8E1N1GXdMqVryqQEQS7SmFEt/ni0cWEgL6VlR97C2BYuHChUaI0LfZalmiwonGTfiTpArWokLJoUOHzO92AUW/swsl+mb8aknrrGky1dJEIy7rm3LdXKg1SkpKCo4ePWqsU3bt2mUCIVrlFknprG3ouXv27EGopGhWKxUVR/bt22f6pp/Zy8+SSljb0fRxrVu3NmPSN726odG2dINTr149+cN62mx09HxtJzU1FatXr5agR2eMdYsew0ICwUBArz29PvVa0DWvwp6uZ02PqGnhCuJtQTBwCUQf9CFcg6bpfUl/LEs2tXZTcbdKlSqB6AbbIAESIAESyISAuuGoWKJ/D8uXZ4BXLpTiS0ADt549+7vZXwUqw4032hRKiu8aLNIjf/nllzFq1CjjhjJp0iQMHz7cWFjoj74xXbx4sflMxYQVK1YYa5JTp04ZAcVeLKFEBZK9e/fioYcekojLF/F///d/ePDBB42I8f7775u6jhw5gs2bN6NPnz44fPgwLly4YAQTbU9dfebPn2/6c+edd5rjmjZtan5mz56Ne+65x80tQdtQy5ju3bubPjZs2BAffPCBEXO0j3q+RklXUUbH0rFjR9OmnqeikB6rljD6b+07CwkEEwF9S6CuHnrNqW+2buD1R68ZFv8Q0HuPPnzrT6VKlSQgWmVzz8mLJZt/espaSYAESKD4EtAAr/r8du5cqrGMLlu2DC1Miu9yKFYj17WvL3t/+y3ZrHtd/4EM3EqhpFgtt+I92LfffhudO3c2rjYqIKiQoEVjiKglxueff46hQ4dCL8p58+YZoUItLzwvSBVK1OJENxnh4eFG1VT3ARUxRowYYep87bXXMHDgQLPhs4QS/Vx/X7lyJfr162fOU6FERRJ9g6v90De6KtB4E0r0/MmTJ6Nt27a44YYbjCCjIs/69euNEPPGG2/g8ccfN649KtDUrl0buvnUcQ0bNsxYwqilSZcuXYr3QuDoSYAESIAESIAESKCQEdAXX/qi7Pffz5pnwHLlyppnSRW3rZ9CNiR2lwRcBHTPoj8XL+rPBSMM6v5KXwKrNVVBWpHYp4kWJVy0RZKAigobN26EBljt0aOHsepYunSpeYOq7itLlizBU089ZdRKFTRUYNA33PqZ/Q2rJZT8/vvvJu6Jugl4E0r69+8PjcNgF0refPNNI66ou40WT6FE3Q/CwsIyFUrUPF5dhb766isjtqhrzaxZs4zooy45999/v2lP+2bFRdG+qxBDoaRILmsOigRIgARIgARIoJgR0Lfs+uypLpS6sdQNpr7oYyGBwkpAX0zrnqVkyRLG7VrFQN1jBVuhUBJsM8L++ERg69atuO2220yMEC0qgFifWSpkdHS0MTNXtxi9GKdNm2YsLFStfOutt4zlhf7RUUGifPnyxkpk5MiRbnES7K43mk1HA8JabjF2ixJPoUQz3qgIY8U8UfeXnAgl2oZawmgWHo2x0q1bN/NvTbe6ZcsWI/7omFUQio2NNS5BDmX2ImrWrGksVjT2iVqsKAMWEiABEiABEiABEiABEiABEiAB3whQKPGNE48KMgLq0qIigAaGVFVSY3VYn1npca0Ap5a1hVqOaIYZzVWvwokKLSqS6GeqzKtbjGdAQ7UyUSVf61DxQYMKVa9e3VigWOl81aqjRYsWpi4VNzS464YNG4xoYRV1A1LrEK1HrVs0UKv2R4UUFT8aNWrkytJjnaOZbNRPVWOSWLFTtC8q3mhfraKWKTt27HAFfdXYAyqaaKYf/XfLli2DbPbYHRIgARIgARIgARIgARIgARIIXgIUSoJ3btgzEiABEiABEiABEiABEiABEiABEiCBABOgUBJg4GyOBEiABEiABEiABEiABEiABEiABEggeAlQKAneuWHPSIAESIAESIAESIAESIAESIAESIAEAkyAQkmAgbM5EiABEiABEiABEiABEiABEiABEiCB4CVAoSR454Y9IwESIAESIAESIAESIAESIAESIAESCDABCiUBBs7mSIAESIAESIAESIAESIAESIAESIAEgpcAhZLgnRv2jARIgARIgARIgARIgARIgARIgARIIMAEKJQEGDibIwESIAESIAESIAESIAESIAESIAESCF4CFEqCd27YMxIgARIgARIgARIgARIgARIgARIggQAToFASYOBsjgRIgARIgARIgARIgARIgARIgARIIHgJUCgJ3rlhz0iABEiABEiABEiABEiABEiABEiABAJMgEJJgIGzORIgARIgARIgARIgARIgARIgARIggeAlQKEkeOeGPSMBEiABEiABEiABEiABEiABEiABEggwAQolAQbO5kiABEiABEiABEiABEiABEiABEiABIKXAIWS4J0b9owESIAESIAESIAESIAESIAESIAESCDABCiUBBg4myMBEiABEiABEiABEiABEiABEiABEgheAhRKgndu2DMSIAESIAESIAESIAESIAESIAESIIEAE6BQEmDgbI4ESIAESIAESIAESIAESIAESIAESCB4CVAoCd65Yc9IgARIgARIgARIgARIgARIgARIgAQCTIBCSYCBszkSIAESIAESIAESIAESIAESIAESIIHgJUChJHjnhj0jARIgARIgARIgARIgARIgARIgARIIMAEKJQEGzuZIgARIgARIgARIgARIgARIgARIgASClwCFkuCdG/aMBEiABEiABEiABEiABEiABEiABEggwAQolAQYOJsjARIgARIgARIgARIgARIgARIgARIIXgIUSoJ3btgzEiABEiABEiABEiABEiABEiABEiCBABOgUBJg4GyOBEiABEiABEiABEiABEiABEiABEggeAlQKAneuWHPSIAESIAESIAESIAESIAESIAESIAEAkyAQkmAgbM5EiABEiABEiABEiABEiABEiABEiCB4CVAoSR454Y9IwESIAESIAESIAESIAESIAESIAESCDABCiUBBs7mSIAESIAESIAESIAESIAESIAESIAEgpcAhZLgnRv2jARIoDgSSNmDaaNjcDpsHAbX+xqTJ2xGszFjEV4/tDjS4JhJgARIgARIgARIgARIIOAEKJQEHDkbJAESIIFsCKQcwOLRwzH7YD2MmDMVYdVJjARIgARIgARIgARIgARIIFAEKJQEinQe2tn5WmfMqj8fU4v7bmnna+g8qz7mTw0D9415WFA8tcgTCNg941gchvU7gIHrn0WzIk+VAySBfCDAayYfILIKEiABEiABEvA/gWIulOzEa51HYWOXCVgQ0RLuhu3HEDesHw4MXI9n820HkII9cYuR1GIg2uRgpx+wTU8+rTev/U0R1v2jcGbEDIxtU8m3lsQFIW5xEloMbOMQRgqlUOJYY+/ZRly6fDU0adMPgwd3RfH2phAXkweH4+DgJZjU1cc14dvKyf4o2ayMHrMNbcaMQIvTixE1DxgSPQRNQnN3jWbfoI9H6BofZV8ttvPun4j1Pt6MfLlnpEhbw2eFYPDY3qi4fTImb2uPseM7OK413cz1X4x60TPk/heKpM1RGDW/IgaP642QuEhMPhKOCXpsodv06fU4C/Xnu1vpKIv+UWcwYsZY+Hp78nFG/XhYAa9VP44sKKo2a3sy9trv3RXroVmXARgxsKW7WH9sM2Ztr4TeYU08niO8jKTQXTNBMRvsBAmQAAmQAAkEnACFks6jsa50KLpEzzEbgvTiD6HkAGb1HI4jg5difAff4w34sukJ+MrJosEM/VWRZNBoHOw9J2dWMQdmoefwIxi8dDwMrkIrlNg3ZmlISdiDxTGjERsagQXRHRBgiSBolkqabL4fnH1Qxh+GCXPCUTs3PdszDQ+ubYN3fRQQ3JowYoBshKo/hClTVCTRb3N3jeam697PkfWRkub+1ZE4DB8ei5smLpB7VIhPTfl6zzACgQgzaS1GYUZ0V8fmL02v13moPWa8W1wU61jcPwFznnUKy4Vu05dRKNFxDRp9EL0LnYtTxrWaEj8ao8+MyNl91qcVVQwP8lzbaSk4lrANsRNjsDypCybOESsq55/xlPhI9JxeC1OWDkT97FAVumsmuwHxexIgARIgARIomgQolHSOR/0RBzFtXj1EL5AHH9c+xB9CSe4Wka+bntzVnv9nufdXOfbHvHrRsrlqlv3btqy6UySEEucAdYM/PA3ji63LQho2Rz2Ije0nocnsKKSNW4DeuVBKDszqi8EpET5bWuT/avd3jUmIH90X06vl7PoJ2D2j0G36PIQSI5bNE8sZT6Hc3/Pqj/pTEB/5EGJbFpyb5uldH2HHcQ+hT4d6RX10uq2ua9DmuNMV0bztjahoQ3Ho8w9w4DfnByHVMnzvD2qZ1pnp2hbOUT0Rg7FYOrZNzv+mFbprJqDU2RgJkAAJkAAJBA0BCiXGDHssECWb+SaTsHRIE+fkeBNKUnAgbjImzNqMI2fOo3T5WmgzcAxGhNU3D0tJa0ei17ouWDKpq5uVwJ5pD2I0ovHukIru7jz6wBQFjBiSgtkx87D9SMY6tTOem55jcSPRf14tRM95HMcieyGug+eDsbo0jMTpiHfFzcW3DFdvDQAAIABJREFUN9D5uSLT+xsqfe+PKHmgzCCSqOgR3wbzW25EVEw89irPijchLGIshrR02lh4PlAaoaQ2JvQ+iHlez3GMO238and3qZR4jH5oPlrOnoPwXGzG88bGu6k/VCgZKULJaiu2QxoS4sX9YfZm7Dl+BudLl0etNiMwYazNFcLDDFz7df9Ep2tY0k7MipmOdTsP4vR5GJbh48djoMNMwuFKIWtt7PhqiB0TieUHz6efm7cB5u7spLUY2XcPHpfx15Lrpv/BgXJ9WNeeWfTiggJMdBOS7NdkCjZH9sS4LTJYV7nfdXzKgTjJFjMLm49YLAdizIiwdFenTHkEj0Cqw0oRq5ueMSEYvyACLe1GaEnbMC0qBnFfnzZrpXGHEYiI6OCyyjHXYOgYdD0+H7M2H8GZ86VRq/0QdwbmGuyA5WFHEDNuGrYcl8Cx6pKCjHFH3HiiNCq2HoEp48UCxfMatVuP1Yv1WOOOiVKrh4fmt8Ts3FoR5W7FOc+yXY+hDndAjPUmkiRh27QoxMR97bqe3O5NzvvyumYTUTEuCrHOedBrdtzgStgSMxnzth+B3NWEe0T6dWwuxWHot7arR6wlLwJOtn8b7GtVgv/2leC/x23XQ+MRjjayuzdkxjPtJ3z40d/w+a9f4yJCULLMEHRpNQC3Vs7ZBKj48fPVnWDpJEYMORciNVbEjTahxFM8Mb+fre0msOSs5TwenZWgkbAYfQfsxIDl0d6tHe3Xp6yB8tWaoOWAERjbQf4AZXXNaByybO991v3R00WvseP6NWZh9vUr7TfugBEREdDmWUiABEiABEiABHwjQKHE8ldHrPgjx6GNbKYdb7Yzbpj0Abf/vOqImCIPHNVDkHZMNivjInEwzOlS4m1DnrYZUQ/GoOKkdzGkiUed5oFpGk63HoKxsolrIvpA0p5ZiBy+Ds2mL8VApw2vXSixRJLxYvarGyeH+0ITzLBvOjJswn1bDPl1lKO/0zHwwDiMPhiOOVPDMwZf1YfB0etQr8t4jBsi/t4haTgWH4NBMWkYYbnaeBNK9JywaEwY2AyVRANK2iZm85GnXe45CbH9MWjPALwrb/osichszGJFlCmQILBehJK0A4iLHIPF9cZjwcB0ceDYnm1IqdYM9XVgaQmIHTkA8V29vx1OkjH1nd9M5r23Y3Msx2/bAzRrVtuMO2lzjMRcKJ0uxCjLQXE4X70awkYMRvtaoQgJlZ/8mvQc1qPX0qCEIQ5xxIgm2xH+rsSHsDrky2bBuVkdBY/YHU4rgeoRUxDRoTpC0o7JpnccIg+GyVp0BgLOlEcQCSUpcu/oqRv5pSJ42lQSdY3pK/F+BqePLz5muLzhHuFa93oNjlrXGAMmjUdvvbEIA3NMyuB0dy9lPHkv6oXIcWMGmvuPWROe152L50SMaCPrS+pKSApB/dpygv1YSyQJn4GpRpGUNdx/EPYMsAu28jZ+tFg9tCkoqwfn9Th9IA6ME3fAcLl3h3sGjEqTvWpfc++aNL63874swlvkPFS0iSoZGB+LR9SgCdh4piLaj3HOjTCZNnwUtofNxhynSuuzUJLt3wbPter4fa3nPSO7e4PXazcVO+O7IS4p0f3bEs/i4W4D0Kikjxf86V34aBfSBZFDn+ODn69GpwbJ7p/jNHZ9tANna6cLKsAhfP5BAso1b4sb7WYnPjad58OytPzYhpjOkSg90SnKu1k7Otd4y9mYJHMuTwribnkQx0KbyL1dHy1sQmSGa8YSQbISiTOObM+0nhh5eoTTwsWxfqPODMYUEU+tv63DY+SljP0em2dArIAESIAESIAEijYBCiW2wH4Ji/tjwOYw2VDrxt7zITQTawU3UcLhTjC7yQzXQ7G7kOFNKFmLrm6BBTNuJCyhZKxshfrPCxWhRmJ2WM/2RoiZjnoz0l0X0i1YbG/oA7iOtb+RW+TJNi1N/r+l7PNkA+wZksUIJfIw6LKo0A46gnumjXdaSXgVSrI5JyEW/QfswYD3rE13EtaO7IV1XQogYKhhnjGYK1ANLUaMxXgJ/JeVUGE2VAcGZnQrMRvXteggMRUy7PFc8+zlDXW/WWgyRQW7AC4Gr03pBnocMM6y8LHccGwb6jwIJbr+R6aNx2q3uCUe169ZW954BItQkoJtMX0RmRaRwbzfCH9bwvCeTQzEsVgM6rcNvZxvuPUaHC0CkhsDI+TGoo11vzGMj2DUkklwi6Xrcd0Znqcj3MRH17Raxy7vgHiJQ7S39SRMlAVmXe4qXA4Q4dLVVxXFeq1DF882A7Yk9bqIhOP2JPenll7cJzw5OftmLAbjOrgEV2+MjXhyZpzb3ByLHYR+CYNd17HvQkl2fxt8FEoysM3Eys3tuJ2Yv6yvSF2eJQTX3bQDfRr4NmGe1iSuszwFFCOUGEXFJop4+8y3dvPlqCyFEsd9XUzYHNaLbkJJkghWvbC2w2ynYOjRm2yuGZ8sSmxVpknbfSPPI8KyOjPrdwvCXH8D9eBjiB3UD9t6LUd0DuKj5QtHVkICJEACJEAChZQAhRK3DAiymZJgq3t6y9vOcGR0k+nn+eAqs65Cxf2L0cy2+bgvpjpmLNA3/boBvB+Lm1lvT70JJRlTa3q62ujvMQcbI22vvP0dk/FBx10Y0Q2hKBDRBbchNkLJcQ0O2QYHxZc76tiQ9Df51oXiNd5INnx8OUdMjt2EEbMx24gwy0Q64Bdqxk1JWkoC9iyOweiNTcR9aogzLk6KuN4sxvQlG3Ew4ThSQquhUloSjreP9hBKHDFf1nb1CIwr5vVxs+dhsbjeJCUBlcQqJel4NQyx1mUw+cWb+CzLccZzLm4ale62lmuhJJO36p7XYqY8gkMoMYFTRx/H4AVi2u8R7ddsxr0mxkk3vfceo8RDiMws5o8bm8x4OifPHLsWaHwQe4+HY7pnMEsPYcSIDRvDsFyCGPsezjo/L1qHUHJ81AxEtzloLHaODfG4lryuPemDcbc4hginO5g3xmZuPCycPAVP34WS7P42+CiUZHdv8Ib31BrM2Pg3nPLyXe2mu9CvkQ9zkkEMsZ3j5TvjkiOhUK1YJo54JyIrFzqLEtUlxLpoTAw2pzRBh8cfR78uzcSyw8drxsd7n6nNmU3OzX0si8xZjUcUlCWXD+uFh5AACZAACZBAkBGgUOKRKtK8nZEMCI/P0bgltvTAzg2Bu/WHF6HEWEU4hYpa+mYnDu1db09zL5SMPjgYM0akYZy8AR7sGa9AH+AHyQO8WmdI/9OFmoJZbW4bCPMgJybuj3vZjMyq7+EOkx9CicMd6f7FzUzdoiqg387e7m/fA4ols7e3jk3rmbHrIZmpYd68x7XAxIkD0Uxdb/RZ24tFybFYcf+K7+ouPDndu1KGTBQrlfpOKxVvFiUZN14BReFsTIW9WbWnYHx7uwKwE9N7SmaXBU7rBh83Cxk3pkVAKDGuNV6uGSc/b5txz3kMrFAiwVAnTEGzdf0R28TTlcUuFjvE55293yuQ2EkORu7XhUOQ0vu9LV1wURJKfLk3eL0J7MQisSj5PsN3NdHwlrV45Lrs7xwqfCSUa4623vxmvIooDvcbKxZsSLX6qHhabFrcrEyybzffjshKXDZi7xGMyCxGibMTaQkiYM+fLHGC0iSzniPVtsP1Jotrxsd7n6gkxuosprS4cIpZi8s6MbP1m29gWBEJkAAJkAAJFA8CFEo8hBJ9+NAApKPl7ejjmI1jvZ2mtUYA8RIo1Es8kITFfTE8SQKY1puFXtvDbZv03Asls+o73gSZOCkSCNAVa8GsU0csgIQRq9Eh/j5Mrp3u+lMQy9hzk2bEp1FfI9wV/0X3KxqY1T9CibHyeVCsfIzY1V82ZgUT1Nbbxix9PmTDdt8onBc3o4iW3jb3jg3muPK2+BsiiPUftBP9PK0MvD0Ym7ffm9E72CxKzNzEofVSZxBE2wLd+Zpt7argJ5bt0W7BXB3M5ENXsF5vooHvrjfehKOCtygx8Qb2PJ7RCsvJyrjezK6H6QsyT0Xq1fXGWHfEoYPd9SbDNWgUOtnIpbPRedFg1O6uTM7OeMZb8BIc1bgfinDpuBx3oneBxknwFC4d8RxGfR0uwWWd8X5y4Hpj3ZetZeyLRUmS3MN7eQZz9RTiM9mkZ8woZhPzne6ibjFKfLk3eP0jkYpv4h/Gu0mH3L/1NUaJCiE7zqJ2p9tQ11v9WVmbWMf7cow//8BlaXXWH7Mkk9tSS6DIzDrLdc1GSpysllgi4n2l7K4ZH+99JtDz5IqYtFRSm9s5mPU7G/WmL3DFOfMnJtZNAiRAAiRAAkWVAIWSDEKJTHWKBGrrG4n4tPPyFih9U+YZzBVi0jxtzGhsby/ChD23qcbJGL4H9ZpsBsLsm/S8CyWOILPy5raNe5tq0t7361oilBxEE/vb0QJYud7eZqslRL/F9TDRSsHsT6FExqyb5Wlp7YF1wEC3OCiBBuLd9WbnrAmIXFcLY52bRrMZPT4Cc6Ilk4i4iWhg21Exm3G8i+V6o25hkslohEdgTx2OefCORZOJUzBE31gm7cHiqJGY93W9oHO9MZt8yQzl1fVCRUdjjCUP/vKwH9lzMkIiZkimCAnII25Ie2IjMXL2XnSx4gKYoWsGkQ6YLb5yroQOnsFcxR1r57QxGL29fXrw22B1vREGPYdvR5cpE9G7lmcEmxCEhmqgX4fFyfaWkk1lhGS60Y/UnWvnGdRr44gPYoSSdfUQFj1B1kQWwVx9EErU5aT/gFhx+5sowXE1mKu4iR1LQfXaEijXg6PDQuOMBGS2xyVSkXkaHJfjQO+CS8AuS28WXhK/QSxdFteb6HwznzGYa1rCWkSNkvVou/5y63qDA7PQc/BOdJkeLRtZjcidIIF2R2HCxmrpWUtyJZTovN+HyPNiYSBmasa1yZd7Q2bsL/6Ezz/6Jz5M2pzjrDdZWpNoe9mKIBrI9QBQ3x7cNWCLxNGQxxykpaTg2MGNWDJ9GuJTuiB6hlhwWv5jWQolev8ZhdGnnUHGs7tmfLn3JYkY0nc+ms2wgs/b2TjX7/aWiJgwQjLdmBsEEvbsxJl6bWAlQgswTTZHAiRAAiRAAoWOAIUSb0KJaiX6tmbcRrdNmc5ugmxgYyY709l6pAdOn31HnIyJBx/CFN30ub7ID6FEKjMPSdNRLdqW1tLEShmHjfY4DwW0HL2b/TsEnnnyFs6kCvazUOKIJzAbKQ9NcU87G3AmXoK5aurfZmEYHDEQViZkpOzBrNGjEbvXkc62cdhYjJXUyf02d3HEKMnE79xKD3wsPgpjYjZCMkyjdK32GDKmF9ImysZunNOlIChilDiui41hmQUUdI+vk7RtmqSOjsPXku/YpOIePA5dJDDo5g7p4qU7N7neVjuvt4R4xEiK1ngnz1ptvKQHtllNpC+LgrUoMcKPZKLxWqx0r/qluLQtjposMWk09a/MeflqaNIlAuOHyLUlX+987UFsbjMRtddNyDo9sC9CiTbnkW65WocIzIhog1Av68qbRYxa2Q2YnYKHCjyYcCaucE5xrZ7rniqWhYujMHnedsc15Zm63DDW7F7uMR98sShRq0W3NPOaynvsYFSaJdfr2Kyv16wtSnRz74iNsVFTzcvfggWSqj4tu3tDft8Ts7Mm0fa8CSXmvOMiE2sJKbjYJBYPs7YnI/1qdKT5bdNbYo6EScwROzePYK5rIwdh8hZJ3a3HmFTvtvuPD9dMdvc+7/cJe3pg5/pdvBNHHDcIVGvSBRHjJSZWwQQHyu9VxvpIgARIgARIwO8EirlQ4ne+AWyAUe3dYWv6xiiUL/CNWQCXAJsigWAlsC0GnaPKewjHwdpZ9osESIAESIAESIAESKC4E6BQUlRWgLr7DJK0uAXq/x88MN3TMgdPv9gTEih+BDKmTS9+DDhiEiABEiABEiABEiCBwkSAQklhmq3M+io+7rEjB2Fxk0lYOsQtrFtRGF3Ox5C0Da8NkhSggxcg2jO3as5r4xkkQAJ5IJC07TUMivSe6jgP1fJUEiABEiABEiABEiABEvAbAQolfkMbiIod8RQm7y2NWu0lsOPYDu5+04HoQlC14YwHojE+wqMRPdAR2JKFBEigAAg44+qULt8Y4dESuJRRJAtgEtgkCZAACZAACZAACZBAbghQKMkNNZ5DAiRAAiRAAiRAAiRAAiRAAiRAAiRQJAlQKCmS08pBkQAJkAAJkAAJkAAJkAAJkAAJkAAJ5IYAhZLcUOM5JEACJEACJEACJEACJEACJEACJEACRZIAhZIiOa0cFAmQAAmQAAmQAAmQAAmQAAmQAAmQQG4IUCjJDTWeQwIkQAIkQAIkQAIkQAIkQAIkQAIkUCQJUCgpktPKQZEACZAACZAACZAACZAACZAACZAACeSGAIWS3FDjOSRAAiRAAiRAAiRAAiRAAiRAAiRAAkWSAIWSIjmtHBQJkAAJkAAJkAAJkAAJkAAJkAAJkEBuCFAoyQ01nkMCJEACJEACJEACJEACJEACJEACJFAkCVAoKZLTykGRAAmQAAmQAAmQAAmQAAmQAAmQAAnkhgCFktxQ4zkkQAIkQAIkQAIkQAIkQAIkQAIkQAJFkkCxFkqOHTteJCeVgyIBEiABEiABEiABEiABEiABEiCBokigevVqfh9WsRZK/E6XDZA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QAIkQAIkQAL+JEChxJ90WTcJkAAJkAAJkAAJkAAJkAAJkAAJkEChIkChpFBNFztLAiRAAiRAAiRAAiRAAiRAAiRAAiTgTwIUSvxJl3WTAAmQAAmQAAmQAAmQAAmQAAmQAAkUKgIUSgrVdLGzJEACJEACJEACJEACJEACJEACJEAC/iRAocSfdFk3CZAACZAACZAACZAACZAACZAACZBAoSJAoaRQTRc7SwIkQAIkQAIkQAIkQAIkQAIkQAIk4E8CFEr8SZd1kwAJkAAJkAAJkAAJkAAJkAAJkAAJFCoCFEoK1XSxsyRAAiRAAiRAAiRAAiRAAiRAAiRAAv4kQKHEn3RZNwmQAAmQAAmQAAmQAAmQAAmQAAmQQKEiQKGkUE0XO0sCJEACJEACJEACJEACJEACJEACJOBPAhRK/EmXdZMACZAACZAACZAACZAACZAACZAACRQqAhRKCtV0sbMkQAIkQAIkQAIkQAIkkP8ENmzYkP+VskYSIAES8AOBjh07+qFW9yoplPgdMRsgARIgARIgARIgARIggeAmoEJJIDYfwU2BvSMBEgh2AoG6V1EoCfaVwP6RAAmQAAmQAAmQAAmQgJ8JBGrz4edhsHoSIIEiTiBQ9yoKJUV8IXF4JEACJEACJEACJEACJJAdgUBtPrLrB78nARIggawIBOpeRaGE65AESIAESIAESIAESIAEijmBQG0+ijlmDp8ESCCPBAJ1r6JQkseJ4ukkQAIkQAIkQAIkQAIkUNgJBGrzUdg5sf8kQAIFSyBQ9yoKJQU7zz62noiN40ZhTFwiGg6diplP3ogyPp7Jw0iABEiABEiABEiABEggOwKB2nxk1w9+TwIkQAJZEQjUvYpCSSFYh/ve6oHHXj/s7GkrRL0/FV2rBKDjqbsw6dFxSH56KsZ1rZmhwdR9b+GZZ3agx8KpeCDj1wHoYD42kbgKwx5dhLoTpmBk64xwk3dMxTMj96NPlmNNxr5lY/BU9Fak9XkT20femI8dZFUkQAIkQAIkQAIk4D8Cgdp8+G8ErJkESKA4EAjUvYpCSbCvppOygb9nPLZa/Qzpgze3jIT/t+Cp2DW1G56ae0paDkHToTMxVSxZKjj7cXLLBDwzPBYq39QZ+iYWFmorl2RsGdcVw+PSzFhbjV6IiT3quqx2EjeOw7BRcV7GKpY+U5dhl5yVfGgrNm3dj1NahRYKJcF+ZbF/JEACJEACJEACNgKB2nwQOgmQAAnkhUCg7lXFXCg5iVXD7sF4lwqR1ZSFoHLDuqhbtxXCejyA9s3rukSDvEx01uemYsuEDhgea+2+6yBs4kyMax8IcxLtWaLweVj4ONoPbReJhZMeAFaNxKPjNyFFZYVWkXhn6gMo7AYlSD2EZaMeRbRzrHXCJmLquFZIWzYKj6qFiBl/lIy/q22sYnHT4iks8jaJFEr8d1mwZhIgARIgARIggXwnEKjNR753nBWSAAkUKwKBuldRKPFZKPFYfyENETY6EiMfaOQ3wSR11yQ8/NQiHNWmpb0nps7EsOaWTUeArgcPASEkNBRISTHCQUir0Vg4sQfqFpWAKcbVSIQPp5eT+1i9CUK7sPDRaMQJi9TE/TisypFVKJQEaIGyGRIgARIgARIggfwgEKjNR370lXWQAAkUXwKBulcVc6EkGbuWvYWNieI6sX8dYrcaScJVQpsPxeinm6NmSBrSEg9hbexUxO6w74a9WRnk16JNxLInuyF6t1EkMHrhRPQoKEXCQ0AwI6wjLkALxQWoqIgk1rR5GWtIwycw881hWYxVLX/aiOUPhZL8Wv2shwRIgARIgARIILAEArX5COyo2BoJkEBRIxCoe1UxF0rSl82+tx6QgKl2oaQdouInoaubAYfE7Zj0KJ6yTA6cp7eKfB9TH8h/dxgTLHX4LvR4c1LBB0tN3oFJTz7jsLaoE44pM8fAS8zTonEdJq7FyEfHYpNqYj4JQl5cuGhRUjTWAkdBAiRAAiRAAsWEQKA2H8UEJ4dJAiTgJwKBuldRKHFO4K5JLUQAsc+mWExs9xI0NXUHJnR4Bq6wIXpKjaF4e9WTaOSnxRA01aqA8FQc2r9ZBLLcZAdVs+CMkow+E8ehfbYBWCiUZIeT35MACZAACZAACQQ3gUBtPoKbAntHAkWHwPk93+H8rr248EMCLv18ErhwEbjsMv8M8I8/gFIlUeLqKih1bW2UvrExSjdp4Je2AnWvolCSU6EEXtws0BCj31korjF+WQusNOgJUCgJ+iliB0mABEiABEiABLIkEKjNB6eBBEjAfwQuHP4RZ5euwtmV65D2+Zf4I+28/xrLoubLQkoj5LZbUK57V1ze8wGUrH1NvvUjUPcqCiU5Fkog7jee1ieaDXY7Rrrl7E1FcnIakhO3YOu6/Uht3gePWr4qqYnYt/soTqWmokzlhmjeKBO3ndSTOLT/sEk5m6rHlimD0BpN0ahm4AODpCbuw+6jKbZ+NETdmhVcKXTzbeUXeEWpSNy3G0dTUmWsZVCmQmXUkWxHVcqcxI6Fi7BFsiXXbP8ketxo98nKrVCSipOHJAisTHD6/BZVrgU+sewACZAACZAACZBAFgQCtfngJJAACeQ/gT9+P4tfIv6JlGlz87/yfKixwnNP48p//R2XlSub59oCda+iUJKvQkn26WIT147DqPFx2G9l/JX2QyUV7apx7V3Zc5L3rcV/X38Fy7aeMtllPEtIwzCMnjAaD9iDu0qGnBbuvkO201oh8n1xl3HqMSdXDcM9XnIie4u1cnLHWxg78nV4xLB11B3aFOEjR2NYDjP/ZNa+o1J3lydvopQe9eCAVnh3duZ5nd3HkkkaaElt/L6kNnZgScWhVdEYE+0+N44+haBhWB803T8XsfuBjJxyKpQkY9+qqYieFIvd7rGB88Q1z3cdVkACJEACJEACJFBsCQRq81FsAXPgJOAnAr+LBckvw1/AxeMn/NRC/lRbslpVXDX1X7j8kbA8VRioexWFEuc0+RyjxKvrjSVEZCWUzMTKhm/hYREoMoofXTAxfgLai5FC4sZxEhsjDs4MtbJHr4yGdStnTD8b0lwy4cxMd/fJd6HkpGRyeUYyubh6IsJIHTRUa5ZTh7BfzVycJbRdFBZO6opsQ3k4jw8+ocQzSG8IKosVSWXp7ymx+LAN1Ywgb0JJIlaNfBTjTaRYRwkRqyKZ4gxtFbn0y3m6JfJkEiABEiABEiABfxII1OZDx3DwzEUckp+98nP494vyrHUJJ9P+QPKFP3Dm4h+4cEl+NOSBhFO4vORlqBRSAteULYGa5UqgQdmSaFm5NK4rX9KfOFg3CRQKAqcHP4+UGfMLRV9de8fBj6PitOhc9zlQ9yoKJc4p8lko8RbMtelorHyrhxEKUpOTjRCya2oH93SxdeqgzuHDONqwC4b2qIF10XOhmX9NsYLBJm/EuK6jEOfUIBo+8SZmDrvRaWmSjB2SceeZRbbMPCJQxItAYZxAkg9hx66NeGv463C3s6iB8MiJeFqsPlwOPqnJSE4TceC/j2H4IvElkaKpkCdE9kFr49aTUThoOnQmpj5p9UUEHbFKsYs+dYa+LemMfQtnm5q4C7t3rMK48bFwT8jcCkNnjkaf5jXTXXpMX09h3ZiHEW0GptYdIxE5rIukbd6FqR2Gw56VV2Ciz8yFGNncLV2RmZfkQ6sw6qlXDPc64VMwc0xrBxPJLtTjsded4lRTDH17Jp5sZLk3qfXHJIy3WZrkXig5ibXDumHsVktkChHR5R3JmOQkxVstAAAgAElEQVSUmJJ34a1hT+F118LQzNBRWDm1a/rc5fqWwhNJgARIgARIgARIIHMC/tx8nEi9hA9+TsOan1Ox85cL+DpZgkqKOAIRRXBefvS/8v/mvxprsoT8TwlnX+UwnJf/0e9VOSldAuvuq4LOVUM4nSRQrAmcuOcxnFu7sVAyKHvf3aj6Xu4EHn/eq+wwKZQ4afgmlHhLDywb8zffkfgk9rghuiG+RzbE7us2RFw93hFXD90Wn9yxDHOXrcN+NMUTQ4eJQCEfelqFyGZ+s2zmXTXLhv4B2dCniwvpliiOlhJFrOiGaNtGG/CW5lgOTZYMNh0kBa6eJkLPOyL01HV2N1X68bC48bja8fjecZhYz7R+CotchiWefcnmmvUmOFWW7EFrvWQPso07RJjEu5gkY+OYDhi1zt6Wu5tR+jd6bFc5VjpcR9pZlt6Oe2po79mOUncIk2ccTHIrlCRvHIOu0lkXMrvQZXX00DI8+XB0uogmwlCXiWsxQc2NWEiABEiABEiABEjATwT8sfn4NOk8/vv9WSw/mopfki/YxA4RPFQgUQFErEWuCi2JJhVKobFYiVQtUwLVxXqkQqkSRitJvngJP569hAMpF7H2x3PoVqcsFre40k8UWC0JFA4CJzr1wrkNnxSOzmbSy7Kd26LqOre0sz6Nxx/3Km8NUyhxUslaKJHArIn7se6/0ZgUt9/mOhOCpkPF6kMsKdzDq3qJWVGjD2a+MxLNs4rDmiib5G7pm+SQPm9iiz1C7ElJWXvPeJvFSA2xflgl1g82OWDtSHQYa+QPZwkRIWeLR6BZkVREKOhmFBVPoScZa0d2gL0Kb7FLROrBKhGD7KFOwqdsxpjWvgeadRcotLveRI5U7JjQAc+YfMwZv0/OMF6RhqLiMamrh7DgEoZCED4l3tZPrb+N1G/xqiMWKW9lsEixi1C5E0r24a0HHsPrNhMa77y8iF02iyWf7h48iARIgARIgARIgARySCA/Nx9HxYJk5FfJWHTorEMMEXcZlBZxRK1FRPRQy5HalUPQ+5oy6Hh1CFpXKo1QtRbJppwWf5wrxRVHDU5YSKC4EkgaMBJn5iwuEsMvP/BRVHojJkdjyc97VVYNUyhx0sksaGim8EIaIkxcWsZ19RaZI6fBPdNbSdw4AeP/uxvJNcIQOeFRuDxA9JAMQomXbDteLDVCwmeKFUZzm5hzCMseFVcWCUyq1iSW25DphZc2fF25DUe/g4U5yZHsIQxpO01Hr8RbPWxMU7dgQhuHe03GcciH2bhCWX13xUUJCcfM+DFuglXGuZcYJa16YOiTPdCqqWa8cdRycstCLNpxKndZbzJYAzVH5MqZsLxu7Ix9E5B8nRUeRwIkQAIkQAIkQALZE8ivzcd74mLTb+svOP2rWJCIpchlTgHkD3WhSbmAa6uE4PnG5fFU7XLqRcNCAiSQAwJnl6/Byf9n7zvgrKrO7df0DgxDl46ACoKKBjVGsUTRSKzEYOwpqInkRfP+ttheQtT31Ci2aBRb1BjsGHsEG2oUEREVUKQOZWaYXu+U/7f2nW9mz5k7jWGGYfg2ub977zm7rnPuMXvN+tZ36i/a0KLrV+3z/FyXRri1ZUc9q1oaz4iSWoRaS5TEZ4zHlHN/JZ4fh2J4k9EQ20+UBC9YebYYp67NxJoVi7FGjEVff/aDBr4ejdMS03LjNPzsLs+ENRh+423aj71lQYOwjvJFf8b3ZzV0/WjpJqo7LwqYTxrmSG6hqRcOozXVr6X2O8NVjnSxNY3VM9pkjahjTm8QbxSsW6+SaaTSkU7KF/8ZR4qkJFKGIfkvPMYfK9f7V9NwaJMXvOXrnTl/Jn58w2IPD1EYfSIKowgI1a+5/mSk69zq62IVDQFDwBAwBAwBQ8AQaAGBHbH5eH5LOU55a1t4JAmjiaKviJQavhdX4ow9U/DwQT2QaJIQux8NgTYjUFMRwsYeY1BTHnnX0nyH0WLzUy6vMqkmqiwkyXucvMhgRsnxYnlVy6egXKtGjtfI0SR50ReI9f3CfsvkaLYcjIUEz8k7GVC2iUOVHK+Wvnk8CkwNLP5EgRKVmIA9ClYiKi62VZjsiGdVawYyoqQWpcZEyamYs+AS7OujGJ+GtFZFlrS8cW724pRnYvEzd+HO+1+PnD7WaxxxA+37j9TW9ZUadYqFCOqKxhlpJLvO47fg2NaktGk1Pt4CGiktJDTmPgmNcTFKXhhQc+EnkVQ0x96C1/5cm3K5Do+myJZI3jONrxANb2+dfR4m1bniap2Wr3frPHDqbsZGqZ6NKGnN48zqGAKGgCFgCBgChsD2ItDezcdqyWAz6hVJTyr7oCjJTuPMV1lk31Uj5q2n7JmEZyf32t7pRWy3obQKmyXMJyYqvL1jphxG+YwXvxO/lEqozxqpqwRNhWTV6SHeKAPlFSxry6pRIfUphJGuXb9jRRmTKV+KxFclkgpGupM5AOlysidDjGrLl+LLEi1zE9sVN7ckqTRY/FeCZVmBqG+kkD/iVjVT5npgr1hkRJjfDgXQOtulEMi/4s8ouPnuNs6Zv40YVGKdtItDTHT/MHPp2Eu+9H6lkTJ/t0EihDem/Kiqedyvz5ax8nPf6uaTMO5g1BSXoGzNf2S03nIuRe7lfMQNGIH4gyeh7O23UZ1b4MiTSKXHVbPQc/blrVpbe59VrRpEKhlRUotUmzayLaLb8sa5qS4Klz2MS2behS8CRCFTyO47Jh6ZH3zRoqKEWWvqfT1qR6pTatR7ZQyUTDXzA5lqIhElTYWItAhDqypE8ORQk1OP8InoO+L1X++5ogfH48oXJZuNEDx1Co2AWqXh9Bpnt4k4/XjJivOQnxWHtVq+3m26vyKkejaipFU3k1UyBAwBQ8AQMAQMge1EoL2bj2Mk3Obf35QgqqeQFEqScGsl5EK6MAUbf9QHSTtISUIf2AsXF+DJ9aUQTqF+r1ebU/ir4/pgLyE3tExZlIu315chNil8rFKIkDQhMD4+JsORIFo+kYw8h/47ByE5FCukRqUQGNdN6okrxiSjz/wsFAsjwuOuD7ef5OZStqG1SXp6iwHtKFHSnDE4AbNGJeP3y4tw65ICxAomlTLpZGFfvpQxhyXXj3nx0kLc+1WRM7VlX5AxDxyeiFcO6YU+RpRs593c/ZrVlJZhQw8xpqwMk2qtKyTlQqKa34LEPfZCxgP3IH7/8cKR1GDb2bNQ9OY8ITXSpU4V+r35EuLGjZaPQcWH3JOxMci75A/In/c3oTkG1g1djQJEp6ah3yvPIeGwye54wa33IOf3vxYKJUPGzUH/O+ci9TfnY+vhp6P43WfkeOS/vlNN4lQloi5pqbT3WdVS/3reiJJaJNq0kW0R3ZY3zhG7aJCmNlzDqRgkbe8kpu1tjUeJdtzI/6NWqZH6ZG3mnHoiwZ/Lzgj7aBz6Ep7bsctqjWkjKF8a4RdBVRImgoZjkZi1MpooEjHU+DpkY9n8R3D/Xc/gg5wmZG2BrDmtIkruPBTnP+L311R2HplRI6IkHueKIa9kirZiCBgChoAhYAgYAoZAhyDQns0HFRETXhPpvTAGUbVEgk6yRrLVzJqQhjv2Td0h86ZR7Anv5uKzjRJCkCKkTD3nEO5flC0PH9Eb5w6hzB9YmB3Cka/L3Kj0UKKGXIeoXA4ZlYRFh3GjGC6nflyA574slP8DLv1yvyjESPH0/vjzqhLM/jAP6FGrVGEaY5Iy7I/v/E7ZiMpQJPXxL/fvgVkjkrDvqzI2CRDuWcWj5UYhQK4Yk+LGu+izAvz1cyFJhFxx58XX5SDxbnnniHRRxphj7Q65YbpJJ8V/exzbfvX/Wr2asNojT5QkBeh5xnnIeOh+UXrVqzlyTv8l8p95QGpR5VWFoZVyf8c0bRqU91/XIueOP0rwTT3RUSEZVzN+ewN63X4tQh8vQ/TgfogZ2B/ZJ/0ceS/OlbrpGFqdg+r8AqxPH+wUKFFIbnINvR+4BSk/n9HiGtvzrGqxc6+CESW1YOx8oiRCqltJJ/xibTphN822ECUStlKXDlcvuCg1Zg+6AVczp2+k1LSs1ygUBmizSWtb7kBXV1Qup0lGGM9WZeBvZuNXi692WXVaR3D4mXxqJ0CC5bUpeO1ImsE27XGiKprgOIVrFmH+/ffj/te/gPwnzCtB4qJlYqwxARU5GxEHaVy3jamX24y/NTAEDAFDwBAwBAyB3R2B9mw+/leIhMv/kx82b/WAdMISCT+Ze3i6M29tb1kihMzx7+RiS15IlCtx4tUQzqATI6E+DH9hITFz4fgU3Duxh/t+tChd3pIUxVFpMeFoA1YkwcHPQlw8eVQGfip/kPyupAojXyGpIf8TwqNGxvr1xDTctW8aYp7bimoZJ0rIlhohRmLl/Z8H9UQ/UXxsk6w+i3NDuP3bUuTLfFwdqk2k/fxjM/ByVgXuFTLEjS8kzhFC4CwUcua3ywoxZ4mQMnLcSVJEzfIDSX28QEieIPfTXtys/a6PQFvTAUugGKLTeyHj3tuRfMYpjQDInnYuCl561Ck/GPDV96V5iBszIvwbEuIkKioWsXuGv7PkzPgN8v9xtyhKlCiplFqS5GLxZ4g/YDy+EzIwaeIxGPDZGyh7+S2s+dHR6Hvqhch45l7k/upKbPvbTUKcDHZjNVUSj/kB+r7Rcjaf9jyr2nInGFFSi9bOJ0qW4dYDz4efSbpRGtpGREkLSoMI/h/x8RWoqPB9QIK3S+M0to0y40S4wwoLy5HWOgOXiPdnozS/8fGIr5C5IrLyJWInEVQlhxxyCBZ/8AEqxlyJp584DcMjNKwLNxIflKfFCLdRncJlePiSmbjLi4dqeG1aJkoikVxNEUDLbhX1CcksLeK3skD9Vtry67a6hoAhYAgYAoaAIWAItBKB9mw+3KZ/WVgZ0cgKUoiS/z24F/57z6b/ktyaKb4s2XROfi8XIfEQiRJlB0mHFBlv5vAk/FXSEJcIYRElBEiNEB77D0zAp1N6Y6XUGfsv8U0R8oJKF0eUMG6HUS4kNIqrkS7kzrYT+2L2ymL84aN8FzpUQzVJRRUKThuAxzeU4SIhZ6LEM4SFBMo5+6TikQPCRIyWZzLLcfo7YmRLkxT+YV7q3XxwT0mBnIhhz4uPA4/LFpRhSAf2isMb0i8NT6LkcI2QJFNkHQuEULJiCAQRqFyzHpv3OrxNJq7VoiaJSR+Awdu+reuO4TtRSWGllRIlSnzUQFJ518bMhaRt6gHHof/iV8P3vLTb2H8cqgoz5dbuHT4GCbOT9yEVcm9HR+Pb2Fgk9ZuAQVuWouLTZVg/aQKGrVrtyJb1sQOFaMyXts3f35zb4JL6+TZ1J7TnWdWWu8uIEodWeV14Rj14M/CQZCXZvmiHCGRDixlhGhMlwY105vxLcLpILOq30M2Eb7iFRPD/4OFmvToiKDNEjTHjvqdxmTNYbVwyX7sMZ169BtMeegKX7dtyXFnETiKl+WXFppQvTdzljb1KwhWbU8X4viyHXPo0bjlzuJdKuXagxbfiwJn1NNaM+z4RPHQSmZg/88domNQmmAEokm+M3GNPyz3WALLgvSPYPyTYby+ubXkaWF1DwBAwBAwBQ8AQ2G0RaM/m439WFOO6T6goobS+YakprXYh5J+0gwS469sSXPJJgeuYRrE1FTUYmRyNpcf2kSElF8eLWxGSY478ECIkUciI0ml9cekXhfiLqDbqyA9Jw/PX/XrgTytKsKFAVClSr0ZMTn46KgVL8kNYkVuJqHjpQ8JyThJfkudFNZIuREuekC9Roh5xShExJ1k+tS/2oRLEK//ILMOMt3Pp2Br2TBGiZK6E0FBJs8+CbfhqUzmihJSpYZiOzNWF6rCehNscUUuSWLDNbvvza3bhJf+cj5wzLmwjODGyZ1yPXtIu4x/3Ivunv0DCQQch7bKZrp/GRAl3mGGz1grxX+x79U3o+aewuWrJY09j8znTPTUJa1bIqwB7fLMSsSOH4hshS5IH7odBmUtQdO+jyLvseiE9VqP4oX9i8wVniJpkj9r+m1/GkJqNLa6zPc+qFjv3KhhRQjAy5+OS02/AB76FxPhL8biGvbQlm0t5oRiu3omZv3+2gekqjrgU950pBjypwzB+bJ/GG3GswTNnno4bV/qXLxWTTj1NnLtFtbjyJbz0QU4ghe0YzJh9GaZIFpaMMZMipiuOlPrWz4AT+WaRuZwnc/nCO0sT0/vuxHkiP6wrhSsw/9YbcONLK2Vew4RMeVjIgyZzJrd4XzYmOZpTvjTRXUTCpXlVSkMD23iMOfFKXHfZNIytW0ohFt96JmY+uSk8aPyJuOW16zGl9ny5KHdm/kwMeP0pnToHC2gq4t87nNtxM/GsF8czTOrdd9WhCCfS4TjnyTj1MUjDhGB7QlIubyf91CLmVsEQMAQMAUPAEDAEDAEi0J7NxxLZ7B9AL45a5YaPqFNxCNHwoISbXDA0/Nfs1paPtoVw7ZfFeH2t/LU7QVQhHllxnqQaniEEzGcy9nVfF6OMipJa1QgtQWaL6uNOIVg2keRgKI2E5EwenIgPhbChAoUqEYh6hHVrRKXi/FU0bEbarD2lPxZLiM+pb+QAoiZhquMaCdU5d1waHt6v4f/f/UhCb058Pw/ZQro48kXmNKR/Ar4+ujeSpd/HxEj2HFHDyBc/x4gjSY4WH5M3fpDeiGBqLUZWr/sjUDB7DvL/cHObF1ojRq5R0fGIHTUMhasWYdD9jyH1l2e5foJEiXZeU2s4sMeGFYjZY4A7nHXUDBQu+IcQJQ3JDnqU9LvxXqRdcSGK7nwYsXuNROIPD8fWI05D4tGHo8e1v8WmoZNRup6ZcHqIooQ+RaQDPbfnwKqMKOGDhgDJk9NlJ+I/iRekA2/4VY2MjLCsp2NLhJCJCAM2CoFpZlKNQ3gClZtRlmS/dgl+fLWvGGnYNn7MeAxf8wVWNvIYbU5ZElQoHIHZC27FcS3xGYWLcefMS/BIcDAhesbQWFZSGK9cW7vjjxfC5pY5uOzQRnlz23b5gmmNW1C+NNV5I8KludTCfFCIUmcqzVACJXXYGISXuhK6VGE+cMh1T+POaeH4vDZf78zXcNmZV+Nt3/QkPgNjhmcExgGGnXgL7rx+ShPe0G2D1mobAoaAIWAIGAKGgCHQHALtIUrY7wWfFeIhyfAiOXJdltEG6YHF3JTfHxCFxs9FPdFcCcle4F+bKvDoulI8t75c1BfSliE9JEHKJCbG5eyVzRaVGfzM0lvGZIaYWqMSWn7QY5Xf60JuhCh57qjeOFnCcljGvpmDlRLO41Qe7IbeJCRNpN7BQuh8IMTOUDGBXb9NVCZUsbA/mcsN4n1yeEYs8kW5wtTEr0kfzzGMhvORrDcQpUofweAd8T7Z28uoM0QIlw1CqDgihRMQkuSHI5Pwumcma3eoIRAJgbzfXY/C2//WJDhMucs0vVUufCZcYtFTiIkMcQTJk9c2d8/1E2VIylmnufORiZIooVY2Iu3In6LvW2ElfdWWbGwcMEY+ye8ADTeQ9CiJGzwKA7/4ANE9w6Foxf94XvxMfo6hNZI9atnX+G7C3kgUw9iomFTJNrVBCJM+0g+fAcHsOuF5G1FiREkTN3o5lt15PmY+QoWGX1Ix/tTLcP1lh2DZ76c6g9OGpfkQHN//I/7U+7DgqkmtVChkY/HDN+Cq+z9A5AQw4XldeYmvvmjfA27Fw9Pws7vCyo2WlS9NwSjKjSNFuVELYktEVx1RknEqLv1VEV6/83V80dC9NTxQ6iT85tbZOG9SPSHUZqIk/GhqHlcZZ8aVV+I3x0UIAWofvNbaEDAEDAFDwBAwBAyBiAi0lyhhp6eKx8dzEobjwkoSxX9DRyIBwXATUX1MEVXHqXskCNkgOTEkzIW1CiSc5X1RjyySDDWvZVdgU04oTDyQ/NDsL0KS7DkgAb8YluQ2fZVCgkQLs8FEM3NWl2Cj+Hy4zDZa2F6z3NCoVQiSbyU1r5YPhLQ49BVRi9B6RMeoVb98clI/ZAkJcvxL4m/CdMfeOty8yMKQlKHfCdtwEhxL1vNTCbW5VRQng4hBbblfFDGXSjrjYk6P9YQkmSJKkgWiJLFiCLSEQO7FV7pwlqZKtajSE/Y7GElTj5TfmWyAYmJQ+tSLqFj3tfy+SG5UC82xGf0enYeUs0933TSlKKFKZKCQHclnnOTqFd52P7ZKuE4kI1ZJjC39ZiKu1ygknnisVC5FzgsPou+FVyD93huxac/vo6ZXNAa88iKie/dA/vX/h9w/XSmt+krP9Rl4/HUZUdJliJKWbsuddL5wDZatzERheQISElIxcPxYp2zYeaUc2WtEVSFsSXl5ucwpAfEZoiwZHimEaOfN0h95zTNn4nQXx9SSj0uk+ZajMHMNVm4q6uD1NsY1deAYDB+U1koiq2tgbbMwBAwBQ8AQMAQMgV0fgR1BlBCFOyX7y60rirCWxAXJBCU7HGkh38WzxJXadLruKAkHCVtxxAMPCOHA1L99pU61SDnKhGSZLCqNZw/thZ4+GVIL+y8lze4D/CsX0/p6Jb7WLqRKxnxQ0vKeU5syWKv8cmkhHhBiJ1EUIyxl5TJOv3gXnnOIpCD+WHxF4iRcJiwnCRfNBkxuJU0Ikv6yvqFS5yhRtZwoZMw4n1iR+n/4skhSC4t/i6YPFtLmmNHJeMOUJLv+j6aTVpA76xoJbZnb5GgkN/refDd6/L+L6+rQ0yT/n/fV+oq0jiihQiQ2eQ8MzlshPEb4t7RlwlSULHtN+MRIHiOO+RMaJtupWfgriZF/w6sqUPmdGNBKFpzBRasazDvnzF8j/8l7GoXxaCUjSowo6aSf1e46jGfO20Yz2N0VMVu3IWAIGAKGgCFgCOzeCOwoosQRDsKFPL+xDMxU8/42sZSU7DIhZRhInpAr0Xy+JFCE/IgRImGwEBaTxQ/koPR4nCjqkf6iSiFRwuibgfK5qbJNiJQN5VVIYuyMFG7Y+Cmhliipli/DXNaZxuUbIS4Sa4UojOQZInOIlzl9Jdl6kiUrTYxHkmhrpU0ShS3pSyKoicJMOD+TtMn9ZG0xssYE4YKOGxCPOyTtsBVDoLUI5F/7fyj44+1NVg+JWqTXz38XNl+tvZdzfjITxe+8IAQHfUZaQ5RES0TDBqSffxl6z73FjRVa8S027rWPUCEpteEyzc04WsJ2NqDHsWejz2uPIuvonyF6QDoyHr8L2879LcoWfIBB6/6D0NKvsHG/CS4DDkOGgsWIEiNKWvu7sHrbg0D5Ivz5+7PwrLQ9YvYC3NqiIcv2DGJtDAFDwBAwBAwBQ8AQ6D4I7EiixEeFpEKmqEVWl1RjqzARRUKYlNM7RI4nCNHQQ1QZJBJGiCrDEQrdKPXLFlkvVSc0dCUvpJFA3eeusZV0BgLFDz2FbRdc2oqh6pVPdYyJa9UaoiQkYTRZ2GPRYsQfcoBrlX/ljci+6aqIYTeNJ1Mp7bdi8LKvEDd+L6yJikPfuX9HyvlnYJOkNi5d8S5G0os0VIkNCSPl95ArZEnDFNvs04gSI0pacaNbldYiULhmGVYWpmHMvsNdFF6dJ0v8qbhvwVVoIqtxa7u3eoaAIWAIGAKGgCFgCHR7BDqKKOn2wNkCDYEORiC09Ets3u+HzYwiRsfO4bLe5TJKLFTDBjzO1bgFj5Io5zWSOOxgDFyzKDyOkBqbhkxG+cZPJZimfwsrZPuNSBx+CAZ+twilz72Kdacej6HPvIwkefeJkurcfGzoPUr6ozlsSsN+RRE2pHpDi2h21rPK0gO3eCmsQldGoHDhVTju96+7x8Kw3zwuaY2Bh0/7Ge6SDLsD5fv88yQlsxVDwBAwBAwBQ8AQMAQMgWYR6KzNh10GQ8AQaDsCJEpImGxfqSVK/v4MUn52qusi+8fnoWD+I7UeJuGwm75/ugM9rp7lzjNjzcYJ40X1IRlrWnRPjJL2GzHwsWeQfNap2Lz3Ucj/egH6X3QNet3zPyh5/FmEvl6Nnn/8PUqffgWbpp8g4w6UURrKx+L3H4/+n77W4hI761llREmLl8IqdF0EsvHaJVMhGZXDZdKluG7MM7jhSWFJtsvEteuu1GZmCBgChoAhYAgYAoZARyLQWZuPjlyD9W0IdFcECm64TbLG3LqdywsTJQNeegNJPzrG9UEPk/x59zuipBr5iE7piSFFG+v6L5EMOZvP/UlEQiM4iSoJ2YmTFMJ7bPoC1Vk5WNOvj6hQRC0SG4tBSz50oTgsNaEQMveejIpvl4vWhZlv/FAhSTB1w+/R49rftbjGznpWGVHS4qWwCl0XgUIsvOpIiKCkURl/5dOiLBnedaduMzMEDAFDwBAwBAwBQ6ALIdBZm48utGSbiiGwyyBQtWETMoccuN3zldxRiB83EbEjhqKmqhIVHy9FVXamaDoSha4oRUzqACQccwhqSkoRJRlvyuV85db1oihJbkRoBCdRjWLE9BmAtIt+gYoPPkHRm884AqYSmxAdk46eV1yG6J5pKLzrQZSvWyznBsuYtdmvvM4GMcxnUEthPkBnPauMKNnu280adgUEylc8gZnn34Yv6kLy4jFmxi2Yc9mh6NMVJmhzMAQMAUPAEDAEDAFDYBdAoLM2H7sAFDZFQ6BLIpB98gUofaHl0JRIk48SDQeJC8k/5QJeYiSkhmaqNXKU38RiWVL8bnVNw2l+U+SVUXu+eTjYdzVKpKds6TPGpRJmvzxehVx5FboOooUiiZWQmxo5ElSTJJ1yPPo8+0CrcO+sZ5URJa26HFapSyNQuAbLVmaisDwBGcPHY+yghC49XZucIWAIGAKGgCFgCBgCXQ2Bztp8dLV123wMgV0Fgap1G5E57Hu7ynTbNM9B6z9BzGD6lrRcOutZZURJy9fCahgChoAhYAgYAoaAIWAIGALdGoHO2nx0axBtcYZAByOQ/4ebUTB7TgeP0rnd97jmv9Dzf/671YN21rPKiJJWXxKraAgYAoaAIWAIGI9KGTUAACAASURBVAKGgCFgCHRPBDpr89E90bNVGQKdh0D7MuB03jxbM1LcfuMwYEkEw8lmGnfWs8qIktZcQatjCBgChoAhYAgYAoaAIWAIdGMEOmvz0Y0htKUZAp2CQHV+ITaNOgTVObmdMl5HDRLdpzcGfrsI0T3S2jREZz2rjChp02WxyoaAIWAIGAKGgCFgCBgChkD3Q6CzNh/dDzlbkSHQ+QhUrlmPLZOmonpbXucPvgNGJEkyYPGriBm6R5t766xnlRElbb401sAQMAQMAUPAEDAEDAFDwBDoXgh01uaje6FmqzEEdh4CVZu3Iuu4MxH6/KudN4ntGDlu4j7o+/qTiOm3fTlKO+tZZUTJdlxca2IIGAKGgCFgCBgChoAhYAh0JwQ6a/PRnTCztRgCXQGB3F9fhaJ7HukKU2lxDqm/OR/pd/6pxXrNVeisZ5URJe26TNbYEDAEDAFDwBAwBAwBQ8AQ2PUR6KzNx66PlK3AEOh6CJS//QFyZ13TZdUl8Qfth163XIOEww9uN3id9awyoqTdl8o6MAQMAUPAEDAEDAFDwBAwBHZtBDpr87Fro2SzNwS6NgIlTzyH4sefRfkb76AmVLlTJxsVF4vEY49A8s9ORfKMk3fYXDrrWWVEyQ67ZNaRIWAIGAKGgCFgCBgChoAhsGsi0Fmbj10THZu1IbBrIRD64mtUfPgpqjZtRXVePmpKSoHqmo5dRHQUopKTEJ3eCzED+yF+8v6IG7/XDh+zs55VRpTs8EtnHRoChoAhYAgYAoaAIWAIGAK7FgKdtfnYtVCx2RoChkBXQ6CznlVGlHS1K2/zMQQMAUPAEDAEDAFDwBAwBDoZgc7afHTysmw4Q8AQ6GYIdNazyoiSbnbj2HIMAUPAEDAEDAFDwBAwBAyBtiLQWZuPts7L6hsChoAh4CPQWc8qI0rsvjMEDAFDwBAwBAwBQ8AQMAR2cwQ6a/Oxm8NsyzcEDIF2ItBZz6rdmyjZuhC33rYOU286B+PaecGseS0Cyx/FFa8OxaWXTUE/A8UQMAQMAUPAEDAEDAFDYJdAoLM2H7sEGDZJQ8AQ6LIIdNazyoiSdhMlpVix8FUU7XMKJjlmoBTLH70VryZNw9nHpOGjJ+Zh06Tz8auD20IbsI+b8WTuFMz67c4jHLYufg5fpk7FlLFJrf+hGFHSeqyspiFgCBgChoAhYAgYAl0Egc7afHSR5do0DAFDYBdFoLOeVUaUtJsoWYfnrr8HWVOvFjIkrfZ2CxMdj30J7DPjMpwzUY+37m7cuvAO3L/uMPz6nElIb12TDqhViA/vn41X+16M608Z2vr+jShpPVZW0xAwBAwBQ8AQMAQMgS6CQGdtPrrIcm0ahoAhsIsi0FnPKiNK2k2U7KJ3WEdN24iSjkLW+jUEDAFDwBAwBAwBQ6DDEOiszUeHLcA6NgQMgd0Cgc56VhlR4hMlpcvxxK1PIuuwWfjtFAmVoYfJY8D0Ewsxf95HWF9UCcSmY8wxMzBjylCEA1K2YuGtt2Hd1JtwDo1OSBRQStKg9MXUSy/DlH6s6zpE4fx5+Gh9ESoRi/Qxx2DGjCkYWhvhsvzRK/Dq0EtxGecQofD84omXYtzSx/Dcl1muj8SBE3HKOdMx0ZOglK5biCeffBMrc2XewXFWzMP1TwIzrp+Osd4Yhe/dgdmLJ+Hq3x6GdQ3m0bq5u/X7HiWC4R1zFiJ9xuU4Jfd+zP5oYiP/ktXzrsf9hafgjxdMRNxu8fO2RRoChoAhYAgYAoaAIdC1EOiszUfXWrXNxhAwBHY1BDrrWWVEiRIlSpJMuhgXHz8ovGF3Zq+vonTkVJw54/sYKRE0hatfwv33L8XIi69HOCIlQJQE7rQwCTAN110wSYiVcN1XS0di6pkz8P1wh3jp/vuxdGR9iEtriJLHVvbFhOlnY/rEfogLbcWHj92D5yun4upfHQwX6EOC4raFSJt+Mc4W8xTWWTrvIczLmlzre7Ia866/H4Wn/BEXTFR6IhPzb56DdUdcjV9LGFHDebRu7g2IEiVJpteGH4WWYu41r6LvrMsxbZACFZ5H6fRaomlX+6XafA0BQ8AQMAQMAUPAEOgGCHTW5qO9UC1fvhxLlizBcccdh759+7a3O2vfRRGoqalBVFRUF52dTWtnItBZzyojSkiUXDcJS0VJsn7s2Zg1fWytUkSJksWY5NQgejuId8fds/H+OFV8NE2UhFY8gdlPVuKUy8/BRKcWCdddPKmhWqTww7sx+/1xdUqLVhElOBs3OQlLbVktCpH7SzG9NoOPI2hKpzesgxVCSjxUR0pkzr8Zc7Km1is5Mufj5jlZmPrHC0DuJBJR0tLc64iSs4EnRUmSdOLFnpFtCEvnXoP54nvyh2m1vidNKFt25o/PxjYEDAFDwBAwBAwBQ2B3Q6C9mw+237RpU5OwDRw4EKNGjcLw4cMb1FmzZg1uuukmdyw9PR3XXHMNkpOTUVJSgj/+8Y/Izc1156644gq88soruPjii+vaf/jhh5g8efLudql2m/WuXbsWOTk5SElJQXV1NaqqqhAKhRAfH4/o6Gj4ZAo/63fWa6rExMS4enyxT/bjEzI8zhIkabRP/zg/a33/nZ+1X3+cli5ccD3BsdiedbgGLU0RStpW3zl/vz/2we9RUdGuq3A/7pN8rl+/j0dwvf4a/fnonCLhyjbEXUukOjzHOpHWVllZiS1btuDoo49uCc52nzei5LbFiB2YhU25k/Gr60/BSB/SJtIHRyIQ6kJvtL0oVB69eZ6E2VwuITmaNaYJUiUQrtIaoqRRaE6DuUYmZIAQFgtRsXBkLVHj2qzGFCFGJgkxsm7+n3BP7il15Eqr1hkMteH353IxsHITNvU9GVf/ulbhorgEiJEVQug8iXNw/fQGyLf7xrYODAFDwBAwBAwBQ8AQMARaj0B7iZILL7wQ9913X4sDHnHEEY4M8Tc6L7zwAk4++WTX9vTTT8c999zjCJGnn37aHXvzzTdd/eDmdebMmfjrX//a4phWYddBwN8cP/vssxgxYoS77iRLBg8ejISEBGRnZ2PDhg3uuG74dfOt9wg35JGKkiS6YWe75oiSIBHib/KVBOE4Om++V1RUIDY2to4Q4HclN9heSR8lL1i3vLy8jrjR/nQs9sm6rEeiQEkErcd3XUdwvmynJI+Oxzrsp7KySuZN4qhSCCiSSySJKqV+mMjQcVhX+9A187uug+eVROFnHxd/fJ2bXhetp+SPtuV5ttPz2rcSUBdccIERJR3+k3ZEwUL0nXExxi2+DQsHCoFwvOcLst1ESSmWStab52Jn4Oozx3q+G12MKEEh3rtjtihcrsZvD8sStcmjNC2BiGpc2W6i5LFcHDFrGiofexS5U4UoCstpass6zP/TPcg9haE2QiZd8RzSL/4DVGDS4dfcBjAEDAFDwBAwBAwBQ8AQaIRAZxElOjDJkIsuuqhuHlSVXHnlle77nnvuiW+++cZ9fv7553HSSSe5z1OmTMHbb79d1+bGG290SpPuXv7+9783WOJZZ53VbZeshENZWZkLsdp7773Rq1cvt96XXnoJq1evxmGHHYYDDjigRQyoRopEmHCDHxcX5zbjPvGhHQaVE0qu+Bv2SJt4tte6/KxEg74rQaHnlDRhvzoXHUPP+f3wMxU1fh1+5jGSDFyTkio6Js+xbxJMSmzwPRQiuUFSJ4wBVSTV1ZWCF89VORKF2JHkqawMyeeYWnIlTIQoAeKTGyR7VLGj5zm+kkQ+MaJr8K9BUzizD5JEWn76058aUdLi3d/eCj4REkkBsp1ESeniubhhfpooVKY3VKg05WeywxUlQGtCb9yPTeZ6zXtjcPnUTbhjXiIu+MM0aDLg7SZK1MzVeZQsxcRZv/VClwAX8pN7Iv44aTGueSkdsy6fhjrLkvZeU2tvCBgChoAhYAgYAoaAIdBmBDqbKOEEv/vuuwahOPfeey+WLl1aN/eJEyc2IFM0TIfKFZIks2bNcmE63b0ElTTBv8x3p/UrUcJN94IFCzB16lRHmpEsY5jVUUcd5YgTKpNIpnCj3qdPH3ffsO3YsWOxefNmZGZmuvrbtm1zm2xi6CsxmsMsSIgoAcKx/LAXPe4rKJTY0PGU8FBCxidPlCDxiQ9VpJBAIPFBokLVIhxb1Rs8rgoLEhpKTOi9ou24dv+8T9YoMRGeG0ORwuFIpaUh+c5kIAzDIW48TkIlTKrw5StbfHJGyRjOXUkaxcTHQLHzVTN6TXzSiMe4Bl0v13fqqacaUdLhP/oAEVIqhMXNj1Vi2nUSikIRxPYQJYUf4u7Zb2PoxWJYqoxD3UI6S1ESnntDM9dCLH/+Hjy2eh9cLMRE3dScwep7wJgsZPX9FS6vd1ndfkWJl/Vm68I7cNtHIxuOWfge7pi9Gun7fImsZrL7dPj1twEMAUPAEDAEDAFDwBAwBBwCO5ooeeyxx+ArHz766CP3XZUiHDNYxy5FZAR2R6KktLQUr732mgvJ2nffffHFF1/U+YH84Ac/wHvvvQf63tDLJj8/Hz179nQeOJ9++ilSU1Od8oiqE/rmqJcGN9ssQbIjiLqvCtFzkYiWoHpE6/qb/+aIEm2vRAtVH+q9EklhEhzP92JRMkWJGL1nSFb4YUbhfvlimI0QJEJ6VLjQGipFogUbSBhQNWJjooSIKkZZOQmZeCFGSEqF6hQzOj8lRvzxgkoZP+RH6ytRwne2JfGin7W+vxZ/7UaUZPTu+GdlBCLEKTEyp+DS305Bv+0gSrYuvBW3vZoVmLufHthLJay1OkBRwq5DmR9KeuCX8GVWhPTA3gzpE/LQ4nScePVvcZhLmRMu7VaUuF7C5revpp2Ny8V8NhyEE/ZKmbdyYKMxO/6i2wiGgCFgCBgChoAhYAgYAkEEOpoo4XhUjPhmrC15jFBBwg3x6NGjnTqA34uLi+um3q9fvxYz32RlZeHzzz93G+b999/feV60RYXC9osWLXJjagiQToDzobHkqlWr3KFI/QfnTK+NoKGt+//dks3HL1zb1q1b3aHx48c3OEfSQMu4cV5yB68W+1NSiqFMTdXrqr8EqkXeeOMNTJs2DevXr8cNN9zgpkpcSJyoh8WAAQPw8ccfY+TIkdhnn32cCoXnqTyhjwmVDdyIkyTp37+/+07FiRILkdav5yIpd/xQHZ8Q8ev6oTZBMkQVIRxXiQ6tzzkWFRXVKUlUXaPkiY6nxIeOqUQL10b1hZIjGnak7bU/oSbcsmtqqoUUkd+T+0pjWlGLVIm3S40QKXIkFCpFdta22lCfetWKkiS6Nl2TTwrxmCpZlARRrIN+JzweJHh83Px18rMRJZ1BlHTVJ8NuMK+tr9yM21Yf0djsdTdYuy3REDAEDAFDwBAwBAyBrobAziRKgkawJALmz59f51miypNgPV+REjzHjDjcNKvvieJN0uC6665roHbhOfqAnH22pG2sLeybioVjjjnGHfFJHWLFjDy+X0pT/ftGtVqHZI9P1pCMIQHgF4YlkdRpqfgbdKorHnnkEdx2220NlDvso6l1t9T/zjrP0BsSJSTIticNNAmqxMREN31uwnv37u08T+hxQvKFRExT2XFINJB00LZ898NjFJOWiBKeV1JDyQIdU0kEJQiYyeedd95xJAfvDT2uRqpKDClJof2RXAmFRPUhzAZVOGXyov9IWUU4LInniaX6mFRVhf1M6EFCFUllVVk4vMaRJGFVSZSoSUqLS2TNVbj22v9BXGySyz7VnGErMdG5+kSRryDxCR8ld3RdPvmjIUk+7lqf/Z122mkWerOzfpg2bkcjkIn5N89B1tQ/4gLmIbZiCBgChoAhYAgYAoaAIbBTEehIooQb+A8++KCOdNCFqlFrkOQgKeFn0NkeosQ3hI0EbNAINkiUBOegRIlvOtvcBdO1ce1UkfhFs/josSCZwsw/8+bNa5TlJ9J4SpRwnHPPPbcuU1BTc9tVDHC5uSdONG7l2rhOVUvo2lQxoRtz37iVnxli06NHD0eKMDTn2muvxcMPP4zPPvvMESFUb0Qq9EBhOE+QSPHVJGzXElGiCg4lN3wyQD1FfKJr2bJlGDJkiMs6o34gPE+So57ooNEqiY4wCcK1lZVVoEKIjdLyUkeWlMgxfi4rK0exrJH48TjJkcpKEifF8k5D1kqUi4FrTK05KzFnIW5ZWbmSrjsRf/3bXFRXxKCwsNCZvXJc31DWJ258PBhGxDH9dfpkkxIkQbWI1tFr7atPNPzplFNOMaJkp/7XwgbvIARCyHzlHsz5aFAEs9sOGtK6NQQMAUPAEDAEDAFDwBBoFoEdTZS0Bm6GllAt0FJq4e0hSnR8mn7utddeEVMXU3VCxQJLkCgJzl+JEioVfvjDHzrFBvs+44wzkJaW5kKEfHKHRI2G5ATJFWbqIWGhZfr06Q0IDiVSiAtLMO0y56JF0yNHIpvOP/98V42kDeegJUjUtOZadXYdDb2hH4kaefpzUE+MpkJoqNBgH1Tv8HNGRoYjP/id5q8kD4IZcdgnjzHUhwofKlLU1ySSb4lPnOiG3w8h0fM+UcLPfqYYVUokJSW5EKIePdIcURFWYtSbpio5ogapjuSgUqQiJD4i5SgrKXXfOV8SFPrZ1akOoVywqJC6zoTVKUkk7KZCMt9E83uYmGHR+RCr5KQU/PmmGxFVHYVi6Z/1Qi79b2ND1yAh4pvN6nqDYUjqRaIeJUos8TvXwHdeO9+vhccYAuenF++oezMnh2FHorCRMd0rWl78x1AlfmfMUjiKqUHxPYWiiopL6AYTsUSK7WKKZvHQ5ZVwqYj4uUYMZerBq5abuRM8SjoKVes3IgLq3xKbOgYn/uoCHNxQYWioGQKGgCFgCBgChoAhYAjsJAQ6myjxN+uRiBKSCZdeeqkjUripZThCW0JvCKOfWph9MFzGJwxUucG6kYgSnr/++uudv4fOgXVJlrzyyisNMvLwOMN8/P4ZQsS2NLI9+OCDG1xZ3SNFCrsJhua0ZOZKPxLfxyRIxHBgHzt/3Tvpdmtx2JaIkpY6IPFAUuGCCy5w2PBeIqFF3EnQ+elmtS8SIyQofvnLX7rrTrIrOzu7QXrboBeJEjXBzDWqfmDffgrcoEkrzyuhQqULFTAkSkiSkAypJ0aq6okOITVIepTLq6K8zJEg7lVLlFSIkqS8TMiSChInIZSynkshTJKmHFXVkvI3FCZHaiS7DY+z6F6ccywoKEBKchpuu+V2lIUKUFpSJvVj3Hx0zkqA+B4lNNL98ssvnRHveeed55Q7vJ/Zt68O8cdTcobkCokqXrt169a5tvSV4b3gk1I0+DWipKVfgJ03BAwBQ8AQMAQMAUPAEDAEDIF2I9BZRAnVEJdcckkDc9EgAUKlxsKFCxutqS1ESSSyIFIYjJISkYgSVbw0BS77o5cIzUFpFkvCwidKfKJmypQpDTxNVM0SDLuJFBrTElESnDv7GDx4cINpBxUvQTKm3TfQDu7AD73RVLdtGYKb9z322MOFMPG6/O53v3ObfCoVgiSJkh/coGu4Djf1DDfhi8d4DdiOG3ZNE8w5UnnCjXxOTk7deT+cRMkBJU74nQQA26qigt/5+T//+VjCXfqQOqlVnVTVhd2E1SVhNUqFZKIpC5UICVKOSlGFuNCb0jBRUsZjQpSEpE6pkCKljiwpEWJEPERCNGmVMJ7KElSFxJeE/dWIqsQpJiQFsPAl1aIeiRblBAkikjZ3/OUvKBfcCvK3ocqJHFhP6BV5UejA4pMnDLmhDwzxOOiggySEJ8v1T2zZVv1S9Fr6xBFxVjWMkjYkTnyvGR43osQUJW15FlhdQ8AQMAQMAUPAEDAEDAFDYLsR2NFECQkR+ktoYeYaZiaJZMzZHAHiL6gtRIkfVtNcH6r6iORRomEtQVCJFc89/fTTzeLtm81GIjNI5kQysg1mqGmJKGkpdCnSJHXd233DdHDDIFHC4SKFvzQ3DeLGzT5JIW64SWgEC/vkRpwEBDf1JEa4eefmnyTImDFjXHuamWpYjfZBgoMkDMfg/a1eKsGQkqCpa1gxEiY9fN+SJUs+k9TG4dAbkkM0XtW5hH1Kwm1KhARBiKE09B6pkldI5laGEpq5ipKkukLqVVSjRHxISHJUVRYISSLkiRi3VgpBUlFeg+gYWaOwJ1SYaAhSjZAkjCUhbkqU/EWIEo6dl5vjTF5dNIiE3pB4Ec6ozktFM95wvpw/CRNiyevI/vjOOmpizO9BfxJirAQXQ244rpJVJFp4jOct9MaIkg5+/Fj3hoAhYAgYAoaAIWAIGAKGQBiBHU2U+CRBSxh3BFHSlA9HU8REa4mS1pq5cs0+BsEQG4Z1LF26tIHRa1NKmt2RKCGpwXuSHiX8rKEtQVsHPR7pHmNdkgDcYIeJh3CIiV94npt2DbHRbDjcoK9du9aZq1IZwXArKkr88BGmJp49e7ZLS3zRRRe5cBFVjqgCheP6KYH9MBU1ReV8YmPjRFHyHyFtkoVoiK6dr/iHiIEq51ciHiHR0ZL+N0pUF1VizFpQha25W1FYtA15hSR7QtIOyMvLR2VJFeJjErClYKsLz0mM7YXC0kIhSiqQGh+DjNRkZBfnoqAkH+WlQiIhQcZPDHtuSDAOCY28vDwhgHrhllv+F1VCvORL+2jRozBcp1JwrJE0wlWiKnHhO1SZOE8VUazIu3qNcK3EjO+813l+7Nixro7/4vqpJGFo1OGHH17nIcNjvA7EdcWKFY58Ia6WHtiIkpb+m2LnDQFDwBAwBAwBQ8AQMAQMgR2CQHcjSvx0vgpQc34grSFKgl4g9Pr4/e9/j3333df9pTx4PkgWBT1MqChpKlTHv6gtESXBuTelptkhN0ondaJECTfOVGpoUfLDN/4MZqMJTpEbdA2bUVWKYkpVCP04mOmGqgUSJpr9hZt0/i5o/kq/Dd4/LNoHx2U2Hdan+alP4mhWF62v70ok8J1EiU/mvP/+exKWkyRzpRcIvUOY+rdEvifLu4xRUOiItdKScmRu3YyolBL0H9ULIgrBuo/XISunEHHJ8UgUkmTrhiyM3X8oSqpzsOTLDdhr9FD06heD1Ys3Y/N3eTjs+AOx6O2F6JHcRwxha7BxwxYhlJiWmJlvqp2CJk2UMrfeeqsLsSkuKXLzZRphfqeihOoSJVY0JEnJEj8DDhUmDP3i+3777eeIL/bF71z/tm3bJOQoHb/4xS/ce2ZmpiNqSDLxRaKL4TwkkkhsnXXWWeZR0km/QxvGEDAEDAFDwBAwBAwBQ8AQ2K0R6G5ECS8mvTpmzZrlSAxuci+++OIG4TI+mdIaoiRYJxi+EjwfJEoimbr6N11TviFBoiTonRKJwHnkkUfqwhw4Br1QuPHnJnNXKNxMUxVERYmGaSgRoRtsJUt8EsVfG89ThcDrz407+/SzsfDcli1bHNlB01B6zXCjT9JDN+ncmM+dOxf/9V//5cxdWUc9TkjgMJSM/TBTjs7HJ0OUINFwHJ9k8U1e2cf77y8SIiCmTrkSClXINcuXEKBBQipUY9U3q0VREStGrSFszt6GYfumI7c0B8nxsSjbUILPPlmHPfbpj94ZPfHWG+9iz30HY+ievbFhTYmQHqIEic5BdW4/LHpnOaYcMxHLP/oU4/feDxWCzaJ3/yNrjxFSQtIqx0IIo82i8OgFht5wzgUFTKUcVo3Eyr9SmVuN8yqRLDhMyiJqlPrMN1SWhM1blQgiGcLPxFo9XkiWEF/el/STOfvssx2OPK9kil57Ejeff/65O26KElOU7ArPMJujIWAIGAKGgCFgCBgChkA3QKA7EiUtXZbm0gNHUqQEjVdVUcJMH++8844jYvwSKfwoaOqq9SOZz+q5YBuOS58GhirwnSUYUsRN/c9//nNn6uobuTK85+67725gptsSTjvjvHqUaOiNkiR1fhphOUNdCYbk8AQJFW6sqRghEUE1hoZ8qMEozXiHDRvm0gdTycD6JEB0o87wmltuuQUDBw50pBvTQlOFwvYkV0iiMDTkD3/4gzumGVr8+WhYim9cyvn5qhP2+d5777t0tJx3OB1whZt7tNQtkjmVytxSUtLEM6UM+dkFGDSqJxYt+RDD9xiC0oIKbFidjyH7pKCgIs8pUvoPGoBvv96A5B7x6LmH9FtThqyv4pG9gb4hRcjNz0NaSqLDMCsrVwilRERzfCFrssWMlXjNmTPHYZazjdl/JPjGhc0ICSJGsJrFNiSfo2okFEfCcJhCmMdpPOsTRsSfmBQVFbnjxEr9TEg+kXC66qqrsHLlSheGQxyJgZIpVPqQKOGxH//4x6Yo2Rk/ShvTEDAEDAFDwBAwBAwBQ8AQ2N0Q2N2IkmB2mdYoSriBnjhxotsst6ZEIkruvffeRoQK+2ouXCZSRh628ckczu3cc89t0WC2pbFas67OqBMkSnRzTRJBwzpUaRPJ5JXHSHIsWrTIhY+MGDHC4UNSi5t19TahemTy5MluScxcRFWPbtS5WSdBQuNeEjT/+7//60JA1ICVYSJLlixxqpQjjzyyLgWu74Wi/h3sX0NtdGy/HlUqJNtqaugTEiZRqCgpLi5CqhAWMXJ+7fp1EukSLRlthNjI3YiJhw9HTnEh4qvjsGThV8jZUo3v/VDCbZAtYUSx2LgmCx+/sx5HnXQI8mPXIFl8SNZ9VIlSqddDyJMsUWkkJor5anwNsrfkuPnHipwkOjpWstbkOaLk9ttvd+RJQaEYrVaVSB1m/qGpbK3fi0yXpAnEH6WyrLLWwyXsS8KiSh6uj/2ria1eMxrpMp0wiSqOtXjxYncNlChhe4beUJHyySefOOPd4447zoiSzvgR2hiGgCFgCBgChoAhYAgYAobA7o5AdyNK7rnnHveXft8DRK9xJAKjNUQJ29PUk34Vb7/9doNbhkoNpqBl6tLmxonkk9KUiav2QxLk0ksvxX333ddgzKDqhfWoAKAXSqTC+lSuDB8+vMvf7iRKeE8yGEHwsAAAIABJREFUcxI3zX6GFE3Xq4tQZUYwRInnuUHXDCp++Avrsp+NGzdi1KhR7jPDPhjiwY26pu+lauRvf/ubC7u57LLL3IadbUmWsN6gQYPcNHivkWChMsSfazAMRxUtSqBouA7n+MYb/xZypFr6CJu5VgoGpZLFZujI4UJ8pGCZKCqyc3JFYRKP/KKtSBtcjbSB/bDhy3XYtiZXzFpTkNxbCIn4EBLEv6RvjwH4fNFmJPYGxk4cgqwteVjzmYQaiRdJtJi6bsxcLyTRJAwZNhTz/vm0zL9YiAhJkSymsdkS2pOW1kPupzuE7AiJoqVQQmyqnIFrlVO7hBU9uo7qGsm+I/dfVLSoRcQclumM9bymRGZdYqQKG5IpDIsidrxOf/rTn5zPD/1JNEsO29I7RkNviPu0adOMKOnyv2CboCFgCBgChoAhYAgYAoaAIdANEGgvUUICgRtHLUytGikVcCSoWtu2uXpNZc5hG2bcoA8C1QGHHHJIA+8OnQ8JDHp/aOFf05sjFLiho5qAhalhqUogUcFQjpYwYFu/tDSW1g2uhRv8SHPUeej8uO4JEya0+np0hduZG+WFCxe66xUkSrhZVlWGZpkJ+pXoJl1T1fK7btL5mZt1mrS+9dZbLjyJhrzEi0QI7xXW5Tg0eX3mmWfcvXPOOec4NQrH4ia/d+/ezvuFCiMSUNzs+2OoasJ/ZzslUvwMMampSXj55del/2J3f/IalpeWyFwKkCj3Ylx8nBiubnCKE5IpUZLmNzd/g8y3GHEJceiRGitESRy25eWgXNL8VlcL2VOSi75pI8TTpAy5xVlIS+zlMtmEoujEWiUKmkwMGTrYERGfffaZC+Vi6ExYUSJmrvL9nrvuhmhbhKjY5kJvXEiN1HGECcNsxNyVKYXDChJVjEgojqhQdH1U0ihuVPRoumDiQGJpg6yL66WihNeAxAmvuaZ0Zvplfn755Zcd5j/5yU+MKOkKP1KbgyFgCBgChoAhYAgYAoaAIdDdEWgvUbKz8WltiuGdPU8bv3UIqKLk+9//fp2Za+taNq6lShJu3NXjhBt7pv599913HRFy+eWXu7CQb7/91hFmSmjQgJck2tFHH+3UQvQMUQULN/1KsFFxoqRNMONN0MBVSRw/MwyVHK+++qqoKQpEAZOEkKSVKSsukLWXSWrfYvdKqKGSI0bUJlVCShaiulyOVfZEWXwlKqqKUSnHqfag4WulkBil5aLwoJeLKEFKGMpTIKmARUkSnRQn8TIVDguGHnG+DCNy86Ixq7TJzy8OK0runCMHK5EnREmUECiVMq8wQRJOCcw+aEBbWlpeS5qEQ4yUJHHhPEIgLViwwLXh9aRiRDMRETOSKK+//rpTTR188MEuu43iTKKLahumB2Zo0qRJkyzrTYaZuW7vs8DaGQKGgCFgCBgChoAhYAgYAm1CwIiSNsFllTsYgR1FlHDTzvAZKhcYvkGlAjfe3KhTycPzV199tTu///77u1Vx406VA5UiJAKouGB41BlnnOH8SFTRwk0+1Q/8TmUPw2WUJPFTFvvhN3pcQ3AURpIuzz//vBAv2W5+7IsYhPjODDNCdhSL0qWiIiQkiahd4qOQnpqIzRtyJQNNGaIkW02orMKlN2YGmkpJ+ZuY1FPWJaap1fkolew0PUUhUlJYLB4nFUhKSXZkkIYrcd51Sp2qWElFLEavacli/HuPjFmCEiFC6I9CooTtNHyGKhKqXJQ8cbyM8zBRvxI4I12atHI99IohvupZQvKE14GhbKtWrcIJJ5zg1DssvDYkTIg5M0wxYw6JlKlTp5qipIN/f9a9IWAIGAKGgCFgCBgChoAhYAgIAkaU2G3QlRBgCAvVHtwY+6E3bZmjZrZhOAeJDw27Yn8sJAcYdsPwGapKGOLBDbwSGww9Icny1Vdf4Ze//KVLYUu1CeuQCKA/yYMPPuh8Tq699lqnmNC+VXGhIUI+QeKTKRoyxLE5B84zRUJvipl5p6JcSIpyMUkNCWESQrl8LikpFeImESOHDUeRkB6lFUX4+uuVYGocZp0ZOXKkkCMJTlGydrWoY0S9UVZUgjFjRmGfvfeR4yF8/MkiZGXnISlBMt6IGasqYcLYRokKJQ55+blCYCSB5sNVQrLk5eUjXsikUC0BoioZkhkslZVhlYnvvaLKEvZPsoTfeV21KM4kSugPw+tN/BjuxGNUk5BcYRs1UmaYG31rqPDp6JKTQz+acJiXe0XLi//ot8vvDrzGs/C9cqKKiksa5mfy6vupkeoOS21NJ0TWiZ9V5hMGuFqcb8V1xoohYAgYAoaAIWAIGAKGgCFgCHQ4AkaUdDjENkAbEFCPEiVK3BZeNqcR95a1/eo53ahSIUGfHHpfMGyDKXxJfFB1wU04C9Ub3Jg/8sgjQjh87Xw5qCChqoFZcKhCoXkv55EjKXN1Duybc2RmHRY1c2W/PBdUlvg+JZommO30OL03nnrqKae8oHKChEGphN04U1khSUiUaLrcciEcxo0dI2RCqvPEWbVylbjWhvsaMWKUbOhFHSLLW7VqJXILxIS1IsqROod+/1BHtCxcuACFxflIkLWTCNBCAkC4FiGKYsUbJU8yBCXjrrvuYcfYJqE3sbHR/FiXuYbkhzOdFd+SekVJ2KeERZUnJETUu4VZa4gh26kpLgkUKmroJURVCesoOaY+JQyTos8OCZMf/ehHRpS04bdkVQ0BQ8AQMAQMAUPAEDAEDAFDYDsRMKJkO4GzZh2CgE+UcJOtf9VviijxFRxaV8NDaNrKzTe9MfxwE9bTTToVDCRTqGrYvHmzI0tImhx++OHYb7/9kJmZ6UgLzbhDMoDkxnPPPYe1a9c6M1du/tUE1idKNLWxvmtYip8mmObHTzzxhEuVS3UJ51UmREmJ9AmSJPIqFfKEbQrzCyRdcIwjeDZtzERsPI1c6R1SJV4iEopTQSPaGiSniEJG0v2KJsGZxFKIUFZejcKCfFlbPKrFpBWiHlFMXdpjMWmtFjNYhrzQVPauu+6UMWOEJMoSoiRGXiQ5wqE19eoRkith3QTnoJ4wxEMVM0yrzPWTWFJjV/UvYT2qdBj+RGUJFTocn1irqofGxTTZJYFy2mmnGVHSIb8669QQMAQMAUPAEDAEDAFDwBAwBBogsKsTJa3NnGOXfddAgKQEfSuYTUjDNdxGXjbb3GCrKStXEwxvCa5QlQvaVs9rO45FIoWbeCoWSJRwk56RkeGq8nskooZqFKpOmClnr732qiMK+IFzVGWFjkPyQxUkJBq4Bn7nZ4YA/eUvf3FGpiR2SCawPvtwqo2QeH4wLa+8V8qxkgoxeM0vkjCdFBdyU1VVIi9mu6l2HiHhkJAaMXkNidhEzFul5Ev9+LhY8S5JRU1UiYwtqg5J5esiPMSwNToqwZEkLMxgRbJo3rx57nxxcZHru7S0wqUvJrFBrDTrjRJDum7FWr1PWJeY8jw/ExM/A5CSNSSsNNSG50mUEGfioQSMKUos9GbXeIrZLA0BQ8AQMAQMAUPAEDAEdnkEdnWiZJe/ALaABghEIkqUcFCVgk9eKAHRGhi1vdZVY1W+kxzgxlz9RkhWaJiOEiC6qWd9hslQCUHvEt/AVdUWqiLR735YCuevBANDfegHQkUJiRINPSFZ4MJvmLVGTFiVXKhy1hWiCaG5qpAnouWQenxnut6wV4gjlJy3RpzzGXGFx/kuKYKjxXOjRgxaSXZwnnGxiaiWalExUS4bDsNh/u///s+NTXLDzcEje8JjsMtqR+a4bmU8xVOVM/pdMVAceT6cVri+aB1iyvG4dp9QYc0TTzzRFCWtudGtjiFgCBgChoAhYAgYAoaAIWAItA8BI0rah5+13rEIKFFy0EEH1RmkBkfwQ2zC56iGaNI6s645/TRIfjjlRaCoykMJDderc++s9xPxiRIeJ3nAjX2QCOA53eT72WV4XH1K/BTBVGkw3IVFjzvlicw1RrxEQkIa0EQ0VtL/1kQLIVLrhcKx1Tg1bDQrNIowHi4cxps70wZXOxVJOFONay8Gsc6YVEiTaDlWIaE3zLDDPnkNmHHGz9rjK0aUBFICxTeF9UkVXY+u2VfV8DpotiC9FKqi4VpURaKY8d0UJaYo2bFPG+vNEDAEDAFDwBAwBAwBQ8AQaAIBI0rs1uhKCHDzvGDBAhxwwAEBoqRpMoTKhvqMIxHSkdQukARJmD8IG5nWK0yosKjP3uLj4XujqELCN23Vcf3wHiUEtC3XpASIr7zQY37KXA3NcfVEthErREaFKEccOSEESEgUIiRQdP46Rmy0ECXV4XGieF7qqgGrqxwVJkLC5AUVJ+xDwoTkWLQ4wJJk8VUwJEvUy0WPs22QHNE1+AQQyRs/vEjJJ8VIM+awP2JDciZsDhtOW0w8OD7XpudYd9q0aaYo6Uo/VpuLIWAIGAKGgCFgCBgChoAh0F0RMKKku17ZXXNdNO587bXXcPrpp++aC4gwa189omEnSiTwXUNVwiRGOByGLyUOYqiwEBLBJ2O0TyozXHsxWkUMw29CohKJFfUIfUHCWWZYooUoqaoOSYBONOJq24SEgKnPFBQvJEg4ww7nFPYSqZD2tSRNbapc9hecs5Ikqgjx16Emr76qRENr1HvGJ5KUjNG1+ioepnm29MDd5mdhCzEEDAFDwBAwBAwBQ8AQMAS6LgLtJUouvPDCBotjFpDhw4e3a8F///vfG7Q/7rjjXLrXrlCysrLcRt4vZ511VleYWreYAzfIzJTy8ccfu7AS+obIvh3xCaKYCHGTHiObeIZmhBUgMeKrEQ67Cb+7sBOpT80ISQHQpDT8hXSBU45ERUnmFmZ+gaTJlXMxTmYSV0dM6OZclSHBEBz25CtJgsCrpwqPB/tSAiCO4S8yn6oqqkBq6lLmBtUo7COW4UKyVral2kKzyui4SroIF+LWWj/feu8QLpHECYkQ9hEtITwct6aGKht+Z0hSjSg5yhyWrEsvE2a8YR2qU4Lr0fH9TD/8rD4jqiTxMQia2Sop00CRw6sj2X7CJBCNcAUDmTMzERlR0i1+5rYIQ8AQMAQMAUPAEDAEDAFDoGsj0F6ipD7kIbzOL774AuPGjWvXojuiz3ZNyGu8fPlyjB8/vkF3fnjGjhpH+yExc80119R1m56e7r6rp8WOHq+r9Be8B7rKvGweHYOATy41GMGLuHrzzTeNKOkY+K1XQ8AQMAQMAUPAEDAEDAFDwBDwETCipG33Q2cTJdOnT8fTTz/tJslwFGYjaa9ip20r3jm195v4PUmBm4ThI0Y4JcXy5Z/j29XfOoKISgdurDVkIz29t6hPJHtLnAScOJNQptdlal3RjMQnyruoEmKiUVFSirQeaU5NEiN9JKf0xJbNWxDFLLpiZhqWnYQz0jADjWa0YZ9Ut1DVwKIZcYJkjq888VHjcfahyguX4rgmxqXcnXr8CRgxYhhWrVqOf/3rX+jXr1+dskWVIuxLvU3U5JRKG86DGKjKpEePHg4rTcnL4zq2H/6jxJ76gaipall5KQb0HwRiP3Hivliy5BPMf+kFh4Wm+/XVIcE7Q8kODbfR85pNiOvRNel8NMyIKpTY2GhJB1yGUSNHi3HrCXj99dexcWMmDjzwQLm28fjNJTONKNk5P0cb1RAwBAwBQ8AQMAQMAUPAENi9EDCipG3XuzOJEqaNvfjii+tIkkceeaTbK0n0akzafzLKK8rQp18fHHvMcWLsGsJf//o3pPfshYTkGiRIOt+0lB7o3bu3EANFLhSnQgxAY2OT0KtXLxcykpCQ4oiCfn37ITsnC6mJqdhz7Ci3+S8rLRPSpBdKJf1tuaTfzcvbJGErDMsJG6X6qWm5mVeSg+f8kByfgNBsPOrhoUQF2+gx1idpEh+XiE2btuDGm27E0KFD8MILz+Khhx7Cnnvu6cZOSEioI4PU7FXDUzgOzU5TUlJAhRF9Xfh92LBhjjzJzs526Y55vKioyIXC+CSOI2pcCYfX6HqLi4uFFOmNo486HgdK1qHFiz/EnDlzMHr0aLd+zttXTwWJIV2/YqTXUr1IeJ6fNe2yhuFoiA7PlwiZNXbsPph80Pfw6WdLsPLrNZh04AHoKQTXGTNONqKkbY8rq20IGAKGgCFgCBgChoAhYAgYAtuDgBElbUOts4iSNWvW4KabbnKT2x3Cbeoz0ABvv/02br/9DgwZMsRt0JOSEpGa2kM+02iUPhs1ohSJc2QCyQMSA4mJSeHz4reRKCQBjS14jIalCYkJKCkqQbL0US2ESmbmBqT3TnV+HOyb/YVCpUImUPEQJg5U6aDz0vS4qujgeZISvtmopupVIsNPqaufSQ6E+64R8oeZXapriY4yR/qUlpbWjR1Mq8t+lbAhMcL1U61RVlZW6+dR6b5zDJ2Leob4mWYcRSJ9BZUlxKyq1kS2uFjUN2lx0l+K8whhnyyqquFnJTjUUFYJmaaUNUrIqMJE6ynBovMpLi4RHOR6CREUFx2PouJyJCXG4KFH5hpR0rbHldU2BAwBQ8AQMAQMAUPAEDAEDIHtQcCIkrah1llESdtmtevX9omSv/zlL3jzzdex777jhQRg9pdihCqrZbOcKAulASnNXCtdSlualCbK8XplRzhbjJIRLmRFyIhYMSul6iQkxEtGehrKQ0JSCCkQNi0lQRIOU9F+fCJAj6uSRJUdfkpcntNMNXpc58Fzmv6WdfxUuEVFhW4dGpLiZ4nxx/PT8OpxHUevfjBTjBql8nzQmNYPG/IJExI4YTJGrHBFeBIby7ikevJIx2rKQ8a/jk3dlUFPn6A/ic41TOjwestL/v3rpVeMKNn1f+q2AkPAEDAEDAFDwBAwBAwBQ6DrI9BZRAkJhs2bN0u4wSb5S3WaCzFoyvS1KTNX9rFkyRIH6mGHHdYqrw6/Ddvtv//+rTabZdtvvvlG1AypGDVqlBuvOaKE3hDfffdd3UVnaATb8PgHH3xQt/ZDDz20VVl8dHx22BxeXf8ua9sMH330UTz11D8xZszoOiVDyz1o5htHC9Rt7uvb1aZtcWclxEbS5/pFw2v0mE8s8LMqKnieBIT6evikCevpOd7D9YRNOHSHqg5NBaykir6zX52DX0dJGlW4uNXVkjI8piRDMLtOy3g1XaNe4cEsQWEliZbm1CJNkSc6Z/+8ftawHO3f92WhZUxNFNMdM1SoBk8+Mc+IkvZcWGtrCBgChoAhYAgYAoaAIWAIGAKtQ6AjiRISBM8++yxuuOEGRzgEyxFHHIGbb74ZkydPjrgZ04MffvghbrnlljpTUz0+c+ZM3HbbbRF9O1544QVQmcAwjkjjMnNMU6lGP/roI1x++eWN2nK8448/HieffHKDLnWTGiRRWJ/pkn/4wx82Wv8999yDiy66qNHciBm9SLiuIGYkS6677jp093TEDz/8MP75TxIlY+rCO4JAqUlpXWpcl+I3HFISVEv4IR7hfsKpVBgyomSDfuZZ31NDyQ7tm+9KWgRDbXSObKMvX0miZAnf9bySMEq4MIzG90fxVSM+QaKffbWLjt+U4apP9jBMhkWPqf+IhhapgS37Z7iN1vPVJ2zvhyYFlSL+NYukGtH22oeupY6okWskV7M2RKgGL74434iSRk8MO2AIGAKGgCFgCBgChoAhYAgYAjscgY4iSrjhP/fccxuRG5EWQBWGn8kl+JdpEgSRiBb2RSLixhtvbNAtvT2uvPLKFrFiO7b3C/E45phjWmzrV2iKKCERtHHjxibn/vzzz+Okk06q66q1mEWad5sm3MUrK1EyduzYiIoS9epQbw4SFr7ywt+AB7O9+N+VnFCyRBUd6r2hJIb6ggRJAdb3Q2b0PtD5KBGhJINPeijZ4s87SHBoNhudn5q6+ll39HNrQl78y64ZaBQP3yjWz0wTJJ4i3fdax1fX6DUIkiV+f2rsqqSXXldV5rCtEiwMm5o790EjSrr4b9emZwgYAoaAIWAIGAKGgCFgCHQLBDqKKCE4PunA1LZKCjzwwAMN1BpBsqM5CX8k0JnGtW/fvu7U3//+d5x99tmtvjaPPfZYnUIjKysLDIsJkjKcO4um6Q123hRR0tIkSKQsXLiwrtqFF16I++67r+47FSnnn3+++05SRc1d+f3NN9/slE1jS2voiPMtESWqpuDYquqgAoJGqHotgqEqGkqj9X11hio82J+v9NA++K7tfK8QJVA0iwvb06hUCRQfG1/5oVlnfHJC+9B6wba+goTnIhEjPtHAOn54S1Dt4c+BYyshoXPied+cVUkjPabkTTCERjPZ6Hi6Lr77WXPUFFbJo/pwn7AnieKs82K/TI3dlApsR96HOTnbnLGvzimK6aj5j0IkKpaoSAoLmBqUBqFFRcUl9cFegYoRpTdSm0YstM6le66zZRHDGL1xaRqTkdF7R67T+jIEDAFDwBAwBAwBQ8AQMAQMgSYQ6EiihEOyfxZ/g0PlxAknnNCALPH3DkGihITCvHnzHBnCsJiDDz64wWqUNGC/EydObEB0UH0xa9YsF57D80x36qtNqFZZtWqV689Px8vvPPfGG2/UqV0YWsOwmyCR0hxRQhKIYT4cP9g/x1CSJxi2E0kp4xMpJG+ISXcszRElvDeY8YU+N9zMq/pDN/7+hpvYcGOvqgufjNANuCordD/qG6CyTgPPDOnPV02wX6pa+CJJw/S6POZnq9E+fA8UX0XikyVKEAT30UqAkCzgGjQURskE/x7QvutTANcbufr1fPWKKjt8xUuDTb+XISfS3LRfzksJESVfeEwJJc6f1444ETOmLua7KnD0mrC/4HVl2xdffNGIku74g7c1GQKGgCFgCBgChoAhYAgYAl0NgY4mSnS9VGuQFCDJUFhYCHqI+AoNP/wmSJQE1RPTp09v0FZVIUESJajY0LlMmTKlAUnzxRdfOIPXYL/0Rgn6p3DerfUo8YkQfiZRQ4NXv+jYQSUMCZ7Bgwc3qPvee+81UJxww0kCprsVEiVPPfUUGHqjG2ZdoxIBqk7wN/y60fY9L9Rzg2SA79Hh9xeJpNNjwXtRVSbsS/1HeD/zWvD68uWH1eimn/VJ2mjqXhIISp746pDmQl1ae53bqshqqd+mwnr0uJJNXJ+SJXxX0omf1ciWmJFUIk48xpdP6vjXJTgvEoOmKGnpatl5Q8AQMAQMAUPAEDAEDAFDwBBoNwIdSZSomWsw1CbSpJUw4LngRs8/x/PBEBUlSoJkgx9W44/ZVL3guJEU8pHIjuYUJc39BZ5z0rUF19SaCxvEpTVtdoU6rSFK9D5pqzdHe9dPckPJDm7yqZDgxp/qCN4bfkpgvZ/8sJlgSJCqLXY0udHedbamvU+U+EoS/awECvtSUkiJEipJ+Jn4RQpVijQ+DX6NKGnNlbE6hoAhYAgYAoaAIWAIGAKGgCHQLgQ6iihprTGpTt6Ikob+JK25qLsrUaLkgh8m0xq82ltHfTrYj0+SKFHCdw2l8QmyIFHC9npsVyZKlKzS8CI/9EbDeTR0SddLYoTPBpIkSpa0luwyoqQTPErWrVvX3t+Jte8ABIYOHdoBvVqXhoAhYAgYAoaAIWAIGAJNIdBRRElQtUHPDaa1ZYgLS/D8jiBKgj4fHRF6Eykrzo5QlATxiBT2s7vcxQ899JBLD7zXXns1CpfhplzT56ampjpFQlC1w+8acuNvwoPkhW70I+GqfiYa+sPvavqqc9BNPzf+DL3h5t/3+dB+faLEz6DD88EwnV3tGtcZntamESZZomE3vkks18W1qwJHvV2IWXPXwQ+BMqKkk4iS5Q/MkAd1FfI2VCB5UH+cc95S9Bs3CElF25CUtgeq+g1EL2zFqqWZKI1OwP4TRiO6YAs2lCYB+TnYkFuAU349FXkffomN63ORGJMisqtixOzTE1vXlCJdLnpuqAaFPXsiZ9tmDIM4/VaXY311Aio35WHig5eiMLcftq36GvH9+iBUtAXJqTGIThmMmoRqbHz6MWQM6YX0U36DqrVfy9grUJQwGZsXzMO4X/8cX7+4HMNOPw4rrzoLB/1oEgoqRqL3vkOQWFqOwpJ8JO55AF753e/wvRv/isz5D2H0+L2x9N1PEROdjM2ff4LRk8cjKiMNK19eiIOvvQZf//trDB8Rh2XzXsXR505GtcSYrfhwHUqz81DRcxAG9SrHAQem4KOnv8bgad/H1n/OR25UGgYfMg7bEkYj9No83HpmFD5eVoHCrBqsW1aI8UdloBrFGD1tP+y7dzy2vZGJ2F7RSM9IwMYlG5Cx356o2pSP8rI89Dr9FRhRsqs9Gm2+hoAhYAgYAoaAIbCrI9BRREkwlCS4mQ2e3xFECa/F6NGjG5itkqC59NJLnREsfVJuu+22BtljOtrMtbWhN0GSh2atjzzySAMPEvqj0A+DhFN3Lq0hSkhM9O7d25EkqlrQkA/deAc36v6m3icx+Nn3yVAygySGeomov4lmwOGGny9eD4bdcD58aehNpD45BomBYPiNH3oSKdzLD+FpjlSIdE+o8WuksDLfrLY5n5DmFB+KKdtzrMTExDpDV373x6UKh+snsUTclDRRZVCk34qf/caIkk4iSr7564kYNiIRNUk9kZ0Zg8tv+AxJ/XqhurQMKfGJSNojHf3k3EfLNmDcPsOFAStFRV4WYgfvgW2frkSvKqDn6D2RuSYTG4pKMXxgGlIqa/CVEBVRQorEVkYhPaEEVUnxKKlOQlxSHOKys1AoN0zJljJMfvzPyPwiEzmFFUhIqUZ1WQhJo4YhTsiUrLdeAYaOReLg3ugRKkNG1WZgwARsypFzn7yPseedg29eXoT++w3Fsvsfwwmzjsfnb61AQWEMTpo2FNnVGfhmWwK+vPtWHHT7o/ju748irlcq+k8agdz/fID49EFIEZy35RdhcGIh9vvRYXj+8TWIzvwUSKpAbIiMaTWGHLk/1nySj7y8LUiXB9HQffpi8X3PYA9x+/7VUZW4/b6vkDZqLD579BncdGLsKlZqAAAgAElEQVQZ9h8Xh/mfCxFSFosVy0px/s+S8MrCHPxizvHY9s1arF+UjX7DeiIlWtaxoVjm0Qt94spQWFyDjJ+8aERJd/4vnq3NEDAEDAFDwBAwBLokAh1FlDCzjJ/OVhUl3FQGU90SmB1FlEQyW20OeM5F0xZ3RHrg1hIlnGOQPCKJ8/Of/9yZuvpGrlTK3H333XXqnC55Y7VjUnPnznVmvTRzjWTAyhS8NAbetGmT25xrSl5uqpUc4fD+Bl/9MnyyxFd6KFHA/vSa+Zl0dNOvaXFJpvClhqRKAqgXh0+G+Blc9DjHaG3IiZ+hh+tStYxPmkTKgBNJQaOXRfvU9QQvl4YQ+Tj6x/wMNb4Brf9Z50TslCDieapJfJNev1+O519zxZ34Pv744+ZR0o7fVauaMvRm7TNnol98CWKTU/HyG0V48fVMFFTHok+GEAqiMFmzUZQQfZOQOKAHqnJqUNm3Bt99kIWU5ApE1aTh0AMT8KmQARkZMQjFRiF3dTmGHDgQ7/57sZAKPVGBeCSUS/xVTTzKkxJRXA1M6FWD1dnCOG4IYeq8X+Ojd/NRHZ8gKo8KVMalILV/T8QkpqM480sk9R+OiYNLkLc2C9m567CpdCiG9szBl29+jTHnnoGKUDUW3/IXHHDkQAzZ93vILopDtSg8Tjk0Di8tKkBJWn+8c/mVOOrx57H8b/ejR0YiBuy/D7579S3EjZiImgqZV2mBkEKVmDC5B1Zu6oOszz7FhH3i8O1/lqI8ZW9k7JGCreu3IjljCEJyQydUbsa2UlHXHHcEJo+pwBMv56F81VLsX/MZzp6QgMLKEBYuT8D3RoUQlSrptGSOy78uxqAJQ3HSGUPw5eur0UNyTsfFliI6LR1VhZWITxVpXGUcek590oiSVt29VskQMAQMAUPAEDAEDIEdh0BHESVBhURLM95RRAnHIUHjpwBuamxmliGB45dIoTX+eZIXbUkP3BaipC2+Lt05NIeKEhIlY8aMiUiUENOEhASnzOCmWsNdgiSFbs79dL1KMmiYjBIPWscPnfHT2uqm3ydAgveVkgRKgvgbfj/kRjP3sD2JHU1f7IeZ8JwSCDyvBI6qZzh/DQfiuUhF+9O0wpFUJTwXbK+hTcH5+ASNP56uV4mn4DmfbFEFkJJbwfTLkTDVY8yEZGauLT1J23meRMmXd07D+APSUJmSjkfnbsBbi7IQkxaPnkkp6NkrCXnZxRIi0g9VMZLiKWYAKqsk7kxCZqLkPoyrjEaCKC9KY4TkiI/FlpwS9ImpQI++PVFeUI0SUZvExRcjf7MQIHK+PLYHSkRZMqBkG0pFaRIjsqwjLzsC61P7YclXQCzypP9YJPTvg4wx+8qvQvJJFxRieMx3KC2QfNPpw5CWnorK9cuQjb5IHDkCK+e/gYRQJg44uA/6pQ7Ev9/Pwt77jcLQ3nFYmt0bxVU1+M/Ns/HDxx/F5397Dvv+dAq+mvsgalKHIr5PuusfSfK+dQsmHzsQm6pHY81Lb2CPdMHmsw1IHzYBUfHy401KRa/h+6CmdCPW/ft1JI0+CPsfPgrrvt6GotIQsj/5AH84phj9E2qwpSgK67+twLixsVj9ZTUGimKnsjwfW6LT8d93/hAr3v0MyYVV+Or5b5E6eiCi8grRb4KE59TEIvWYx4woaed9bc3bh8DGly/Dm0/1xqibrsZhAyG/9zfxrytuQcUZD+H0EwaKTsyKIWAIGAKGgCHQ/RDoKKKESLFvqiSCxMLMmTMxceJEXHzxxXWA7kiihJ0yVfDll1/eIA2wDkZFxs0339wo9a+eZ1uGtwTnzXbMyDJixIgGN8KO8CjRDkmWzJkzp0mih9iR3Bk+fHj3uxlrV0SihKlgm1KU6MJ99YK/2VdCgO+6uedn9R3RDb0SEKqOUG8TDZ9RckS9SfzjSsooUcM6VEoEj/t9qgrFN3zVY37Ijp6PFKLjh+H4REakkJ2mbpCgGqSpeopXWzLytFQ3OHZzoUbBeVnoTSeF3mx6+yKM278Xcr7dhkf+9B3eXFeAQWP6oreQCBvW5aJmk6gyYnoir7IEI0cMRmVOFfr3F1Jkcx4Sq6NRky7+JhvFsCc+Dv2HCXlRmofq3gNRuDUX67Nz0De+WnxDqjFmZCpWrchFVFpfRBVtRbSoPgryCzB2Qk/sdclJePWdIkTHFKA4rwqpQ8eg5+B0JMhdkblspahVCkStshdOOjwVmRs24KXH3sGoE45GzIARWPX4A/je4XvhW/qdDE/Bp6vjsffYDAxKS8JX1X1RkFWK/9x9F46d+xA2L3oP0WVF2LB4BRKE/EFiqniHSPyYpHEvWJ+PKUfLOnsfgM8efhwTD+6NBfMWY/9pR2Htx1+j15hRku89AUNHJ+L9R95GYv9RGDK+H3KLqtFj0xKs/fw73HdBNIqyYrFhUyl6j0xB8uoQXvp3Ic69JA2vvVuIYT8YgZNnHi5z2oyybzLx3ZurkDooDXESyzZo4miUrVuLuKP/aURJt/3P3a6zsHVCliz4vxykX7A/iua+gJj/ftxIkl3n8tlMDQFDwBAwBLYDgfYSJVSO+IUkQnJyct0hbvyXLVuGVatWuWOHHXaY2+QzzIXhE1r8di31uWbNGucHoaVfv37OgyRSYV9LliypO6XjtwYqEiY6b3qfTJ482TULzk8NarnW7777rkHXek4PtrQ2rad96dwHDhyICRMmNLnO1qxnV6nz4IMP4plnnmmRKGnreny/Cz9URYkTkhYabuOrUIKKCd/DhHNQQsNXoCjxoQamrKekiKpB6NGhJIyOofWUQFD/ElWn+HNRjxESPrtDMaKkk4iS7x6ahr0kVCYkkq1bfrsCn5VFo0efWPRK7YlVa3MwcmQaMiQ85Z2V2Rg+sg+isqOQ1lsMagakIAm9sW7NClQXhTA2rQpLq3oiqjxGzGskzVFhObaKmiMtSn5oEoDTt594hWwQdcjIvkiXOzgrs8CFzVSL58lhfzwbb20cgKSafESJOiV+4BCklG5CUlIVVr33BRIGjsCAMcMxfVwu/vn859ggypW9fzQVHz7wEvY7qCf2GdEXn25Nwvf3qsA7S8ux98j+6J+YgCVFKdjy3WYs/8dTmDLnduSuXYcN/3oDUb0HIXHQEFGwlKKqOg2JaRXYunwrfvCDFBQNnoiP/vIUvv+zifjX7Edx7K9PxeJ/fYS0ERIbmFOA700bg/fmfymhSsnou89eyP3ma2SUfYuE/Fz8br8KrNsWh8SkcvQdm46lj29B6rA49BsZi5fmb8H/Z+884OOoz/T/aFe7q7rqzaqWJcvdlivFxoBtAoaA6QnlHyAJJRdILoEQILkcdwcJR8IBTo6SBMhRAsaAwcQQbIoxYJvigrslW713aVfbd//PO6ufPFpLpsQiBmYSfSTNzvxm5t0Zmd93n/d5LvzZAkxbSPPY2H40vrQRXrY1xZemo2cH9TEzs+Gqo5nrsucMUPJ1+At3zF+jBzvuuxJbVtTCdNFDOPdHk5FwzJ+zcYJGBYwKGBUwKmBU4PNX4B8FJZ//yMaeRgWGr8DRBCUCPhT00KsdFIDQQw71uoIoqgVFr/BQChGlHNGPrTxL9MoT9bqsU+v1YEbfLqSHIPqflZ+HatnRqzCG8yb5qt5XBij5gkBJ9XMXYsoEAg57PH56+VZUutgCQxWIj0am/TRQTUyJw8wUGz5mKk7W2AR07nfTQyQOeWVjEes2o7HhALyWZER1NGK7MxqpFhvimfDicoUQZQkSuLBnzuNDs8+EVocHs8oIXhLi0EVFSshnQXNLB9JPm4beud9GYrAJJnsuTNL246ik85AP+/d7kZpDKEN5SXluK55fXU2z2XyUnX0y3vzlH3D+TadTdtKIrlAqTJ4ubHz7IM5cOo0KGDu81lg0tnZj5x//hGV/W40df3mcBjr0W8krgJtqlkBrJczRGTDZSDGtYlrbj6yTjsP6/34G0xbn4cPH38L3778MK/+4GVl5djRUdGPa3FRseb8LtjgLiuYuQsvrf4IzFIsFtioszQygPykWSWkBRMdb8eHKVmSOjSXY8cPR6cbM86aifO4YpFGJ0vT6RpiafQjGmWnw2ol4giefJ4isc1/42oGSZqoX/n4HUPTS77Aw7av6J+3w62p++w6svcOB3N/fioWliUDHVrxKw7ee8t/h7OuOPpjofPtXWH3L6zBd+yguubz0qLXQBCqewFNXPIjgojvxzf84ifjUWIwKGBUwKmBUwKjAl68CBij58r1nX/UzPpqgRCk05HskCJF1+jYY+V1BjEiYobbVK02CDL8IBMOmrnqAom/H0YMSvU+JAicKiOjPQ4EQvfeK/tzldfX7SL4hX8V7xAAlXxAoqXz+cuRGOWBnBO+//Pgg6no9KMhm+0gbbyvCidQsG9KpDDnQ6MGY4hQEe9huQ41ISmomkvp74U6PRTshSqWzG72UOxXZ6G9iZpqLm+akTHXJJlCI8gXQEW1GfXc/cuMtKMyIRjNbbOywwNHTD0d0EBk//R6YD8w43iTE+HvQX7mdLTgFSMwtgrutkgayu5GUQTDTm4FQTzsSsuPQuucAcorYDtTbxnilII4793hsW1+BkxcUYtvBEI47cSya3QGs+cU9uPSDd7H2ll/DzzSeoNOF8eVj0V5zAJ4YepUk0jvF4YTJ2YlJyxZh68p3kZkdhZr3PsbZNyzFxreqkRDrRmc7kGzrZiRyOuJS45FPg9v23e+istqD2+c3oSjZAo8pmvHGftbOhIMr29HCeOHxk63Y8G4/zvpROQoYCZw5oxB9VXvQtrYeyeXZaPqgBrEJMQRLQPo5L44KKAnDiM18U+d9MpDwbMVLp1+PLonzpprgO1QTjOby1QAlHVj/k3NQLSX+pGXerfjGPUuRze0aCEveuGUXEm5YAO+DzyJw0fJRgSTwbMILp98Ix7Ijq0N23DefKpKIC6Cfj6V8HnLZo3z8lDTaM+uXGrxx9aX0GboVi3lNuZ907cbrRgWMChgVMCpgVOAYrYABSo7RN+ZrfFpHE5REgoTIlhul1ghDkuAAKAkn0iizWH0qi9Yq4+OchwEVYTWIn50CQfpQMsyCv3M1lSND4YleTSLHCbfgyL7yXdpmogaPF5k2ozdI1bfnqNvDUJQc/Qelo6OTIMqkwSjty8Qv+Z+8ufK7vMvyc8SiVyxFOZz9oZFObVhDGW7N207uQvm/9nMoGL4Rw19B+nKM/ueyYua644HzkRHsRu6CUnzvB3tR19qPaZPjUdXgR2qGBalpsehrcqO+k20zJQWIZzHaG/lQUK0xzuxAiz0DzvY+AgkXTU37ERdlRkmiHw3+IHoYE5xiMiM7yosYmqtW0PQ0PdqCdLsZe6qcSLNFYzyVFO9tb0L2dWfAP/EM2AK9iO2sQWNVK5ZcdALVGAHsXfN3+AlgEifOIdxwIirQA39XH6YvyMP6lXuw4LRMrH1uGxZ9ez5Sk22IDkbhzdcr8Y0LjkMnf15xw3/h1P+8CQfffh9ZuWkEINsw6/xvwuJtwZaP2F60cD46qpvRXV3Blp6T0bS3BcHedrhbqhnjm8/GIUrV+gmTkhPRtmc3+mLykTJ5Osba9qNiTw/2b9iDv/0sgF4H4O7ywWwLwsRCNT7bjZZcK+bNisWfHu/C3au/ie6qLmRMLORflFbs+78dyJqazPpSxtPTh+gkC5JPXzV6oOTPNVSxNMN847O45Fy6dI6wdK67BasFqtBF2gAln/aPjgcNO3eDvsWHlooV2Hn/BsTfsBxjS3XrrdmYNCWHrWvhRTNPlXov+y0VUsd97haXwM778MQjpYMQ5tARO/DOTy5FbemvceZ15Ug6wiWFQckCjFl+0YAypAM9m7eibc0rcHfSnPnGR3HxuYUDahQPdj9wJT6ouQyn/GYpCj5tqYztjAoYFTAqYFTAqMAxWAEDlByDb8rX/JT+9Kc/4fnnn/9MHiWRJqIKICjQcMjgVea6JkKOEHyci5pDVIPI/0KEFVxHVIJQwMufTTIrJvTwDUbZDprABvgBNOda2jH4wXqAbTW+INN3+HuQkORQqw5fIwgRcKJv8dEAiRxLYIyoUXgkbU4s+6t5MX9W82O5HSIhiZx/WFmin45rM3nZevC7zLnVMrRGA/Nxvi5jhEJ++rOE03Pk2sLH5NyX//U71EA2PBo7mrTjmAgRwvvI+YZfO8QBIs9tpBtbG0xGidhArZfVnNuueMpIvRmphEdrvYCSvSu+gyxPE1LLx+Ga7+1CXZcbpbPy0VzTSsVEDAIeE3rb3TClRCEjPQumHipHXIloD5gx3upApS8ROUl+tDY70UeH4zoqOOYkB9HIGyvE9p1ocwBpZj/yk6JRR2JYkp2IBkcI9ZU99DIBzpiSjjUftsE/NgtRp38T8c565GanISElETNm5WH5vz3HWy+A0rMWw5I7HhVr3kE6/UqCpBIzTswjINmJ790wDX++cw38fU4svnAqvU0S8fqr+zB94XT0egJ47Rf/iUtuvgIHDzSgdMkp2LxyLeLyJiPd2om9O6kEmVwAU9EUNG3djeS8VLYexaD540pYPR0wRQeQPaEEdl8LwZEd27a3ossZRW+R6Ujt/RDNvXbUvrweb/4uCbv3uJDM3N+QzcJJpQddu11wUZ2TxIjgtWt6cPvKs2lW2494Gm3ZkgOof6sCAapi4maVoX/7QcTkJCBh4bOjB0ruzkbK0lfQtekqHPfcZSgb9kZqokLgQjQsuBZJDz6ILkNR8vkfN4KLv1zzLNIfegdnTvn8w3zaPXfcdyq21Nw4DCj5tCOAviQCSi7EzHd/BOZO6ZYmKmYupWJmAca/ejuOZ6eQsRgVMCpgVMCogFGBr1IFDFDyVXo3vxrX8nlASeSVK1ihUlbEQNVLJYjP66PVAkEHwYj2+f3AxD5I0KHggwZOCDBkcq5FDPPD/ChSAB/ndEG22oRba8JtNyF+SO4jTBFKIOoSl5uQRXCLpjYRQBLeXs5HAI1sI+DEHxIYE4Yh4qPi95sJTfyDkEGOJ+McnUUPT5QUIrxOxfPqgUsUBQAamtBUFWEIIotse6jlR9bJ+QtMUeoL0V8HGTcs+2uV1Woa3nfk/MiB4Qfgy6ErVuvDa4JYs+ZlA5QcnRti5FEElFSvvRYpndWISUvAz25rxMGeAMbOHIu+6nokZSax+8ZN41U/sovjYPNaEHL0wGFKQxsfIruXr8UloyzYhWqmvzAEF41+C/KCTjSELLALhYsVImjCODpBtjn8SE5NQJXDhX76dsRZQ5hORUkHo3Lbep1wLz6Bx+hF/vwFKCmMZhvNLuyv6MD4s5YgLiMXHrbwVL32PpJzx8DTVs0knFi2w/Rj8XlT8MFrW9Df6kB6tgmzTizFtg/bUTx7EqKYLb7h7nvwh9f+gMce3QRbZgoq3n4X/aEMeDsbGRGchYJMM7r5ICTklqKzvhk5JWNQtX43zARIPlcnyhcdh4LoejqSu9lilIL2Bhfix9HnZNd2+JPS0Lt6FZ67Ixf764IYO8GGgCsKbQd8aGln+g37K8xRfqxd68L3f3cK0tOt/MMRhCU2GiY/VQhPb0LctEIECXnizFGIWTSKoOSOAsx8LA3brngEqQ+9MfzknX4Tj1+xChmP3Y7AFdegfRhQ4qWXxvr7HkDzht0IioIidRLsl12H4y8u19pJ9EtPxTq88+cn0Lm5MrytauP47lVhXw4uI7XehJUWTQQNy5H0xDlMNroRJ/1lGYYG0ckIbP/4Dts/cv4d3/zNYk0J0VOzCR+teJGtLZsR7NQODNOCyzDppssw64vyQfkkUKK9Xotx9GaZ612HV391P7p2Ubaha83R6sNemI0PPoFeeU27jjMw9rprMb9QcqG4dGyi8fCdaN8sr+uWwXF24W8nDv9eRv51GBmUAK5Nd2PFT1/UgZ+BdiMcaiXiyWgtSLXlj+LyyxPw/n2/xb5VfA+84frPYP2nsv5yD71x991o2VA7+N6o10b7754xvlEBowJGBYwKGBUYrgIGKDHui2OhAnrfjc/TejNcW4qmABHAQdiRwHb/uIRUbaJvi7FS+SEgQ+CFansJt9oInggQZGigYuBL20YUIOJHoqlOBIAMKDKoxrBwLuNxergPp/PWaPjcnjAoEfiiARWBB1TgS3ywwBaCF4Erfo6nYQszAQqDQYKcNAx2WnAfZSZr47xO4o/lNRlDeZ1YaHXARh/+LucmipZwW4geEsnwCoZIyo5aBIAICCHD4bgCg3hNom4hz4hmw7leRSL76FuAZPyYGNGICyiR+UYYgoQ495XFx+CSKHZWSI3Mg3xkaBP7Z73nBJo88MByA5R81sJ91u0FlOx79Dz6iBB6FCfh/v9tw8vvdmI6VR5NVR0YO6MIMX1tqGgIoCA3BmmECf39Xhx0mGiwauFkx49Oqi/s3T3o5EOWFeuH1Z5GD5Fu7OiNQhJvvJhE3rD9QHxcCP3cpqvPgqCdNzDBSlYy22mshAPsPLGYrWwNyKJ/x0S4gmZ01Tegu7UPs35wDTyObvR3dtBLJA317+5AwGaHu24vQjHpfLA8mgKmpZGxat409NXuRFZBBhp2VCJtXC7KTj6Rk/rleOCFW3H/n3YihbHDnVU16HAmw9NYwRs4HjPPKkfDupeReuoSuJ1WpJYwdviVd5BdZMb+V97GCWfMQFy0CR9uOoDMcTnYu9uDotPmwUaT2sptO5G8Yw3u/W4WetwWpGSG0FnjQk07gUiXC+UnRKOvLYT93gy2AuVSUcK2qqx49Pf0IHdGAWpe3IxQvxvRVNHYGtsQ+82XR09RIqDk3aVoOP9KtBy3HBfdVD7Y/qHunX2PX4BNG9hK8XApdgwzuXbsfAAvXf8kfAWLMObyZUgllfBWrELVg69z3aWY+fB1mDowfw+bfD4C86JrMXZZqeZtEWiuQPO6VcBlj+LsmeENhwMlDWz/WferGth/TWPTk3LQI+1Av6pA1mMrcbq+jUUG0ODOg4i9/RVcsDgMX/Y9fgne30pws3gBYRWP07kLlXc/CLf3HEx59SbMGjjHz/rMfKbtPyUoKVq+CM0/vR9Yei0KFiXA5SjFwpPC7S1VL1yNt39bi5iLbsDYBTkwe5vQ/MT9aN+aSmDxKGGXXIgHnX212HbLlajDjTjx14sG2mboF5Ro4zhHB5QEtrC153q9QmZkUFKdcyPymx5BWyHfeznvzgpU/fl+2jzzHvlNIXZfvQrWay9CQWEa74m3+d48C1/2pZjz2HWY9EW8N5/pjTzaGzfj5Xsfwkc9SZh1zY9xViRdPNqHM8YzKmBUwKiAUYFPVQEDlHyqMhkbjXIFPg8oUZBjeO8OtqXwnIkX0OnsR35uHiZPmY6EpGSkZ6Qi4CbE0Cb6tA7QlBMCKggLxKeEE33NhoLkw2ym7yT/49RLtUeUdA7If9eL2mRAKREg5EiQOGyXGx4CEktcbBhaaOoTzXRCE1f4+UGxx9MPj5AJATLStSPjieKE7TletvvImJryRFOT0PqRgES+ZJ1EAIu6RZ+oI+vC/id8zSPAglBI549iJqVQUEXBEtUWI98VOAmRmvhFOcPr8nJMqYneN0X/1itPFxnParXCQnsJTXUjJEOrmbgYiGrHz9qxrgNmHgKLwiqTz7eISuU6fmC6aNGizzfAZ9jra+9R8vEj5yOPrTL2zHi88b4Jdz50ACefmImdW1uw8NRiVGxpQE2nD3mZFmQnWtHeFkALCzxlUiq6qtvQ2NaP1NxkWJhy0+vrh4WUMp9E77U6H5NqrCiw+hBNQNLI+yEhjmTPZUGL1w/atqKshLNslwtetuv4nQFUhtyIWngKopztqNpVjYsfWQ5nixfNe7fCTw8UD7dxM6oYVjNcVdthShyLrEl5iHO18nNsC/qbrIQpTJyxJcJZdwDtez7GuPknYNuqv+GpN27EHx7cgQmnzsLmZ9+CI4otNpy2eQlKEOjGvNPKUbdzL2z2OGSfeh62PbMa46ck4b17HsCyHy9FS4sPFWwXOveKcjxw+/tIHTcGSflZqH3nfSyJ244Lj4tDT3sAjW7WyByLndv7sXCsG912G0pKMnHOd+ej8q23cbAlHSefP07zQcmdOxFt778Nx75OStiAxJAHcWe8NMqg5EdI4uT7zd+mYdyrv8Z8fQvFgImr9zYBDrXDqBAq8Oq3CVlyDjfuDDStwcoL7oRXl6iy+4FT8cEatvmsHqnNJ/ykRoISBwHDC9e8COttT+KCpZxky0ZiRnoqzUiHSWzR4M6D8zDxjZswVzfJFqGgXtzm2kJFxPUvwv6713HucV/AbPxTgZIXeT9nI325gh6H/noFalbhmUueQMLyJwehUvjVAQNVQpFTHl424A0yHLRQYx0dUBKuc6nuvjkCKNlsZZ1fGVLn8PX8Fj5rOfIfW45TadWjFgfVKs9RrZKy/B1e62f4C45teOz2bZjxqysw47Ps9s/ctvllPPbhbFwx+8Pwd4OU/DPfDePYRgWMChgVGKyAAUqMm+FYqMBnBSVq+yMZnGr6BsKHfiop0lMykFs4nh922hEXF8/JvIdWCdGEFPJfzlRdkIaYo6O01pyww8eAkSehgZeWCpxpCdkIe40QTFjYbhJNWNBDOBLFbVLiEzTw4qLiw2QSeODSgION80I/x+xi8ihMA14o0vJDQEIhigYZfIQwAbawBAWiiOKFcCQuNlZTkTgcDu1LXa+AEQEkylRWvFVEUSK/Wyz0XqHCw+U6ZB4YNoylckVzIg2rS0SJopJ5tJ9lQkY1iJiWut0+mMxhXxV99HG4dSisvpHvct4CmGJjqZ7mmAJdrLbwDMTvF6BD6OPXmZ5GSTLQ4a1EkcoVvY+KgjrKVPWWW242QMloP6yaR8kzl2H8pGS4e7vw5t+duPe5bkwussDZ50Pp1GzsodFqt4uKEwsJG28gd68blqR4mrT6ER1rRWtjD6YdnwsL22oqCVHieWOOMwWwubkTfQfoi58AACAASURBVFE2JPAmHRdrwRZCjoQEC383o7nPj3TKkArGxMLFZyU5i8ej70eAoGTN/nZYx+ajkBAhe9pMJDI5xx2TBGs0jXXiMlH53kFEkVB66+khkj4GOVMmoHvTamDqHHRtr6NPST1iU3KRPKOYqpNOuBtqsOvv6/Hoaz/F009+hPQ5C7B95QsI5szm+QTQesCBuGSSU58DY/LtCLTVI+XEBXD1xyFU8xHeefR5/NvzP8MrK3ejy2HGRd8qwt0/XIGcyRMRV1SA1pefwwXTo9g244Y7tRjrDzAKOCMProNNyPloL/YRIl261I5zLyhHivcgUsZkwBxjo6IkhOSSYnRVfIDq12qQksK0nEQTYk5cMeqgZGrfOqw8/d/hjTB11Uxcf5U6AByGmVxTTfKXa54cETRoHhmrzsHMN8P+FrUakElE/srf4dSRvWOHgJL5XgIXTqZxA8EBTUPZsTWwePDR3Wdg52H+KoQ3R1DIDHmGOtbgmbPvBG57ERcv/QL6bz4VKHmWJq5HUPesWjasn0zVC1dQaULYxbad+dqljB4oCdCrp/L1B/H+Ha9QCfQQLmB0cdiI9kigZDifk4F7KqK1KDzU531vvoSgBIaiZLT/bTPGNypgVMCowOepgAFKPk/VjH2OdgX0oOSRRx7BypUrDzNzPdQmM/yEOzIhRs5R1Bn9hBlJ6WkoHFNKO4AUJCUlESYIyBDFiHlIi42mjNDF70rLjV9cSgkRxI9DVBfSziOQJIbGk24CAlcf2wg417PF0YhSzGEHgktERSLb+3wEBwNGrfrIXxknrPgghKCqxMK5UjyBi1ynh+fX1d2tAQ1Rbsh5yjkLNJHFFxJYw44Fnq7yTNHMUKmCCUMN7TIGYYcCJrKv3mtEjqUpX7SSyjWqMcLeKvIly+FASoxotdEInuJoikvVC3GSLBrEEdBC0YBaxHtTAQ996IsehqjjqH0iVTC33XaLAUqO9oMXOZ6Akm0PnIM5J9Ff46MamJPz8P+u34FJjLM1RUWTprHfKzqE2joHijNtkNvRUetEblkyuhu76VuSiQMVLSifMQaOln5UtzmQlpGMTFLGg02tMFHSVdfuRR7bbpxiCUxJkonGrl1OIZEepBK+xPM+SsuNRnSA7Sj9fegmiAn+8GoksmWgZst+Kkk86KtvpF9KLKZddDb2rq9FVGoW3NUfw5xejORkxhV37oRl4pmoXvd3eGr3Iy7NivRZc5BSNI2tLu3Y+Nt78fa+O/DMqjZs2u+Av6MCHvt0mLoYD0yzV0tyDttf+ignM5GymtG0ewvKLvgWDVybsPZ3T2DumeXYutuPnGkTcNqyMiz/9n+i4NQzkFSQg+CudZgyvhAbawOY+c25qHiX58UHIiGmF/Gr3sGHE6fDUdmEBI591TlxuOL6ExFnT4GzYz/rPZ3QpBP7nn0DUS1OxDBeOPW0UfYo0Uw6+7Dx387A/ma9IiFs4lpXqibth4OST4rxDb/uRdHK5VgoYMTDMa6+Hu2VlKMtugol312EqWy1UGkv6n4cHPepq+D4Ob00Zi5n+kv5YekvYUXI5iHtN6q9J2n5KxGqi+GenvA1OY4xUDK8wuXTxA3ro56PJigZpnYJ5Ui/6UYsXKyHV0cAJUN8S9R4R1C2fElAybbHHgOu+BKpV0b7HxFjfKMCRgWMCnyFKmCAkq/Qm/klvhQ9KHmM/92xYsWKYVNvjhSHq/cU0QAEAYCFivxuekIKKBmbW4z0tHQNlIgCQhmpakkzA86h2mR+oI6D6TUhG7cVfw8BHqL+iKI4JACrJQYxsTZ4qeDweqLgpHIkxhJWXkhLisstapA+DUxAPnynX6MYwGqqFM0cVnxBwl4miYQsSSl2dhz40NnRoSk2RFEiig9pW3E6nZrXimp9kdflNeEaKm3G7XHxuFSM0CfF4wkbyMr24msi56CSd/SgQtPOaFQlfNXys+atIhRkwONFte9E1l4AS1DzRwkS8FCuT39K9R6E1wsICrfcKFBipqmr1t6knXT4dT240Z+bHpTI+l/84lYDlIz2My6gZOOfLsfsQi/cfFByrB4cd94ulE1IYduMDc3VrTjhvMl4d20NMuJt8FtNaKK56jcumIh1f6tA2ZQUOGocsKUlwtfnRi8fgkQCxPxEO1tMOvgg2lHVEUQcXY+dlHSF5AYn9es32XiDs82GdG1CjAXxOWyZ6QuhstOJchqrPtdvwTf+8Ev0HuhA9JgiJNroROztpJkqAcymvYQ4vJnYf2ZNT8eYMfQl2boaMbMvQfUHG2EvnYqcTCdTZNaipzUKzRWNminPW9t+hT+v7MBfn3oHOXn0RUibCF/tNsKcApJLB4IxJIAi34pOgK+/C0E+mOOWLULlg3ej3+mD/cTzEO3oRNkJ4whPHkPBKYwXjolCqucjTCc06WqoRk6KFVs27UPe2Fy2D7mw+8E1sN/6/xBo9SJrXCbW3P0SrjzZiZvvPptKmmY+rElIzEiDt68CH9y2DhmMZc7+1mujryjhjXUYdGhahacueAKpgx4gnx2UYFgFRR9qN72Cj0jEe3cRtaXOQ9btt+LUmWmaZ4ksYVDC6OKCTgRrKZGznoOJ9BHRt9GEtxxQj5z0EC770WStrUZTsbx9eIqPZua66hW0bamAu1IMQw8tMUcCJQMTdveID58eTnzCE/opFSXDp+IMQIiOCzHuRycdBpfCR7Yie/Jk5GpdREcTlOjjgZvQcPed6Bqm3eqIipJ/EijZRhPiF7tn4Zofn3WYsbD+3dK2q1FrCnHOQOtO88v34ml8Cz9W7TBsk7n3aeBbHK952H2UOmRgrKRDx5axXs37FtLfOuRHMvvDkcc3rEpG+188Y3yjAkYFjAocuQJfZlAi5/7ss1SpDizTp0+nj8F1xlv+JayAHpT88Y9/xHPPPYeJEycOKhrkkvQT9aGRtWHjVVnCComwkkHUEZyvUzHvQUoqFcnjxiMhMVEDJdIOI+0zXonG5bYm7mKSiOABRUZIzE050dcYAn0kJeY3YCIo4f98AfpzcCcLW0+i2VVgsdJHJGCDix4kwSC9SghhRAEiSpJDiTgi/eCxOJ6YuAZEgcGWG9k2keeUzK9+zvO66U8ZpL+HNZrzRCaKuuh90tfXNwAgwhG8fu6XmJBImEJPEc4tLZZo5OXloaGhgeoTG6GKA30ENFa274QIVGz87uhzcKx+LX1GknfC9WKbTzTnulTK6OuvV+YINfJrXihhpYy+NUbVWb4rqCM1V4oa+a5afKQe4fdkqE+JBmR4EA0mDbdEhQ12pTXqllt+ZoCS0X62BZSs+NfFOOvcbHp1mHDQZcXdd1VyEu9HcVESKqp68c25OXinoglBtrtMmJSL1soGjDXRr6Pdg2z2l/UmJ+NgTTfG5MRSAcA3kA9HUmYcmhocSAq54GTvW5QzhBre/PY8G6JoANvBKKpoqlV8fFhnpbAdJzuFDxWNU2v7cNqMRDz1t71onj4Ry/7zh9jz1g74mbLTvIHQoWQCojOL4e+ugd8TB1OgE5PPWYaPl/877Gdcj55dW6jQYAtL22ZMvegUjIsx06MkFx+tb8GckgxsOeDCs09/BBvPP7ZoHvqrdsA6JouOz2Ykjp3M75Rt0WfFyV69UFsrsnm+b97/DJKLxjCshe0GdhNKJhTgzd8/jYwFJ8Hd3oppBUDRzHJU7q1Ffl4MEgK9KKHxbbCiAs//dTcuefxG/O4Xr2keJN/5/nz825WP4a7rk3H1zxahsbqR6Tf5sGS5sfW2R5ExIQNJJ38BrTfajTW0ZaV20MRVeV6MBEp0ipGIG/QwRUnE666mrXjngfvQ+DrNSW98FBewtUb+VIT32wzTGf+O+Rc7sPEK+liwPWPxPUuRGzGG5pPxyLywISu24qXT+b5f9Sguubx00I8knJazlSoWMZEtR25pdlid0vw61nLsI7beMOlo965m0F94hEUPJz7hCT0qoGSkpJ/IYx9NUDK0bSbsH/IKYm5/Fhcv1rcsHUuKktNRT4PUypJrDkGOT/kHVA9HjgRKsrWWmVeR9+NDihIBLm+lHzqmBmBwDn51xQzIWA99hCGGrUce/1OesLGZUQGjAkYFjAqMSgW+zKDkiSeeYNrc5YN1ueaaa/Dggw+OSp2MQUe3AvpJ+MMPP4znn3/+iKBE71Gi/DMUJFG/SxuKCBoElGQQlBSWltGCIJGQgR8Qc/Jv4n9Fa3oHbhdNY1WZqmsqCC1BhqoKTa6hTeNlK25Lk1Kuo2aEYIXQwMtkGqoobDGJnMgTSnAOGOKH4wIFBG70EVjY2DYjPijSgsM5P49Ffw+JFeY4Lnc/PT7ikJqSzA/fGVLQ20kMw48ECTNkPw8NZ0WVopJuBDpIm4tACQELXV1d2psi15vOD9Lb29u112Q7CSIxE/bY4mP5AfsYVFcz7ZWtQv39NJTl/DTsdULFDZUuekWHepf1UEpUL8rkdThQIvvIeAJ8QkEm+GiRn+FFlC+D760WxxwJSlR8sNLxRNxnUjQuco4//7kBSkb3KeToAkr2r7gKk8uz4LF48OGrVXh3sxuvbGlHMmVSVr6BZ100G089+R5voChMGZuEvm4XYv0mdNj4MCQko6gwFS1bazHlzCnYsqEC3l4x9/Ehq9SOWEqmQvQjkTSYzigfHLZ4JPBh6/UQsJjcVJqYMSE+iDr6l1hJFtucfsyhQiQ5ug0rfGlIz4vHwt/eii2PvAtrDFUe1olUf/jh7Gki0TMjq3gMYlNDqFq9goDhavp+tKFz5e9x2W3nocWfB6fDipxcyp96e7HhzY9QuuQEVGxugbuNk+jMmfA37ICFKT2uuv0I0qzH3c54VZFyse0otbAQxcdNw2vLH8aM6++C4+B2FC6Yh96dlWj84FUknngW6levxhk/XIbGgy3oM+dhzsIyfPC3vyOteDzKzO3Yv6ceZ5xZgNpqG2KZxBOfGIe9tR146zdP4oMPLyTB7eOXBdGJ6WjduQGdr+5A3vf+/oUoSuTmGjRBfXUxms++Hq6b9N4dw7RJDKTLJIxghhrpUTL8DezB+/+1CHu2XjvovRHZ0qNAR4zezFUNRkPQpy65nwanr2AJ7mcrzi7kP/WYzhiU530K23cW/Rbn/+K4oe07NJx9hoazx5pHyfCKEkAzw32ihB4vDx/R4yVcmtEDJdBatc7B/g3lGEe/mbAnykjH/Jzn8Q+13ryF7qQe4DNAkqGKEiBpVhh2fDZQMow/ik6BQqoyVJ3CkhmgZNT/WTMOYFTAqIBRgc9dAQOUfO7SGTsexQoMpyiZMGHCCO0iQ9Ul6jSUEmLQT4Nzbwmn0RQlKakoLilDij0VsQlsTfESdBBICAKRWF+z5s+hIoK1AGBNSSH700lA8zrhZ+VaGwzXau05mtaBG5jAD8W1lh2BLxyXsKCP9gZeqlDEIFW1vEg7ChGJpigR49Yofk/NzICfSaDdTFONGlBVKPWFeJIIaJDvsiTzg/pwNC+9UdhO09hIm4aBNiIBJOJlIhBEM4jV0msIgLhe4EhGRob2usyDZX95XSXpyHrZTpYhapKB32W9Uobo33K9b4m8LuctRrRqHHl9pLadT33rGKBE5VQzQjaNiTCjvMgNsufxZRiXB7R22dDnY6zth27c83IXxiQyDcYWhXFFsVR69KO9sQ8lZQWoYmzw7FmpOHignRKmANILkhBbz/jeJBtaOqNg5U0ZZaFMirncKYyRyi8hSWx2o9MXgzqfDcnMAu5wxzEC2IFotrjFMR64jw9tLKVcyYnRyGVM8TSaxT5FLxLX1EwEYtMw98brsfPxZ2Fimk0iWw1a3t1CnyACGxtVLGxdadryBvIu/CUqn7gXl/x4ASZPLMGbb/Hmz8zEtjd3Ysn505DAbddvriNRjMKu1a8iaeoMeOoa4LdFU2FCgFOUhYNPPoqFt11DpYqdEi0CnX17sLe6l0k6Y+Fqryf5tKL8rLlo2fA6zDO/iV33/BLXPHYXCtyVeKc6Fh6qYg58tI3qGzvGVG5GeygF5RefiCtPArrZmvTDm3Yid+ZkmrbGopcRr+v23omO7lY6PVOLk+jEgXseR863vjhQAq3dhgqLyZPg2xWZgjOcn8SAjwnTVk5i2spY3f05mHpzEc0+2RYT6UOiv5V33Def7TIjgxKJu91x36XYsoJeM4MRuGqEgXOYvBwz8VNs2XWDLvlFtlHnvZztOeVDUm8qn7ka796/G0dsvTmaz9w/pCjhP0BavPKDCI6grhl6qgO+MzXDKVCOQupNxzpCpn+He8Gd+OZ/nDQQP3ysKEreQvo13wKe1npkPjFuV1N6tJ+sqT5k+fyKEgOUHM3HxRjLqIBRAaMC/+wKGKDkn/0OGMdXE2ulVpDWG1GUlJWVaRP0yHYN2V6veFCvK08RNYEX9YJ0evSLoiQjEzm0NkhOSSJcoBcIQYFEAospq7TdaOBjwKuE4hL46fXhY6uKKD8kYlh6eKzcyivtJAOmpZrLBudY0j0i+5o5qbcRmDgJMbwuH+eUBAVUdcjYAQIVH+0X5Lu0zgR5/LSUFA2OdHbwQ2tep4l2DdHSosIxBGIIIBHIIXVJ4bYCIUS1IeoQFcmrrlm2EQDSyw/K1SIwRbZPS0tDfX29Np7UU6CIfEmdFFSRfdX7IN8j1TmyrZyTWvSQRNYps1gZR8bWvxcKlgx3p8t2I7bdaCeiFCVmKkpuMlpvRvvPhYCSfY9cTOWGFWllduytIKnbVoPbHulDchrNd3jXZxXmoJ89X26nGWWlMWho5Q3f1QMLH4SqbiA93o8xsTTwYdLNAVcQCaSSvR6qSnhzR9HbIyfDjFbSxUTeT32haN64ZnR2sycs1YOAyww7e8F6afyTQbmTnR4oFT1ezMljrxmfpO1Z2TjY7EBushWl1/wL9v7fKuTNyIM7Kg+9tbvhbqFJalEueresQ+kVv8Kep+5D0ni2xHj66C4ch1izA030pyidPQFnX3wSnvrLekw5sRgb/vBHjDlpGfobWwl1CHuYrtO25V20frQZs666BM7qKhLOOLRX7UPGjCVo278FhXOOZ5Y4VS8H9wLuLmTMmo29T/4fvn/PvyIzqgMvvUtZF92Zq97fD1txNibs3o6uOBti5pbi5LwuxNvs2NVhRkJaEcqKTbjrJ0/g4V+UoLgsBtaUWQjZE9C16XFYcx/4whQlohR45+dn4MAG3mmHJa8MP7nWgMgld8JdsAhjLl/GaDGKcCpWoerB1+HLZsvGYzSLHUje3fH4JdjXvIxtSqVI0AxJPHBseBLVK3YNaeMY1iRWjGCvoDIEQ8eUUbTt/9wEU2ctrENUMPLqgPrh9WzE33AVxpaK/KEDnaueQCM9KUyVTEs6xsxcR1KUyNWE1TWbqZZYhKyLz0BGtg2B5go0b1qHnpwf4XIm0KglnFq0GZaLbkTZArrpehOQe1wpvTqOAigZPJetutjfYwWUDMQDi5rjoXacPOA3EtkWo+o0dH3YY0S17AwHUR6qLBnwPJFth8KYT2q9GeJ3IvfuMJDm0Pij/RffGN+ogFEBowJGBY5UAQOUGPfHsVCByNabVatWobS0dIhHiX6SfiRQIttpagYhGNFm9Pe6CAtSNFAiXiWiwvDSP8RMNb2AEqEpogzRJv9sM/FTOiItMCECjSjO2aLEtFR8TwaMXgWKaEak4tuhKVEGwA3ncRL5K6oODSpwaPHgEFDi57g+fskxPPzQPZYfWtsTE+Dsd7LFhp+i8xiiyJAvAQsyhhpHIIms6+npoWlqvFYTabURRYm0+Mg6MXsVZYgCHCqxRgxfBbBIW46MkcC2I4Ep0sIjUEPGVLVXqUKRdVYAS6lK1HYKUOnboFRbkAIpg4a4A74xkfdapO/JYfeioSj54hUl+1dczAheM3JKrNjXTqlSQwd++t/N8MSYkEblQ/74HDh6utBwoJtqj1RU725hogvlUXkZMFGB0tDsQ0YcM6PpXtzEByAtwP4zswdxlFfFEaBkJieKPQ6NUgNoIgSJijehrSOAzjljYN/ZCFNqDPpanUiOjUcu9/PyIZwyrwjde7rxWlUt/CefiOLyUpSc8g2svfVOTKTBat2HB2BOzYSzpQ4nXnIC1vzXn1F86oXoqttN35EDjKbqhoXHX/Ld0/DGM+/DZM/E+dcuQmt1PXr58LzzxBoUL1qK/vpm9qORME4pR80LK5FTOhYTl85BUYYfa/64Adbp34CroQ7x40rgrdoOn6eFEcn5yDr+RNQ+/Thyxybjuu9x38YAXnqjFZbsLDgaO8HHDPO3b8DuZBrRzpmI007Mxr5NH6OTTtFuZxALT8rCtp1sGXriD1i/7QJ09uXC298uDkmkrT/6AkEJJXj0n1jx06FJMuEHc+TJdaBjF9Y/8iAa1m0FhUE0aJ0E+2XX4fiLy4cYaHbuXIH1NLR17KpEuEWP+eLl85B91Q1YeJiZK71eGHW7UGeBMQhllrKN5iZdG81AvLETCzDu1V9jPrurhiyeGqy//w7UrtkdPm5qCeIv+hHmX16Ayp+cg4bFx1Y88JFAiVxXT8U6vPPnR9C+YcCU1poK07xFKPjuVVhYqr/4Dux4/LfY9sSG8PtScAOO++tFKDtKoASoYTLSpairUGa7xxgokWJtewy3vwjNnBUR/iGH7hFRgrzIq5ElCbNmJaMSpw94m+hfk5acWUiuBE4fMIcN+46wzQfKAPbIZq6RoIQnqDv24eMfC/+BZpyDUQGjAkYFvq4VMEDJ1/WdP7auWz9hfuihhyCgZPz48UNUDOqMIxUK+gm7/mfxGBFA4aaiJJ2tNznFJUi2JyFZFCX0/zCJskLgx4BthrTVaPG/BBw+ifmVmF1aK4ghrLTgaOcoLTjiVyJtOtxWaMhgTo4oUcyEHDye2+uiAiWG20tqDU1gJTzDpOEX7f/xcVZNieKi6kPacEJi4ErTVVlE5SFfcp2qpUb8SGSdLAJGRCkiwEMpQgRiCBQRdYbaV+2vfEJkLAEqch3iWyIgpq2tTQMsw4En/R2i4Ig6BwVk9GofZeqqIpdl/6PVeiNj3nyzoSgZ9adWFCUfLT+D0bxmypjMWPGxG2efnoflv6hAPR+oqdMYw9vpw4Gmdpi9JHuUmBRNLUQ3AYP4bfR1dKGW8/uiWN68lFD5CVZKi+NQe9CH5p5+ZNvYH5aUxphdfgrOGCmRdnnYkuNtIXhJicXiDEY9JcRh//Z6LTo4i4qSeol8sidjPBUI7/OBbWH6jG3yBEw9/3Lse/kFJDBC19HVjZgxk7XYpxi7Dabu/QiZotFTW4cl50zG3tZc7HhuBWZevBBNNWyDKYxDWkwbzWljeA4dqHt/F9ImTYUpPhkFC6Zh+x+WIyc/iS7IlF55ujDphKnYs9sJ+8R5/MPB3O+2JvS0NMI+fgZczbXo2/seyo6fgcLCdJTZmvBKdTZmzEjCO+874e/sRSf/HHyDqTvvFUxHdFExMrPt6Nq/C4k5WYjyBTFxchpKi/Lx22vvxIo/TsS0+UvR1sdCsi/PF/j+qICSUb+ZjAMYFTAqYFTAqIBRAaMCRgW+xBUYLVAi7QHbt2/XKlNSUoLJbCP/NMuuXbuwdevWwU3Ly8tH3PeTzFylbaGqqmrIYWWSWVRUNOKpyHm/8847mpph3rx5kPPRL+o6Nm/ejAqGGMgyf/78IWPKcdeuXat92i8T2hNOOEHziJBluHMaO3as9gm/fpEJbGtr67DH/jR1/LJtEwlKJPVGPEqU10Zkyo1cn77tRN/qMdg2oiWwgP6NVJTQtiC/oERTVKSk0HSUin95TdputEXUH6JCIbDQWm+06FuqQvhhtqwIavG5Em3LOZKoTERJInoSYSUDEbviR+LnPqrFxUTFSlQoHMsrLTih6ACDOcTLI5qgJIbeKf1hk1QCEYkTFsihvEMUgBDVR2dnp+ZJYrfbNbghPwvcUC0rAiMcDsegokT2ESAi91os4Ytsp2+7kXtN7i1RpYjapKWlZXCskRQeCpTI+al2GVVzqYACIkoVo85t0J9lBEXJJ96nA4oSA5TwZv6iPEpeuukbOP5UO2LiY/D0hj5kFUShcmUfNtT3w55sQ0aSBbUVvWyhSWBMLh2LqSQJdjuRkmdH+8F2zSXYwcl/NKNySTswLp7tO0ghDXTCQhCxly07k2P5YNC4tY5RTyLLsrtdaOVDmMsYpvikKLRSZWFiu86U5AB6mZqzs6MXpYwYdpxQjO69Ddjb2IyUk0+Fu89F2ikU00VHZGGY/XCLS7G3nyk3J6N3fyOu+8E0PPZMAx82D+KdjQgxJSdz/DiapW5Dd38yH9oedO3eg+jkPGTPnoFAdzV6P96KIsbXHKz14YyzJ6C5sQs7D1L9YI2B2VVLg1oH7BPmEYIcxMG/v4ayxbNRMGEcSuNc6DnwEd7umorTv5GN93cFkJKRit2VjThl02q8mT8XJipz7FlZNKilDMxGD5OKFlxyXhmaOkJY+9e1GO+txsoN16O1z8sI5HTW+BsGKPnEvxTGBkYFjAoYFTAqYFTAqIBRgaNbgX8UlOhTMOTMBEz85je/gagC9MvChQtx1113afBhuOXFF1/E//zP/2D9+vWHvSz7/vKXvzzMn+CTQMm111475DwE2AjAEFAS+drOnTuxmoEFt9xyi3b8xx9/HJdddtmQOFRZLxPQ73znO1i5cuWQ8/z5z3+unePGjRu1sSvZ9qxf/vd//3cwulggjP51/WtqnwceeAA/+MEPBoeQ8X/9618f3Tf/GBpNP0GX5CLVeqMm4Op1+V0tevVI5Haq9SbESVR/jxtpySnIp1o+IZ7ej4RXFqZ+RjO0w8P2Ga2NRou3EeNVfszNddH8VeJ9ZeGMTlOXaB4mmppExQ+HuyJMjAnWFkm08TMog14gnoCX8cNhg9TwEh4j4ObYTCuV58bPbQMSy8NF4In4oUgMr5yDSu6R6xKYIdBNYIf8LCBEQIfACGkjEnghihK9r4hsb+n0zQAAIABJREFUq6CFvC7QRI2VSg8B1Roj6wTEKF8RGVMPoEaqtazX+5TIOOr4ygNFu2qp28BX5O0W2eoTLmHYVFcglkQzK48SWX/LLTcbHiWj/cyKouS/zjsJV1yRQ++MZLz+QTv6SQdn0AT1v+7YT7cHH/IY39vFlJo0PkTuEPOrGesbT6hYWBivmaDuO9ABjyBE3v9mPkNWsx9dAQvOoDdJbb8ZPQmxyOOYLqo13Fl29DTR+DUQBTeBSRK/4qkw6Y5Jh7O3g+0yLmSm2NHS5cYYjjlu3gS4DtRhI796Z05HMuOB7RkhxPDh6Wjpx4RpSSgdX4h91W7EF+Wg4u0qzJ5mxesvbmGcbx6K8hPw7uOvIEAyGSD9zJy5EF21exHsdcLGdJ2yRUvQvXG1RkJL6GOy7q/bcN6/LMLOjxvQ3ibVjyGoeRsJJUzIaalGUh4TfrbvQObsufQZScbUTD9qWlzYVmXGtBkZ2L6zCzH8A1HHtJ/T972OjbPOQ5CSM393G+m4BTNnZyPocmL+5HjsrDdh60e7sfHh11BRyTagAPvjUqbxD9iZBigZ7RvfGN+ogFEBowJGBYwKGBUwKhBRgaMNSgRGREIC/SHXrVt32GRHwIoCFEd6gwQUCDBQy5FASSRokH30x44EJRItrIc7I4GSCy644DBIos4ncozIa1HHjzxvAUFvvfXWkM1PPvnkIdBouLp9lW7mSFDywgsvDPEo0Ru2quvWr1M/y4Rdgwz8nwT5ipDB6XRRPZEaVpRQUWRn+40oOJhYoRmryr6SYDM4rhiMcr1LS44RvYgoUyTSN7yFeJYMtumI9yrhgmq/cavEGdlQYoDF+0RLx+EYhCICIhSMUOcq8EMAifo9MHBOMoSoP0RBIooRAR/ys2ptEVVJd3f3YNKMrFeQQ8YSOCIgRfZV4EWOLaoU2VfWy3YCjtR6fU0jIaicjwaguI8eksh6BUo0cMRjSBuQVoIjgJIj3b+DEGVAUWKAki9QUXLNKcfhZ9cVgvIPtPDmd7mdSHRb8bcX67B+t4eBKOl0B+5FLCVSHhr6SCa0ieCkPJ3xwXzz3+vyI4XpOG6JaOJD46EKxd3iwJl5Nmxu4APD8BwTG9pon4O45Di2t7ioLGH7DMmknXnZVosJ/hia8dAHxUfT2ExKqbzMu47lg1E2Jgv2aDcO8OZe7+T2ZROQwBahKOl3i7IjJ8vEaKsYVFOlYZb0mpxStv5YUd8UgJknM2t2MXZs3oeOuhp0NPfD0d2PONJTH6ll8fkXIDvRi6rX15Jm0vW5pBA719Zi+sIMghpKvtjW07LpA6rM+EDZkrHszFzs6YpHw/adyJgyEfPHRtFYMwHvfeylCsSJqIRstLX3UYgWImCKxhw6pH48j0kcPR3wEpTY6CY9YWoapo3xo5twJSo5h0k4fXjqP/6Mv/6+DLMWzaOBbT76u5caoOSr9K+dcS1GBYwKGBUwKmBUwKjAl6ICRxuUqIsWoCBLpPJCQMp777032IoSCQ0+qWgKYMh2I4ESuabFixcPGUoUCuecc87gukhQEnnckUDJJ53fkV5XQETaajL5Aa1+ESWOagmS9h9px1GL1Ey1+fwjxz+W940EJXLf6Ftv1LkrLw01YZf1SskgP2ttLjKRlwm6KEUIKjwM0EiX1JvsQkbsMgWG8y6xPxAxh0AJbcwBChKlqUOCVIYwgGNAvSK+JJpJCVtrZLsgd5R9RHES4jqTxAzLd+7Zw/mbqDsEFmgeJ1znHzgfs/ihaDKJQ6k9CjrIcdU1yTnJeB52JWRnZ2tKEgEksgjckLEFrsh6+RKFiXwJNFE+JaIiEXAiShRReMhx5TU5N/E2kfOXMdTx5TU5vlKmjHSvHDrHsIJEfy3yswItCpTINgoARY6p4I0eyCjgMuhzMth6Y6VHyU8MRcloP8SiKPnOCfNw730n0FC1E7sJE3ppuprLdpaUcUm48oc7MLs8mz1dCWiuqkEb70uLxEfxGZrERBentxd1phgk82lwk0RaSAv7E2ku0u1GfjzbTHoJSHijZfB1OxUVfYwANjEOOCvehkpCiyC9UVLTeXN30NiH8CKGwMVHshJrt6Cn2YUsC1t56APS0t2Ol6toInvGWUgtzEMsIUjMmGJYvZ1UqjAqim02JBtUZNAJtO0g6iuaYIuNxsKLl6CqshnetipEMXWmdf9uXid74pJSMPb0ZfB99DLaO6ltIfgJ0BclGEpFcmofTFlz0LNtLapItM/98aWob/HgiovH4o5bnkd62Xgm1WTipBx6nfSE0NCTgukT7Vj1AaVeVNo42pjxUzARWVtWo/PE82DprUePMxrTx7PfMuDCuXPMeJ9eMCUlKfi40YJnbr8HN12WgatvXoKu3nQ+/BcZoGS0b3xjfKMCRgWMChgVMCpgVMCoQEQFjjYokUm9QAnl5SFQ4MILLxyijlCtJvKJ9/Tp04coUEQ1csMNN2ifpMvr999//xC1iR4aDAdKRHGyZMmSw8bUK1GkBMOBEtnmJz/5iQZx5NhyDpGfqgvsWLNmjfaatAstW7ZsSEU/6XVpmZDxI1U0erVM5HUN15rzVbuR9aBE1EDKo0TF4Mr7oCbdakKuVzVoqhCdeiEMSiTVN8gPd/mhNFNFC/OKtNablBSZ/wxE+w60uYigRFpeRGUSosI/GAp7cWjnJQBAdtDGI0zgmAJLwlAhDGqUJ4fcN26BFHK+kmQj7TwytqbCCIbbYQg6NHiitZgInDjUtqKOabVatHtQpdlI8o0ADgEm4jui6iLHVfeoQAZ5TeCJ7CcgRIEjuV8FnkibjfwsqhLZRjx79Of/SaBEr1jRvw/6nxWUkXXqPVPXqo8DVtBLHw+sB0dmMyfThqLki0+9+cGp83DLz+cyw7oV26t9qGr3EQKYsfA7s3DJRW+htd6L0sJUKh16mWpDOsjetnH2OCQmx6C9pZMPSTTSaPLawVjg9Gg/3JY49PDGtfHmN7GtJp9xwFG9fehPiEYN21nS7VZkxdEHxcGEm37ukxKDji4PzJIfG2uFL5ESsDYHLDT4SWQLy+SyYvRRlVHR2YV9pVORccLJiLN5YB9bwjaceHh62HfGRh5zbBLpJdUdPKeelmb01TXBnh6Pms3bMXNhHg1ix4N2PajduA3mOUuocqEZ7YF91HElwt/bDa81HlmT5iImrg8dB3rQ8OpTiMtLw0XfP5vcxwxfUy2ef+AlnHDlt5kS1IdlpbVY/b4bqZnpiI4dg23dVrja3Wjdsw9ZcxcgaT3p79VLGDHchm1t2ZhSTHLpaMfFJyfj7W39KM30YG2lHRsfehiXLozDHf97HZoa6xir/EMDlHzV/sUzrseogFEBowJGBYwKGBU45itwtEFJpHJDCiDGp8cdd9xgLURt8uyzzx62frgWFNkpsg1F/EQExEQCBRlXwIze50TaYcTzInKJBCUjHTsSlOhbYGQiKxNN/fJJr6tzF5PYKVOmDO6qB0AClvRKHAVXjvmb6SidoIAhASVlZWWHmbnqDUSVukG/Tg83BGgE2Bng6OqnD2Y6SseNp/Iiloau8TDRE0TMVsWfRAGWQeUDJ+cmuryKf8igD4qWVkOoQXgiHibBgchgackRWiIKEIEpfkb9ioeJYBUt5EZab8LCCypYfBpQsVptGqiQ9h21yHj6lhaBKgJDFLiQ70plIecr+wsIEbWILAo0qQhf2Va2ke9qnYwvoEX2F1NbactR3iXKNFepPEZ6K/UwSrXHKOChvsu+StkiPytYoxQ6eqNX9XypsTQlzgD00iCQ1JU1ltdvvfXnhqLkKD1jIw4jipJ/O2sOLj6bkrb4AA54aZDDRJpctrEsOn8SNmzuxr/e+BFmZ9OXhB4mbZQ9VdHIdTwlTcVUROw40Emg4UO6zYR2Rksl8uZPZApNE81Zk2JJDQlKSuOjcKDRgb4EE6qbQ8hLNJOHhNjGEkR6gpgHheAkI+kzW3gDMMmVOdoxTfxjS3PYtKgYWAllYpmG09XVio30N8m49Ao4WglBcvMQR6fmaKpOzNzWSuPYaG4Xl5iGtJJc9FZVo6e+HnVbtyHF3MJ2mFzkFcWh+YPN8E84EQECFkTHEdY4aAzbgSizFckFxQQlJjR9sBEJqTlILy/C9BQ+QOl2PHb/W8gqTcPxx89EW3cL5sbvx2sfB3DcjHT83wv9GDNzEuhVhL62FuTkFSJh9ePI+/nlqNnRihp3BmzRPsrbPDi+xIKPq/zIje1CX3we3njwaSwscuOhFbehtvpdGr3cYoCS0b7xjfGNChgVMCpgVMCogFEBowIRFTjaoEQ+pY5McJFDRgIHmQxFgg59W43+NEfa7tO07ehbWvRjRoKSkY4ded4KdKix/pHXIwHQpk2bUFzMQAZdW46CSl+nG1dAyYoVK7TWG5nkq8m2fhKvJux6U1IFNTRwoJmvEnaQRbiYsJmamoZx48o0uBAbF0tVB+dSnIcJkNAm5kyrES8RadUh0uANK9YL4Q/zw5N4GZMKfVGSaD4oYVPXYDB8fmYCC4n59XGOOHhvaPAj3KYjE35NscJFeZSIOayAGq2zZ0CxEgYwYfWJPEtKSaPGVNcowEOuRcaSn0WlJK+JP5CsGzdunAZaJNFGoIioUZQ/iowlHiW5ubma+bI6n8iEIa2Ogy1JYdoT2XoznKpHKUr0qTzyPurfn5GeHwVKBo8rFhgDvicGKElLHfW/AwJKfrpkLm66fjz9NRw4yDjfmF5SOeK+KROTmACVgBt+8TGSeKOHSB2DpHEM8oXNFcTicenY1Mn2Gd6QCdLORk8PpyOEnLQY9ItxDR+Wdj5oabRKPtgBpBHE9JhjEKCJUBLbciq7mHqTxsxuF28W+ox0M/WlkMDF5QgijpHBJosV8dExiA8xO5sEpYtj+WkU21M6Cb2pBBFZKTCx7SY6kck5qUmwsc/O3SUPJI9ZmMWoKWnzYSRUbzsq126Au62DIKOHbTYueAlI5IGeNnsMtmw4wHV+ttzEoKerD6m5BUikEa3JkoekXBtOHW9DTY8Jz/zhNVx601KY+q2o62xBblQXPNSwZI3Jw2trD6LbnIakzAz0dvbQOyUD0e+sQOc3b4CLwMbCfPBoerEkwIH02F44gjSCzfYhMT8XT9zzLPIcdVj97tVoafPA477KACWjfucbBzAqYFTAqIBRAaMCRgWMCgytwNEGJSOpH74IUCJQYdu2bUPabj6touSfAUoivVSk/WbixIlD2nm+6iauwz2Pv//97zVFjQIleuWIbH8oGSWsBjms7WbAcFSb2HO+1u9yIzsrBwWFxYQLnGfFc85FWwUxYQ0LRUT1IRP5MAAJw4twq40AiwB9J8MAg4oRLTJYIAm/JDGHQEUWE5UbAcIALV5Y8zwJX5mCLVqSDccyCXSRa9CUEmETVJV8o78OaelR4CJ8HqpNJ6wsEcWGvC7fRTkii4rulZ/FsyTc1uPXVCeyjXyXbQSSiHeJqmMWk0q7uro0sKJvgZJx9ClD2nUOpOLIuJHqE3X+w4ESpdZR0OOT/g4fMnMVuBRubTJAyRcESv7ltJPwm1uLUF3Vjf28WVorgzh1opmuv2bY2I6yZZ8Xf7l3D5UejGoSM530BMKOIAqjfDjI58PPB8niNdHYNBa97UG2u6QTsPSii74jLnpypDIaeH8voUQcH4pUO2qanByHQIQPQwIVJbF80FwWGu/whsw3WbGj30egQIgyqQg1e5uxJMOCZpJOr8ipYoLYQ/DgmXMWzIX0TonJgru3mb4pJiQWZPKmt3Fs0k15WBgdHM3zD7nbYZ98PGre/RC1b/4dyYwjzmJCjsnjxglnluHFv+6Cp4OKkMl5YBgOPVOSuB/lXWzhyZ2ci/LxGVjzVh162rrwg6tn4pW3uZGJwIOeK3Mn2PD2AWbQp3vwt7fbCVjS0dncBTvVKahej+5JpyOW12q2p2hAydvaQq+WPiTnFGBaXgh2KmJefn49qle9hz31V6DbV0pJnBEP/El/MIzXjQoYFTAqYFTAqIBRAaMCR7sCRxuUDAccIoGAUklEtp/8o603AkWuvPLKIW0+Uq/hzulYUJREerRI+82iRYsG03fk9+3btw+r0Dna98GxNN7y5csHW29kgj+SakG1dOhbQPRtIPKzQIWurl5kpGeibPxEzvNiGHIRy4k3W29owqpAS4gfOmsxwRp4IejQooLDxrDBQDT87DAImTnfYvuMEA4xeNVabbTWG857ohltIck1Xkb+DrTUhBNvDhm3CiwJm8XKIuBjoL1HjusX5UkYCoSvJ9x6o9pkZJ3AjcHWooEYXRlJwQ8BILKPLPKz5pcyYAKr3l+ppWwvahRVV9lGwIrACKXg0QMTff1VrSPVJ6ruaj85vnaVA4BH336jV7aobfQ+KfrjKY8SA5R8gak3d3zrG/jR9xPQ2G7GaxVubHmvC7+9sQA9fUyzYauJNWDCw7fvhLO6HxUeM8qm0tSJWdsdrW3okSybfj+RhBnFeUnw9NJ5OIuGpHUNcPh5c4f6kRhrg4OOxeP5c1sM/UtcPiQl0niHrS/eeAsjgU3wuWkuFIxGV3cQbWzVmRPHBJupBah/+yCmppngYMa119mDrpZeWJKZyR2dhIO5+UifsRCupjaY2XITZWZvGvdNZ5yxI0STHqo+UotLsP+5v2LiVd+lb4kTvsZmNL3/BsZNyELRWLo80+DVSW+Vg9uqCGISkMj4YkdNPY/VjVmnz0Fmdhaqd1WgpdOPibNLUBTTh5c3eDHj+DzUHWjDgqkxWLs7hCVz07F+czPissbA4XXC/e5euHe9hb7yJciYOJmpOjxON6vl60K23YnyE6bBwxadCfnReOXve7D5L3/DxzvORBfK6AXzLUNRciz9C2Wci1EBowJGBYwKGBUwKvC1qMDRBiVSNL1PicAQMTzVRwbrwUVpaemQ1/SGquI3cs8992jGp2r5JDNX8SORqGH9PrJvZMvMsQBK5LyGizFW1xoZh/y1uCF5kffdd5+mKBF1jZroy0RaD0GUekE/ER+EHgOT8/CkPcQ0GH7Ym5aJaZOmItYWz9RQqugJUEgGNKPWsFokDBgEgogBrNaAQ0ji8zHVI2TRFCSiOBFQoqlOqDKRfWVbUX9oSguCEi9BySFoIBYlYXWJAiZhg1LxMwkDmYCoUrRzCLfoyKKuVaCH/CywR74LxFAtLPK7vC5tNbKfaq2xM9FHGbXKWPK71FCgiahP5JpkP4kElu2U2aqcv4oXVuehjGJVrWU8WReui0Qnq7aksLJH7zMioCSyPUp/ffp7WY0jx9fXQlOhDZq5mnDbbYZHyaj/DZDWm19ffhpu/Vk69u4KYF+HB5ve6MSNN0/EwTovbEE6DDdRFZJjwX/f34YapuIsLkxAe1wM3P30+Ei20xC1nV4fIl+KRWYqiWR8AqI7u5GcYkezizdP0I14kVT5+qmYIBRhu0q0GKA2NaGZShQ/H9pits8E6DVS2eiEvyAJJ7NtZwfNXk9k+0wH7xM3n9ce+BkZzGScVAuSQia8QuVJ7iknwBPI583HXjNzHHpbalFqp5lr3lyYaRgSRTfnhrXrkTOzlG7PVJcExG3Zh559O5E7NgkpVMfMPr4Mjb0WVL6zjfCnFR1NbsxcOoXnacNJc0vw+D1PI2/BCSifbEcv1TAvvrgHcxeX0SelC/ls8fl4Ryec7PeLjYtHxoSJBEwtiNq2E/0N1cCSS1i7RPTu24dQfA6iGjYjyR6i/8tpOLirHbn5Iaz96wdI7NmDVX87k+k+dvj6jdabUb/xjQMYFTAqYFTAqIBRAaMCRgUiKjAaoORIRY6MBx4uOeZI++shzEjxwMOl6USqM44VUDJcVLC6/pH8Vb7qN/G9996Lp59+WjO7VYoSNUHXg5HhIIm+FUdThnD+1NtHUJKagWlTpjIcw4YoAgPxe9SMIjVIEfYlUYBCa6vR1B7SFkM4Qpgh2pAoghKvxAnTriGKoESgimrRkUm+bNtPCGFSihLNxXWghYdYJcD9TQQlWssN53203+BcUZJ2eDxuqs5dzinSC0QUHwI89F4fSkGijF6VGWzk/aFgi9RSxlCtOFoCz4Dpq4yv2uMiI3r1KhZ5HwSS6NNx9Cauct4yppybMpFV1/O57tsBUGIoSr5ARcmvLzkdv3l4Cp5/pAJOwo2aD9oxfyahgj8WbrMXbc1eLDoxGev2+fDIXRX0BIkiIEiCi/G9Yxjd29PQxMcpBl0eK41cGe0b6uODbGJGdxIa+gkmCEicjKKyUNLVSS+QhPwMZEjSTGM15VuMA3YH4LDGoSzGh0rmD3tPmY6ibXtQ0e3Ft2fEorvHi3ZPENUdTrSy7SxIFcsY+pbU0vcj9bgS9EenwkmVSmrxDHQf2EXjoG7wZaRPHEeb4SQ4aw7C17IfJacuRsXbWxCblw0bXbkt3VXIybcjPiUfflsI0/LNqI0qxocvbcLY+TPhaqhDgDnIB1/fiAlLTkVBpg8dnjh8uL4SM6fZ6EmSj4KEHqSXjMPuTfvgDsbQN6UA+3fuQNr+fYhKi0dv7mT6liSj/sPdVL/MRv3Td6Fk7lQkTJ+NmICNGT0htOzaiYS6fVj96mI0tTPbO/pGQ1Hyuf56GDsZFTAqYFTAqIBRAaMCRgU+fwW+aFAynOdGZFTuSFcTqbAYCZTI/pFJO7JO1CoyhizHCiiRcxlOATNSG9Lnf6e/PHsKKHnyyScxbdq0wfYTOXu9z4X8rhQLCnDovUwG1SWc2Dt7HDQ7HYMJE0thpR+kmA2LoiRKQIaYtuoMS0XT4BHFBEGGRPoKNAl4RckhrTliDku6IYBFl4gj56Igg0AE+TqU7DIAVHgouqDAx/HEPkHzKxH44g2DEnlNfz3q+mQstYgSRCCHUnSImkTAh14hImNIW43yKxFoKIsoS2SdxAcLMJH1Sk0i3yMVIHo1iaqPMlrV+5NEepjI8UW5osCRviVHfwcqyKWPBlaqFFVL7Xe+IYKbpE3q1ltvNlJvRvsxFkXJjfPn4z9uzcTLa50oWJqK5oNsM6HaYu+6VsQVxNEDJIjkBDfy82ho+pgTa/e7kZ7Nh6KPUU4kiOWZNlT3R6OPJqyhmGjks6csj7G+PXlZ6CCACDjYR0YD12STE94EOzppmDq2qADubio/Omm8SslXPw1dYxkfvIOJOulnzkbr2o8JTkKYlMYHmHfEu63djOgFOgNmZNIUNY0PawXX2wghdte1IKs4E2njy+FsPAgPVSwhYsmAkx4lTN1Jyc1EgKY8cxckYUdFClyddfQMKeAD4kKooxo53Dcmiek5jBcez1qs/O8nsPR7J2H6xEw8eNc6zD1lDD1LLKjesRe+2DxUb2/GhMkmxh1PR/361zBl6QLMLomGs2MHvLZibHi/Gcn1bgToxdufPg32RCc6mn1U0eSgd/sWFE/PRmefBXPmTEVH4wF0Vn8I645KPPHqaWg/2IVQ8n8boGS0b3xjfKMCRgWMChgVMCpgVMCoQEQFjjYoEcWHAAx9vK0cUhQdsn7evHnDvgcCNm6++eYh0b5qQ4EGd91112H7HgmUyL7DtbUoRcqxBEoivVrk3IeLWf663Lx6UKLibNXEWt9yowcLasKuVCDh7QWmRPHD6z7kMHxiXNkkKkmYakoz12gxcxXAwQ6A8CKtPeI7Ek7L8UryjNYOQ1UJAz408MJtVMuMBmd0prHKd0OOr1Qw2qhay1AYuGj7S4KLHIsAQMYy0ZtEji0tPAoU6JUl+nYblXAjsES+XC7XIOCQY8l+Ak1UGk6k8kP5gEiktUAWMV6W+oYji8MKEKUIUeNFwgt9fdU2+hYcWaeigdV4CrTo71/1PurbbdQ4KuknSBgVJbIbTsFNhEu33XaLAUpG+4+AgJLHb1iC716Visef7EMXjVenliXCxJ6y5JQ4KjU8FGUkI+j0ICPKg8LyTPzbT/bCVc10loQQGkjjUmNj4LMnUGEiJq0BpCTY0NIVQFpqCiFJL3ITrAiQVHbT+CeJ0cEVFW2EEzl8zc2EGCe3Y7qNmVHAbNl5raEVCXxIEqwkhCSVDt7kDVSTeJxRmBDjx9yJWRg/gX1e7X48yJaXDBoRbf5wB8YdPw+ZpYno7qBCo+IgUpk6YzaRDlLpMmthJjo7gpiXVouqvjykT03H6gc2wJtWhpxcKlsOfIDKA730OYlDRlEqTEzUWXDWXNRUdsLPpJzxZQQ5u/fhgzo6JJs9aNrZhIIpeTQRsqFq41Ysu+Useo1kYOOONtTuaoE3sxjpWzYgdcE4OKLLkJDi00xp/VGJiI/14YIrj8PqVRXIpPnshDQnAvvWIpl/IP7158ejy5cGV+syA5SM9o1vjG9UwKiAUQGjAkYFjAoYFYiowNEGJcoLRCb/W7du1Y4mPiQjAZLIN0S/n7w2nx/oFRUVDfu+SduKTPbUIhNA/bbyqbm0r0QukydPRnV1tRa/qhaJ5JWI1eHOR79u7NixQ8xV5Xz/kddlXzkXGVe/jBSz/HW4gcWXRiDYpEmTNBWELMP5jyh4oibvemWJmqQLKOnt7UF+fj7GlYwnYAiDEs2Tg5NvfRytHEPbT8xVtQjgMLyQCbua7IunSIDgQ/l5yPnJz4cUJJzDUbGhhzhaBDEhjElrxeGXtNqIdIWQJmoggljzMBGyozM/Vb4kMp4CMeoaU+llKUk1Sjki4ETOUc5fwRJppxHvElknPwvAkN9lW4Epct5yn8nYSqmiYIpqdVIASvmPKDWJek/kux5wyO8yljp3fduOuneHM4eNhCmqvqzUoAfML35xqwFKRvsPgICSV25ZgpJJjK/NTkc7MVXDbgdNTzuo2khGbJkFE+al4NUXWpBnC6JgdhJKly3AGz97B20ft+G1+m4gheAiOh5e/iw+I9FR8fzdjbTkdPipMEnLYAtPWx/a6O/R5O1HIR2WM2ZMQeV7u3kzuhjDG0Ab23YSaPpq9rO3hoqRTDopi1PyBw49ziK1AAAgAElEQVTSQapITs3xo3RhDsZNtKKqRdxG/KhqsqKTUbxtzX1w2hJ4Y8bDOjYbbe/vhCk5HwvOyETV7i500kOlNS4fbr8LsxeWop5pNikJftQ38Q8C/2BklWahv40go+4gDlDRUbRkIZLTs7F71bPsCbwILY1uTE5tw1MfkTjG+fGnxypRNHcmI4xjcGD7AZx2dgG2ra9BS70LUSnZsCYnI+ftVWgpmwuX14WZ55+Fpo+3o7WTqT6J7FWLYdQxo5jnnnsayvPisOnBO/HtS+egMKOV0cBBWHP+YICS0b7x/z973wIYVXWn/80jM3k/CSRAILxFQMAgArWKraJtgVqha8F2F9r+oQ+grdBtiVpgu4XuSmwrbFuou2C3wraKa4W1gi9oFZQaX4BCQAiPJBDynsljknn8v9+dOeHkZiYZnorOdF0mM/eee+7vnnNnzjffI9Z+rAKxCsQqEKtArAKxCsQqYKrA5QJKYoWOvgJm6dEn1cRVVayoqAi///3v2z1K1OvKg0P3JpH3dINTtY1Kf7Fa42jmSo9FAiWDhxAoIViQmEBD15BJqizIFcAQ9CPxBoGZEFCiEmzaQZOQaan8rUAEHWwRgEDJb3QJiSFBEdWOsEmEWxIygFWAg+7BosAHJSVSxqlyvN69extASHV1dTs4I6+rPqh+yjbCEpE+CHChmCPqeGo72Ted6ziVsKN8S9R2CqhSAI0CSsKxRGQf5YeizkfVUwex1HZdzRAVQ3wOKLHhgQdijJLo7yoXuKUAJbt/eRdumJCEHc/VI5BGt5HcHFzfz0aalZVggB/NLj/eebMWEz4/EG3HjqDWkY5+k0bh0GNHcHjd+3jV3oiE1Ex46mh/yv1r2mw0CiIwSMAjnTnc9d5k1DZWIzs1AaeJPI4ccR39S6xoebuC5qp18Dh7wO2qYfxwIhKaG9Gf8bm19gxsO9qEJKKBi76UjZYhxtSHt8GJ+rZW9E6NZ7pMC1qaE1DhpplQgxeeVhcSHU706WNBzVk/+qR7cYZZ4YdPx2PfMYsBrIy49xb0z2hB2dHTqDuwF2XVTiTmj8SQ6zNp6jqIBrABPLbyj3Adr8Gt3/8Sbp84AL9btxOzPpeFZ/5qxZB+DdTzUduWNxL5PYGVRW/D+sHrsKVlImnURDgTHMgekATrY/+D+vE3o83JVCBHApLTLTj65hlMn30tI5BPovb0KTy1l14tw/qj7E+P4q0D30YdzXGtgTS0tcbMXC9wOMd2i1UgVoFYBWIViFUgVoFYBS64AjGg5IJLd1E7itRI5A/Cuvna177WoS1zQs9FHegq3FmAkscee8wAStQCXk9Q0Z8rUEGBFgrACDIZzklv8vJyKf+i9MZmN3w6FCCgFuS6xEVvP5x5rBxTN07VzUxVGo3Z4FS1aeh9QiavSmJihAgbZJKQ8WsYVomwo5Q8Rvov4EdNTY3BbpL3xINE9lcsKXV8xe5wu93GPjpIIUwVSb+RdmU/qYkwTeRv5X2ig0GqRtKG7Cvb6gawhqyI7BRhrihGiS6VCgeQ6ACKAntUm8HOBpOA5L0YoySLJheX+SFAyZ+WTsO4a5NwrLIZ5U0+RuFWw3ecUpRWC0YNT2H0rxcuxvaOGppFoKIWve66CXnX9MaJE6Xol5qBF4vex5/+9yCZJQmIYxqOv82PGiQj0daC7KxUNEuEE/1CWnx0ECZTJINeHa1V5bDWeVDu8eGasYPReJZUQXqeWJPSsOd4OQa3xuGmEQ4Mm9aLc6gNZ8kGzEikIawzgcBNM+wBGzzUacXZfTQB8tPAlWMnjmwNu2ReM7aK8p2EZB+I85ChQlZLDx+ee9mL171DacxagKfXv4jsnn5Mvi0Pz++oZu63Aw2k+t32/TnIyQxgcHoD1iz7M7wJFoy78/MIEMR4p/gQpn/agg9eegs3faY/rp9+Gxb/6iwaSfXykSkTYF9Wfm84Xii14Th9Tg4P+jTm//MXgOpjeOmNWryz8yR69fSgr/Us/P2G4803PZg8dTBqNv8Kz7z+Y9QxWrm2/AwjjhfFGCWXedzHmo9VIFaBWAViFYhVIFaBWAXMFYgBJR/OmOiwGNS6MH/+fEjE8Sf58dBDD2HDhg0YNWpUB6CkXf4SYnuoGpnlIEEQ4xxQ4na7kJOTg+HXjDAW8QI0KImJgAcqnUUluSgQRMlN2kGOEECi5CQKjNCvpQ6UmEECJVHRZTnKNFXORZ2ffjx5XTFdBJwQMEMBHgIiqdQaOSfFZFG+H9KegB4iSROZjs7IkXMVkEUAFgFcpC7ynwI/XC6X4YGiZDryXPbR2TO63EivhQJnzAygcECJqpG8p2KQO7BVYkBJ0G1YBnTWFQJK3tu1BONvHojDr+9D+oixlMoM4ODiwJMYKfp2+NACd1M10lPi0Fx1ig6qND71C/ukD5yJA2AjKnf87T1Yv/QJvPK2Cz17pSDQYEd2ug+NBDQqCW4MTLLibI2FjAw7TpwlfFjrRorTjlarl8aqNJCtaUZlMwEKRxsGBrzIHNcDuZTZJMTThIesrzjKXBobOXktTYzhbaOUh9Qwuxd2RvIG6Lzsp0uz3U7D2OQkuOqBBvqa/P0wqVeuNvSi90mr7wz6MeHGwfYP1GaRxRLAK/93BF/5am80BOKx/6AXpSWVmPyFYRiST8PXs1UYfF1vHDlhwbCRPeBhO97GY0zgCeDdnYwHvpFskOxkPPpUFU40BOBmMs/w6zKRlZaM91v7w//Ms5j0wN2oohGux5uBVvaxub4J/zT6HZw8UovUHomoaOmHNw94EF9WjP99ZR7e2V2CrLxMXvsfxoCST/InYuzcYxWIVSBWgVgFYhWIVeBDqUAMKLnyZY8UCSyGt88//3xET5Yr39MP54hi3Pvoo4+2p96oXqjFuJ5+05FBco6RIaBBKy0NxJNE2BJ9++Zi6JARBkCiGCXK90NJW4TWEWShBFkM6qEv+NXxzFG8ClQRLxAVw2sGP/Tz0MEAJf9R74cDWPTj6iwPeV32F48dATeEXaK2lT4J+CFASX19vQFyCFNEzldAEvlPmCYq9Ub6rnxN5HUFXEh7qkZmgE8xbtT5KxBHgUk6+CPnp4AWVRsFHqlz1983gBUxc5V/eS4PPnh/zKPkck9JYZSUvv0Qbvz8GBx75W9Iv/ZGymdocEqGhKWNQU1WAgTuEtgS+8Fqd6CtuQJWgiOWhsMEOGi0FJcFe9tBsjkmoP5EHd5+6Sls+68Xsbu4AXm9xQSKGdpi6sNBlcrEp9Q8Inwe0pqazqKumWgdJ2wbAZmK8mbkXzcAt+cFcNRdj6p4YPSweBrF0oynugV+p0Q1UVcm/h4tAQIXVlCEg0BcJnxeFweyDRmpDriavIyw4ns0fm31BHDwcCtu/eYUZHk+wJ9/VwYkuMnqSEF8kg/X/8MN1LbdirrGMjjtBEM8lUhK6UmpjJ0ToAkM6IGbjJf4eGrViMbaAumsiRfNjQ00ZU3khGlGTb2VEqUGavdIuWLU8f433oWPWr84Ts4+YzLw8vNHUMVkH+6IAfRquXZgA06WOpCW0oaj5VZ6mBAUindj+Ki+6D0oDRX0TekzfGUMKLncAz/WfqwCsQrEKhCrQKwCsQrEKmCqQAwoufJDIlzKjTBJJL44knHtle/lh3dE8Wz53e9+Z0hv9DQbtajWfTJ075CO5q7CfrAbsbJVVVWsax6GDRtlJM0Iy0Ilx6j2BSCxMWhD0k19vmD6iw5cyHN1XDMIoBb9AiYIMCHtC2ChGCoK+JD9FKBg9vgwx/GGO74AF0oSo/dN9hUwRN5T7BN1LNlOmd1K36SPAoYISCLbK9aISHCUjEdek32kr6o9M6Chs3vk+Hq7AkzpJrDSB70/kfxNzMeQ/di04X8bk95cQUbJqYO/wMhPDUL18SNI6nczAm00NvVUA0y8scaRUeJvhjN9AF93I9BczhjdPMY2uXidCGLY4mnAytctqXydhq70Dak/loZTx1/G7v/5G/btOYWyWjsGD0wigyQRHpq7VtcEkJnoQaCRA5m+JOmNdRgwIg35Y7PhrSd7pRUoZ0pNMmU6TclxqKlowdEqDlB7AEPzrUiNlwgqKxLiWhHH9vxESKsbwEkRNARK4MBv9nNy0jnZxxF1rCoJuUl+fPaufLz43wdQeaYFmT1aMenu/hh79w9Q724k2HNa5HDcP5kDUJySW3lulPK0ka5mTyZjpYXnywArsl3A41njaFgbaDLqE+DEsfjZhpOmsPRKsdmoE/K1wEFwp66W77fFs+1a0reS+Rp9VQi+OHnzcZGlE2fPoT6wDQ7bQOx77b+xbVcFFt73+xhQ8uF9HsWOHKtArAKxCsQqEKtArAKf0ApcLFDSXerLJ7Ss3Z62nthjTtLpdueP+QYrV640gBKR3igmgwIblPeF7kmiAxeK6RFc6PMHcDL962qr0JdAychrRhmrbgFJjNSbUFrNOZ+M4IJeSXcUAKLKrQAHnSWhnuvGrcr3RKQxunxHBzcUa0U/L8VwUeCGalMHFlQfzvUz6AsiddKlMHrfdSBDQBzplwKV5F8BTsQvRwASYZKodnRASgcx1L76+UgtVRsCwKgUHn0bvRY6M8VcQ3148xLyETzHGKPkCklvTux7CINH0PMDRM96f5pRwAcIPtCNVdDDhHw+J2DAgWQjcwI0Y+WKH946YZQMp/kojXAs1Hm5yDRJyuN/yYhrI2BhrUXt4QBqTtfj9OmjOLjjHRx+pxSlZwg8WOORl8MYXxI8+vRKwKh8B/KSnPwjDu4yJtE4vARXgGty6E6S6ADI4njzYAsTZ9h2LytqTtUggbKXhBQvpT+UKMUnwNVI0CTVwgHtJDrK5z5ud8aLakpianwOjB/mRP7QVPQvSEdNXTy2rtqBPnztrsLpSB44jQDNGYIkZwmfUspDtotFJEccjXEER1pbGBNFk1YamRA0aTOYNqAJrZ9gR5wzjUCShH8TIIknyMI9LD6ZcC5YDSYNdX8EU+LIPmk8W0YJUQKP0ZdeLTQRYpMJNp43HHjl8f/D2eoSFFPZ9K0Ff4oBJR/zD73Y6cUqEKtArAKxCsQqEKvAR68CFwuUfPTOKNajq70Ckvrzm9/8BmPHjjVYD7oURZ6HY3bospyOcg+JxK1m8EUexoweS0a8+DsG43wVUBJsP8gg8RlRwOJxIq8FY4F1zxD9uQ5y6P4aCkhQ0b06aGGW1ZhlPqpfajt9X9UfHbhRr+lSIB14kPYEHNHPRWoq7BLZLi0tzQA1BCQRyZBqx3yeZtBGP4acp7Qjx1JAiw4Emc8/HDtFf81s5qr8ZGJAyRUCSj74+0+JUgbQbMuEs/cNsHjqCY40EGN0wp+QgYCHXAo7aR5eyZYmEEGmhb++FLb0gWRSWA1mBbU61E0lwOukt4n7GIGGDDIscgk6NCCQGIfKfR5UlTXQsLQBTfVnUX/8OD7Yf5ypNZTNkD3jOuNBUxyRg0Y/Y6roUkxz1mwm4yTQVKf3iEHod11PRlkxEYbymAoazT732AkMujYOtgQ/rPEp8HsakN7LwYFN+Q3BkeQEHrPCg8MHGjFkRApqjjcjNc2OO+b0xYhPD8Xzv9qDY7uO4Jo7s3HLiiLDTDZgqSS7I5vnTtCHqTs+ymXASGG/n54sTprUelsI4ljIECE2RMZIgAk7FgJFASb7cCNOrAxKk85yG7YRIEOF4Mvpk/WMVJ4AX1sjTu59FYNvmswbUjoTkBsZXfweTp+owYGSalQ1uVHrJdvGFcDK72+IASVX+6darP+xCsQqEKtArAKxCsQqcNVVIAaUXHWX7GPfYWGU/Md//AdGjx7dAShRzA/lUaIzSdTCPQiiCANBpDICdNi5eK+hR0k/jB0zzpDVKFBDMUuCwEbQByPI1AhKb+S5ih7WAQ0dBAgnI1GSFdWGAh/aI29N6TZyQc3pL8qQVTFnFNigjq2ADAFBVISv7CP9lfMS0EO1K//K38pkVf6WbZWBq8iEVHywAnnMAI4adDqbRJ5Lm7KtiiNWscCRBmm4dqUdFXGs+twOltDMVd638Yf2n/zkxzGPkss9+8Wj5OArD2D8p1JQdaoSKaM/C2ubnSABJ1VLLQI0bvWRnWGzEyggbcvO1302sj5ayL6wEzSg5EZ8O6wEFQwAhUwMq/sUJS8ZZFnQW4RIZFxaD9h9ZE5YehCarEJr4ykc2VuOzNwhaHITsSMq4m6kFwrlNFaCJjZbHQcBn3Ow2ckuScjtj75DyGKpOEpvETI0rD68sv5VHH6vBlWU0cT1SkNWeisSU5MJaLTSWJVaO25TX9qM62eNQV7/eBz+eyVKnis1+vPVorFwpOZi/+O7EZdUj2vvnUEPEkqI7GR78Abit5DtYU3lRKshIMKbRCJjp3xkznBQyrEDAp6Q9mSzp1GGQyCIjBH4Ggl+5MLTVk1mCT1e2s5ynzYc2rkHI6ZOJ7hSh/ryKqTn9cOhva/h5KkmvPXmURrTOvDqq8fRcwQNdAlN1bit+M9Vf7z6gJJ9RRg3F9jwxmIIke/qf1Rh+8JF2D9vAxaPcsJTugVLCssxb8NC8M+P/aNq60LcuWMKnlszDZy1scdlr8A+FAUnEMfbBRzsYzf/uq+BZ98azF2fj9Uco71Rhd0rF2FzwSNYc0eEEVu1HQsXFWPWI4WYxE3KOcaXlM7DhoWj+JNA8OHZvRK3LqrA0ufWYFpXA79qKxbeuQNTutsu7Gl4cGjTEixauwfVrcm45WebUHRH7+5P+KO4hacYK2+dj+J5j2PLnGEX2MNgPVZso9zXMRTzVi/H5A/1plOFrQvvxI4pz2FNl4MgeLrlW+ZgelFvrN6+EpNToinB+bXffYth7h3GWN/Pzyt+Hjs9KN2yBIXlHcd69+1+creIASWf3Gv/UT3zf/3Xf8WvfvUrjBkzpn3Bf85LJAhgKDBCQAJd0qEzMYLsEBh+Ib1798Z1o8ZwPcN1mo0/PIeAgiB4EQwVUbYkfr/XYJbocbhSKwXM6OwKXcKi6qkv/AXIELaGGVwJlxgTiV2iji3/6owUXRpjNkHV+6UYGbK/YqxIuo1sI34iyqfEfHyzPMb8vuwvvibSDyUzUtIodSx9jIUDlfSa6e1LO0GTWx9/jCdJgF4zy5c/GANKLvekFaDkzb8swp33jsLxN99G2uDxsKX0ZtwtXX8JlPjouxEI0KuEkpIAGSVxnECB+J4EEMgiodzET7DASjZJwCc+JV7KTJL5MqNyuUeAMcEBeyIZKicIATgIuvQgO4Wxw3EeNNTY0CMv35DyWO1JBFEIwIh2jcasIHslwLatNFn2t/F5ak+27Uf1268hOacP4rN7wVdxGB+856Z/SRUqS07gcIkL9TVAchrBHB4rOc7CLOwAvvIfc+kDYiFo8gGO7DyGXf95GJ+ek4MbZk+Cu9YHb0sjkrKz4aMpbcBvpySGx6Tnis2aiDZh1QQ4ceKdNHKl5ChAWY4wa+h/IoQ0u3iX8LxFOmOBMGoEVKImjs99bfWU2fREzfv7kX3tdSSmMOmGjJbtT7yGIy284cSn4lRpPROG4rHvjVNorXUhJcGLntlp+MH3n7gMQEmkhVg5vxTOxMb8ddjEFVq0GEDVzpV4uHo2Vs7gNZTHx3Gh5tnNRcB65K+egT2FXBRt4uLpcq1nqnZi5cPVmL1yBkIVPf+pfynaCB01BpScf/nD7yGLwBXYlr8Uiyd1tYoyzU/PIWxasQ35Sxejy93UQT+O8y+KS1DKRersQ7Ow2rkeRVje8R4WZj54ioswc2UWFs8pxnICgZsMkEU9SrnYn42dM57kArmbiX4RQImnmGDMcidWb+K1dbiYwJYS9X03ipJc0U2M+u+cgSc71PF8u8CxP6cEszbOQG/WZiEX9NEAFOd7lOi3Pw8gw/iMKIJz3SYDUI/ucR7tR9Vg+M92A/QTIHHGHhSax7r5/nK+95uo+nX1bhQDSq7ea/dx7fm//Mu/4Je//KUBlMgCXB560o1acMu/skiXhw6QKLZFkFliZ/xtNQYMHoCxo643ABBZgKv/zoEswRRW2SfIKAl6lZjTbXTJiQJEpA35T3lzqOPLvpKwI31U0b6qr0pqostpFACkM1EEaJGHAi3MrBQFlihGimyr2lFgjLym/E8UUKKkNqqvClhRqTX62FJtK1BK/S2MFHVd9P1kO529Es5rxdy+usb66x2BEgeBksIYUHK5J70AJVv/7R9ww4S+SO3bQvuRnkgafSP8lMRYvDTDsTqINBLB8pyltwh1XUxp8SWnc4SRfSFxUfT0AOODRXrjpwmqRSKFSe8KeAiyeCnZIagC91HD8yNg50KBb9spWfEJTEmQwWchkEJJi198PcjiQFstpSvC0KDpUIAuwU3NsPbobQAXjScOIqFHL0p+cuEkEGGNC8BC+ljZ3tfxQaUdp945gXiySvz0EsnISkX2gGRcc/tkghRMwmmkJMbSjL/+8hU0HC7Dzd8ZjZ7jr8PZw2eROWSQEYPspcmqnYargaYztBpxsI+CBfGmIkCOnUCJeK/YeK5yoyEAFPDIORPF9dOkJz6Lp0YAhTcTMDHHQqmNJTmX7zHjm6k5XrJreqY14ttfWI/ypL7oNZCRwbU8t5ABbW0d23BYMWlgAP/wlcevEFDiIb4xG/NL55z3F919GydjYXURti8uCH7J/5gu1IK/MD+FgmXR/bp4wfN130ZMXliNou2LURDt923zwS5FG6E2Y0DJBV9J045kJi2eiacmb8K6LhffpsUOfxFePPMpTN60Ljpw7pLNPxd2FhbCdV83jIpLVZ6LbkfAjZlYVT0LG56UX8+1BsPOBw+Ki2Zi/uZ8LHumI/ApY35+ybzoAOOLAEr2FY3DfMcG7CaT5ap+dGAtXMyZXK2MEn5+rpmL9fmruwfWOpTnygAl5EeRZXUrFj1VgGVm5pP5/nK+95uLudxXwb4xoOQquEifsC4uX74cDz/8MK6//noDKDH7ZajFuQICdF8NBRQEXxOJiR1naTcwaOggjBtzY3sSjUqZUSBEIEDVANn9bW1co/nJYuB/6hEuwUXe02UqAg4IS8PMNtEBDAWyBOU9wfb17dVzJfdRfwvIIqCEYo2o11XbChhRfVLMDFUfncmhQBgF0JgNYFUbHXxCQueq91Ul6KhjK8BJ9pf3pM+KZRJu+OqAU1fD2/CL4f+k/RUrlsWAkst9LxCg5IkH70bfFAsy+tlxzWcGIX5oAdkdTHjhRQgQALHHpZAdQhkOqVn2NhvaHFzUWxIMIIE0EY4AAgcECHx8zeojI8TG98gq8bc2U55C8EMYJw6yS/zxZF1QC2ehiU4zJStCGYnPZvpNNUEGslHiexGEIJNFWCniA0JD1ICHgEMazU89blqkVBOQSDXYJdYW/k0QwkGWipXGqgk9HKh9/wCsyb3Q2NIKRxIjiBPJAPGQIiJ5NTRjtdMwtuq9cuxb97/IGZONa2dNxumDZ5B5zUBjclst7J+NYA5BIYszwZAaEQbh63zO/lnJFvHbOJFlMhMgspB147dyohIgiiNC6idC6qUEh+QYvlfL026mOe5gOAg2BexNqDpUiu/O2MRzYB2TKOVpIRjEWOO6lFQMnpSPBnccbujXhJnTH70CQEkQJJm7exI28JfNqH8MizQgL9lC7XKP+Fj70VQgBpREU6VLuc1HRHrjIkBz6zZMviBJyaWsx0e8rYsEStYPvczA60e8fB/t7l1qIMN8tpe6/Yu8d3y0L8aH0rsYUPKhlD120C4qsGzZMjz00EMoKChoB0oUA0OxOHRpidmrRAEpsh4KAiVnMXDgQIy/YUI7A0UHAoLPJQo36G8if+pghS6b0YEBXQ4kpyPsEbWtYpmo/kYCC9R56F4kOstEABjlVyJtKD8Svf/COjEzX2Rb2Ua2NwMWCuRQXi1yruq57Cd9UseRv1WUsryumDGK2SLvq1rJdop1Iu8LayXSQ523/r7OgDn3upg/iNTKSkbJT2JAyeW+cwhQsusP89CTeMfbfyvHF++/HrmjJtM7xEWwo4qiEkpP6E8iJq5+sjhszn4cMAQzhIpl6FQIgtgJqpB9Ik5BFgIdVms6E3TrmbJLoMJHsxwCI14rTXQCpEsxOSdAMyGLh9KdOEmEoceJ1wN/HFkrAjrQ/8NCOY/XMJMlg6OlDtbUPmRoNBCQ4LGaCMTE02C2rQre2mpY0/saniB+Vz18NaWwpDB5h2awPkb42tMyaYlSRdyGiKYMqpQeiE/LQdXeHWimNrzvxOvQ0khmiq+ZwTqkndmZWGOANDStdabTIFZkQNyXqTYGUCLxUU6CPGS/WAiexDko3WHfLfZcEO7gzOBWVsZsWelfYnWRHHOceEpfnKFZa0V5BU7tO40XnzuM4dcmIz49CU21jayPFU8caMG0uWNxusyHvIxGfH32Y5cdKBF9/syN+VhnBkkE8Fg/FM8szcLmVSuwZU81Wh1ZmDhvJZbNKWj3q5BfRediA95QhgohoGTdMyOxvfBhbNsffj+afWDn2jVYv2MPSqpJH0zuj1vY9srZwyLSzz2l27F2zXps3XUcbo7IrKETMXXxUiwsUEL2KhRvXIWVG3fhuDsZ/W+Zg8Klc9D+dodJdAgbp92L8qWvonCS/vOz/Pr2Kazq/Ti2hrT2VcUbsWrlRuw67mY3b8GcwqWYoxo1FkolmPPyFJSuKsKaHfvZt2SMvHsxli+ehnzVdKQFlRlYCgc0uQ5h65pVWLttP6qRhZFTF3Rs23xzuNA2qoqxcUUh1su1lusxpxBzsjZiruZRItd7/dBnsDRrM1at2II9vHaOrImYt3LZuZqE+uM6tBVrVq1tHwOd+h2q3YzHh2J3h+2WYuXCfBSvWR4851Ze64nzsHKZdi2jraepNsZ43Wwu2MTOv7SGNjmf8+1ynNA7o7PfAT0DtlIoUvQU9rt5jiOnYsHyySiZueicR0mn8+QY3/Qw1jy2E/tD86Zg0hwsXRYaa52uvYktFlJ5HaQAACAASURBVEXd8ilLmb9wM0qCrN7gY9a5Od7ldT20EdPuLcfSV+n/0WFaUZrwqVXo/fhWyLRy7duEVWu3YHdxaC7z3JeuLMRkpXSJdl5J37qbH+aa8N6zXe49W+U+QRJh1lBMnLoYSxcG72ud7mnGIbSxzPndv2AhitZRHqfq+fg8uNYvx3rj3hRm/utDrpzyuqI12GFs27m+0YyjkjkvY0rpKhSt2cGxw9vnyLuxePliTGu/4Ui7+v1QbrGme5dsIrVZm48N81zYGLrHqXvx8ilubFm1Ehu7OCe9LhzAmLpgORZPy2+/h0c3fyIBBt0t/IP7lcx7A//UuhH3L16LYvcUrH6ZHiGl4b2yzMBv158pYfpVzvv9zI3IX7MWIzdNw9pR5z4n1KU0vEq2TsMzIiEyj0/jo64AC4vWYUa+av9xzHOtx/L1wfEY/lqa71lR3DuMXbr5TDTfD8L+HcXnm7l7H5O/Y0DJx+RCfoxO48EHH8Tq1auN1BtZmOvsA52Noft1mCUkXrL3JZlTom/PnKlsB0r0yF5dzqJkNjrAoY6l2BK65Edniqj3dWBAbavYFQrokcskz3WwQqXj6OCPupxqWxXpK2CEMmxVbQnAIK/pYIu8pzNO9LheeV2XLKl2dOmPbKP2kXZVrLC+jTqGMo/VGSfKA0Znu+hDVF27zoBVcKt2zxWSBUKvECh5IAaUXO55LkDJ9vVz0aPVg78dbEafvvH4+k/mIpAWD4/rJOyBZvgcaUHQgkCB3d6LA40UKQsnnIVxuML6aCXo4aOHCVkYwqawW+LQXLePQAWZGgRSrI4cQ5ZikWhhcVAmeML/R6lJIlUsBCeaK+ClEayVnh9GvC4Xw/7mMrI60tFWc5AABxN0CDiInMXbWMZY4mvIxmCcb/0p2Lx18FroIcL0HffZCjiyB8GeQvPN+lo0+9KRYG9GQlYWnYsoJUpJI6hCRgqPb03pQ9NadoNRwN7mM8ax/K0tsKRmc1v+G0+QhzcVixjXst9+Zvl63ZTVxMloZfywUROec3MpIZRUQy5kRRNsidkk2NTTULYGlUdq0HCyFK88exSHDlVhSL9EHt9Oox8rUrIcaGqgq7LXgSdeb8DEL49CpYvI45lSPPyz7ZcVKFlANf/s+aWY82QYzw1jcbETuSMncgGzEAXsZ2t1MdbQ2LRk9jPYOCO4ogkPlGyhF99U3sy5X28yc8p3o8i0H0CgZEs58m8pQH4PJxciW1A4twi5a15GYTjNiWEWuBxYuQ4LJ/ZmgLUL5aW7UeG8AwX50hORCtyBQtdibFg2FcNSXNi3eQnmby0gCBTeePXQxmm4t3wpXi2cdA6cEa25vqDbWYg7Cl1YvGEZpg7jUfdtxpL5W1FALfpCod8YXyzXo7R/PuYQLJiSTwaTqxTbVsxFUe4avFwYkiRFsUA1CPidFroEdGbci61iTrl4Er94c5G3ajFWVM/DM2vuCG+weiFtsL5FM+dj90R1nCoc2rYC84uK4S5Y2m7malzvnbkYOVHAjAJkOVpRXbyGhoElmP3MRoSGBcRgczbHT8EjfK8gi1K9agIfC7GoeDKZS6HrYdRkBfb0n4plKxcYtXPRLHfFvQ+j2JGMgsXrsGxKPq91BXYUzsYKxzK8XHQH/+Yj2np2eeNUIELkWkZ7vq7uxkkYoERAyumrgKWhsdVazvm1ZAm2EaGYocxcTedpLMJ2TsHjy2ZgGFf1rqoKlJR4MHTSsGBdTNe+ExAabd0ibNf9dQ0PQIp07VOreuPxrXMgVp+ufVvB0YHJQ2Uul2N3EcdGyexzi8to5xWimB8dakLJDWUIy7ES6xZOhNyeXOWl2F3hxB3BG0mne5o651HLVmIBkRzerVDKazSU2zuNfq5CcXIBFq+TewQvStWhzvM/zDgMgggdGSXRjqP1pf2RP4egtcwP+puUcq7OLcrFmpcLQ5I9MaGejhWQ++EUcGpxbu3ACt5jqTU6Z3Rr1GYzHCP/CWtWzsFIfkRW71mD+Uu2odqRi6mrQ/PXtR9r58/HzmkaMEBQbMa9vBdyji+exM8DAtmrFq9A9bxz7Uc3fy4OKNmZezeqq/OxWIDpFAc9yXhfjsBs7ACUdPuZYuqXh8DN7PkonRP0rjGP6eAlLqcEbDr9bULXlfusmT0XO0ctw8oFk9GbXXOVlqCVbN18Z7D9VcWhe93UYbyfB++7Ha9l58ET1b0jms/EqICSKD7fLvcX1A+p/RhQ8iEVPnbYiBV44IEHIMk348ePN3w/5KHACB0Q0SU551gkwUV20GeEK5c4Jyorz4SkN+Pb018UKKEW6jprRHVMZz3oUhX9uApY0ful91WeK7aHDrjojAw5nmpfNzTVJTPqfR1YMIMNZgmODs6oY+jnpuoq/5rbUuwOAVTkuciKzEk6qj4K1JDz1GVB5mPqfdfPR5ftqL60S6PE8sHwgLEy9eb+GFByue8bApT8edWXkMcvGm+csmDv62dw/z8PQM6E6egxkAAAF/0+mpz6yZLwtRBZoHTGbu9BUKGU8pN8XijSsuhR4qc0JkBGhtWaTXCByFzTUbJPaPrqryPI0F+sXeHznIGVyTGSGsO5CpujJ4ESghbuSniZ4W1x0PtETFWp6bF4TvLUU2goexL+JPqONNthc50moMJYXvcZA+xobaZxKv1T3j8Geqxk4djbJ9jnAUyeYSyTqxnH91ciKd6D4ZNHEWhJQn29l94lIq9hTBRvNE6arQYQT/ZKpeH47GusgS25B1N9Mgl2EIk0hDdBHZiP6TeeBrJlbOxvQgri4tkn1sVKBo2fpre25BxYRN7jaUPdiTN448UX8PrTH8BJYKSJ8qT4ZDtyiQMlp1NbxgSd2gbKhsh0qXV78GxxKyZN6wt/Gs/heBPW/uQPlw8oIX2vlEyRPVMewavLNaBADbQQULIg9Auwerl863xM3zG148K5E6NkJ7rbL9x4LubCYWEkzb7xhW4npr5chDvCeWEav2Tvw4IO7wcXbSWLX8bKcDEExj4lWCy/QIbalIXKrUVDQwu64P77FrzMNIpzBzUAlpLFeHnlZKSEFvuOn3XchgYIGDdfS/+JdoFq+oLfsT+hqhmyiLUYZbo27TW9gDaMBcT6gvaFbLAtF301bsX9rctMQMkC03Y0Ap4/HTumqkWfgFa3Yv3IJ7Fpdr52qUv590wU/1OoVqHaZT3yKpa30w+CjJ5FFeeOaTRgXKtqrFRpStHWs4sbp4d1EqBwHj0qIgWkBBd63Z1vFOOkE1DCRdekuShfZho3xnmuxeQIQIn0pzCr86/Y4a79UDm/5R4u4IPpLsYj2rqF3S6669phfoTGkYyHoqFd9Ju/1M+fvgN3U+pjXIso51VU86PDfAguTndONdVdGycdwd/gOUfse5T9DDcMOwMl0Y+jFY6fnQMNjcYJdAZvOMG0JGMclZLZs7wDs8ezezkBq/xz89eoTTHue3ITzk1V+r1wnhYV0D9Fi14yar1lYuheEL4uLnor3bp2VHv70c2fiwNKVpRzfhJA7JC1Ew1Q0t1nSoc528pxMxs7Jm+kKWqIMWMALQtp4Lr7XEJV+RbMmb4bs0KfQ2HHZ/tgCJ53t9ey0+CJ8t4RzWdiVEDJCnT7+dbFffZqfisGlFzNV+/j2fdCeoetWrUK48aNMxbnuhTFzCKRv4W9oJu9Bqsixqzybxzq6qowbNgwjBk9lsBLMCbX2IL76kCGmbmiAw+R5DeqHfk3nPzFDLboxw3Xvg4gqP6EA0mkHR1UCfe3Gh3hZC7hRo5ioOgAi4rtNYMZ+rZmtowCj1RtFYBiTubRa6H3R523cZ1C8cCy709+EmOUXPYZL0DJ+1wEl++vgy8jFVufKMWEoczYZjzS9G+NQ+bwm9HrGkblMvHGT4NWyd8O2PsxFvckY3EJipDlwSgctJEkYvPXk89McCMunSarB5mYQ/8QYZHYMwxGiUTKWChzkehhSytRNkc8py2BE0bqWp19OaNohkoT1QAZIpbWcibNCOODkb70M/GcqUPL0TLE9SdrhSBFTXkbSj8gX9XTgt/+1yk8tOYmlLzBPrUKfcqFvoN7ISWvB0787RCjhdOQmpOEv++qwKDr+mIA/UlOf1DOqGEHZTduJKb4ET9oHPx1p+jHkgRv6kDY2ig1ooeKhWau4sEi1jmWVv4dR/jEyxitBEp0xKQlnqa2nnoD9PBTe3bg+Tew679fQi2lPL0zUhBPiVJLsrjbxiHJwTQdPve56fPCGqSl2FHvasHmXc2YeM9g/lJswwvHU/Hwol9fNqBks2MkFpCuX7zC9AujGmlKQsOFaYE2+szU5YjSm272Czegw1Hez20XNMNcUTEJCxbMwzR6ueh4idGvbVPwzDo9vSL4Zb4wN5JhYnBBUDxPASmhhWABF/iS4mN8idyGKc90NNI0vvwW5mLDbjIjImzT6RfNaBeopi/4wZqso7RJvwrBBVXxAgIT4Vb4F9BGpNqXbpmNmTtnmYAxc3/MC53IlPkO5xOhdmH7EpJizLtUQIn6dVj79TvymOzmfKMZJ2agJNJ4MBhNi+CMAJR4aEw6d/5GpMxYjAWzpmCU/EStP9qlb0OxcXaYhKZox2HY7aK8rmQFzZ5ZjHkKgHTtRCFTowq4GFfhWJ1qHXbB1nnumedVVPPDNB+quJifuaICkxYswLxpkwy2RccS6nLCbuQf0c7/MIOrE1ByHuNo25RnTKbAHfsZ0VvIfIyw9/kIwEVIjhmMCg8dbx2BmQ63JgFoirEgBHiFvz7m9i8OKNk8OXS/DjMPzDH1HevS9WeKyFaCcrknMY/A+HJzmhKPJ6Dg3PLl7cxBg/G1e1Y7iNXdZ5q039217HauqA1M946oPhOjAkq6n4eX/Qvqh3SAGFDyIRU+dtiIFVi6dCl+/vOfG9IbYZSohbgOkqjn0ojO1NABDTFztfNH7SraEgTNXMcbfh36gl0HI9S+ZnNYOYby31DMEcW40CUtSiak2lRyFcXKUMCIkt3oDAwlm5H2lMxGl7KotBqR6ehME+mbLu/R6yGvy0NJe3QWi+qDDg4pmY8cV52LzgLR99GZI8F0mqCvieqnYoTIeSmZj3pPXXjzeai+q1oYbZC4IP+zklGybFksHviy3zYEKNm46Au47pY8si2S8cwjB3Hj7U68+pIbfRJa0UrT0S//69eQ2TePJqSt8NYfg4/mPFYxYE2ktAaMB7aJxwepSGRhCMOE7qt8jbhHUwWTaTKNtBsjDIfyHmGd+AN13E6ckMni8NfQn4RJNmSYBPyJsNskepfbkcthd1DC8vZLaK6oQ2NbAM0tNrTUtqKtuhYnj7ahlrSnccMTUFkeQL++NCjqmYna0x408mCjiLtUljZI1i8FMSnoGd+ESspz9u2oxcTPJcPtTYIz0Ym0/plkeTAznLKfRP6imZ7Zk9G9jB+mWaw1LhfeNjJlaEZLBIWgCtPGeX4Beq7YuH2A0cLWxHgCJK1Izc3BG49uxpZf70VOng1eagDze/F8CLak9XKiokJMXsm9oZdLTm4c2S0+eOhPcvJME54vbsakrw5BeqIDh8visOoHl8/M1cMvuFSFwKDmC/3fLL+J5hc5jspIQEnXX1C5I+Upu7eux2PbDuFQSXitfudBT4r57q1Yv349dpT0xpQFi3Hf7JCvwJpJmPuYbqqg7a35K5jb7PDF1ljQbUSBkpBQPjJp7mMMeQ73YLqGLNovauFpFJC/6GrME9Ov39v5Rfr+PeGn/8RICTzn3QaCv2zma14zoUN2C4wZ25kWOpKCcef9yFeLfa37HdqLULvLD5R0L7lRXQ6/0DGdbzTjxFwj4xqVhvFGMafeCFhHwEM3Va3ah62PrcfaLXvgGTULS5cuwB3Km8Jodx9GjtyP/fv701rEFFd6MeM12usakh/snhVkbRjA4saCc7IaGTGU3jy2cTOK95cGPYqMh+YVE1U/RV4SxfwIcy9zUba3lfeR9TtK0HvKAiy+b3a7l1GHa97FOQeHfpjrI69HuH/qM7kTUHIh46i9wY7jZp/cD0vOSebOHdc0vsL2MwqgJFSX8Lemc9cxqvkT1r/HKCJZMsbN8Rxjo8OtsAsz1Cg/v4Q1F+kzRd3XNrtGonT/fg7PZZ1T4YS1Mbccyw3Jkxl4D43PMPfV4GlcIEAU5b3DGAPdfSZGBZSY7j9Rju/wn1pX16sxoOTqul6fhN7+6Ec/wr//+79j9OjRHRbsehSuDpSomuivSbyvMEri+IO0ACUDBgzA9aNv4A/ZPoOBokAR+VcADfmvkT+aC0jRowfZ9qFoYNW2vJdEtr5ueirPa2pq2g1M5X3xRFEGqk1NTcY+Oqggi//6+nrj+KmpqR1YKAJONDQ0IDMz0zisAlakb7W18uN9AMnJye37SFvSX71vuoRGXpfzkH0UcCF9FvBJ+pCRkdEhSUe2cbupHGDfxJhWHgrMkdekf3J+CmiSfwXYkbbkkZjIZFcJRmE/5dwV4JSSwnWxEb0clNGoc1NxyvK3vK762OBqQDzJBW1eAYVIQODv73yXHiUxoOSyz38BSnb8613o2Tsdg6ddg5d/9gZu+95g7PjDfuQm9SBrohYHD5zBhC+MwI1fnQ9fGmNx28opbaHJKn0KAgFebKa4BPi3BWSLtBII4RLTltKL2zH+tqUeAUEghCpEQ1ivm1+OGYNrJ7vE2DeOpq8BJuMwLSdgI8BCBoc9nYift4Gmqy/h6KbdaHSm4lRNC1r9TvTLovTHEUDfXqkciA1I7pGB0/UBpDsJpBwluDMlD2/tbcE40pDLPmggqJOCvF7M7HZV41BpK3oNSCEYQyyuxg0PPVbi0rjfsVrUNyej1/hMjPj8EDg5US31p3m88fSNjeO5MsGH4A3DkdlH3lC8lWyXciJ/CsGhE2hhZHJGWj5++tlvo9/QXNj9cTTr47GyE9B/cAoaKccpP1hHcCYYtZXb34rSY35sf7cFcc44jB2Whlcq2zB2YjZ6cJLO+eIvLxuj5NyXT+XtsbTjl8Aov2heEFAS0m0XT1pH3XaBodsOfvcyGcN2MerFRLCocAX2Td6ATYzXdAmjRDMdjXrCaFTpSbtJG988yeSTEOZLot54tAulCNsZOvdFziDoEuYL6PnUpL1bYRklnUEQ/TQiHadbqZXRyMUwSjrX92KAkk71DDMQopHcqN2iWuhFGgMdjm0GkyIssM0Sii7bplHjmiVYuDnFiLg1yEXGtd+Nux+hRG3PYszfUoBHuIhrVzZFOw4vhlHCbpwDICdRvnErNk8652tUtZ3eLGtTsHT1fZhCTw9j+ne3YDt3QToAi1HNj65ACzGCLSrEin3nvHM6thkNo+TCFpLhGSXd3G+iXFyfL6OkI7AdBVDSLYjR1T09SkaJmV3VaS6fP1BiZsjpTZo/U5iNF/QQwVJsWODA2rkr4Fr8JD2j8rXdgp4kxTTXXZm/g0yqQ1igGRlHwyjZMcWcfHSBY85074gqsay7eRft51vUH7hX14YXDZS47+V32Nf5vZcBBvKQdZCkRF7SB79LW+ipl/IX/kvZ+kU8SktL8c4778DlctHrJ8VYjOfn6+O9c+Oy6Dt27BhGjBgR8ciSrFJZWWksyGXBGO4h28jiVT+e9Ede0x+yuI7UJ7V9NH2JtI3qa6STiXQOBw4cwFtvvWXslpubi+uuuw7Z2bwuYR5yjN27dxt1lm0nTpwYsS7m3X/4wx8aZq6jRo1qZ0OoZBW1rS4nUcyEjjIXiQcWj5IgUDJ48ACMGDWG6y95zd4OAJjZKEo2orelZCYKJJG/FWijM0z0+F55XUAMARKUNEi1I/vKewI6yEMHbQRcUCk3uqRF9jH7oci+6tz1fVTfpV0lnZF+KKBC9Vlnw0jfhTEiY13Jmcw+KiodR/VZr51+fF0qpbZREcfqXLuLJQ6eF+EREhEsYgjK57HUm6wggnY5H4b05qUFePfpYxhzTz5slaBBjR1H36nBwFt6omxnKeIHJuK9nWVItDZhwndn4trP3IMWfylTZugfktKfHwj0MaGxqiWBIApRPqs/Aa0V79HHw4HmU0fhGHEb43qJRvLmYOX7EhfcRsCAZCpecCKBTL9pq6bRiK0OpS/vQ/60u9B2eCf2rP0rckenIyUtBUdLgRFjHWircuH0kSbkkDFSe8aBt4+5UObMRdrZMxgxyIkntp/F+6U+XDsgHnaCf/Vkncy6Oxsj8+yoJJDy6iHgdIMfU653wkGpFwN72DcLzh6qRSKlOPUV9Zi48FZ6sDTixSeP4O6f3MvJ66EMiKau0ndKaaytTLhxMomHrJL6429zYjfj2N8rsOfpN5DSKwnuZgfS4luQkepETUMb4RUrbJkOmtZaUOtpRQ3DdP5rWwNWLMrBzK/2QyXTcOY8chYDxvUmgFODny179goAJRxVISPPUpEh0KTOeFxOoMT45bQESztEj4b8MHp3vaDvMAfEB2Tj0KAsJPTL3lJ9URjVhAked9e0ZzBlx3RsvUX3LhCJC30kltJgtkOEh9ZwtF8kI9DqDT+HtVykRQBK1K/xTzJBIT+q8+l87aJpw/hSvXkintw0WztOBI8S3ZPG6JN5wRLJ1yGcR8nFACWdKeGd6mmuWZSSG7VbVECJGIp2N04ieJS4Vuv+LDxqNx4lnYdA0B+mZEHoV/cO85bvLZzJhd6yc8a/0Y7DsOM6yusqnTR8dHZh2jNTsGP6VtzS7h0U4Vd247wp11H3hCjnVTRju3t2h/h7bMTQ0LHNHiVyfwiXbhIc+peQUXJB46h9pHZkX4T1p+CtPqxHicZoCzufQ8foIL0JjoWNlCl2BA46jtDo5k/w/tFJgmKeC50Gf/dAyboOEtDO97NOTeqfKaY5awCsBCEnk6VlGHmHHgYoeGgeHh+2FnMP0btKGXgb06CjZ0vH410go0RAKvobdXvviOYzMQaUdPmpetFAST2dc3wl0X1yKwCF30W7BFMigS3260NgSc/ojqdtJQCDyDnWrVuH+TRtVg/1949//OOI4MRvfvMbfOc738ELL7wQ0UzyD3/4A772ta/h17/+Nb797W+H7Z9s88orr+C3v/1t+/vf+ta3jD6ZH4MHD6bUYBnuvvvuDgCDgBUjR47Ea6+9hhtvvLHTfrLQ/fznP49vfvOb+OpXvxqxH9LXSI/9ZJfpIMvrr78OYXmUlZW1n391dTWefPJJw0tk0aJFHfqo6qXqfPDgQWPfp59+ukuwSfXnn//5n4144GuvvbbdQNQMjJjBEbMPh1qs2+gVWVdXzWs7AAVjx8FLIEKBBmaGgwImwnmNSN/UIl9ADnnoLAj9fXUeHWVAwcEfznBVRQArtoWACtJH3RdEAQu6aa20p1gYAmKoaF61rwJmdIBE9pf3FQiiZDGqbwKWKKaK2ctFtafOXf6Vmqm+6ddAZ50oho0YwupyIp3ZY75+xnaGiSuJByEvmRhQcoWAkhf+ZSYyh2ajmcyMoUMYdHuqkmkx9GFvIboX50XpQR+uuz0DZyvpp/Hzg7j3J6MxZdGPyJAoQ2vNCeqlaGzKm7yPYEIc43ElmcbvZZBrdgHaWhgzXF/KQUP2SHMNfMnZNHmlTCZpCM1cU1D/+mNI6DeWI6sNcUScfdTg1L74JE6+S9YGb249h/aBq8nPKF030tMSkNo3HadeLMGw6QPw7l/KcBYJOHukxQA/Ksg6KXO1IiuTPiAeJ9rqaTLbJwmJBDd6pViRSoDmULkAGIzHak3EpC/4MHZwNg6/14CkdD8RVsZJkT1iZRxyei8bRt+Uj4zPXIemunh6kJBdQ9Nae3wmz4Xn6PER/mhDW1Mrcvvk4BfTvo34VLq1UqrkdSciIaON9aD3SRppZA2NBkvGQabJ6Rom3dS58dYZC+bMoV9K/zQMHh6PSbe9g7L6Vgy8Nh6P/+6lKwOUcEKrL4HTHqcZnbjiXU6gxJC4FMK1bBNWM0qSsRPYv7EQizeXwD1D/CAMbkXHB6neRduAqVPoKSBRFUyW2PHwEqxKVvrwEDOmfBZWL5+FUVnyRZbJOLv3oGLUjHOxo2E+/Ywvs9taMXGPo5NZbDCFohyzVi/HrFFZxq/fLqb47KkYhRmSZRr1QokgwYyZ2CLpNVpaTOGqPdhfERko4co5mHozaimWzwumV8BTjZI9h+CYfAdGhTO27XTtomhDfr29dQlKZq3ByjkjGUJMSvrOtVixagdKzKk33QIl7CN9KubM3ISh3abeXCBQwvSfqOrZ4XqHJDfVC7FdjHgjfRPSXo9uoccx0d04CcMEKOUCa+am/PbEn9bq/YxnXozNxe6IqTf7Ni1HybA5uGVkPn0iOL73r0fh/H0EJEKJQ+Zrb8SZGtq6EAgabd2Ci7FS/oIu5pUk0hE4j/K6GvULLkq3tU7EHsfUDsajBpi1dTK/AC8w5C5Vh3Zg7YpVlNMVnANPo55XUYxtsxQteCPBpHxJ3GHKyI6HsWRVckg+EV3qTfnuaqTcMQq9o+5n58HW2cz1wsZRsGUzC0FMkW/FkopoUm8uBCjhIUOpN6OWLsc8I51Kbk0l2HPIgcmsjfwd7fwp3TQDM4X9xGSs9oS1wlXYs7/inLFx5w+FMJHboY34GbP8jkJUL96AZVPZt1bez3asQOHGUhzPnxcE17v9TDEDGcH7x9zdk5jcRQagwkoMUHAzqkeWYOhCU2pbuNQbfn5Up/De3ftCgRK5vUZx71CpN119Jl4ioMQALJcgGM0czY01invvR2GTiwZKGj7NHwRfCTJJ5KHAEDPYIa9bk/g+2RPBH4jDP7pjpFh7AWnvc/+MqMsn4MJdd92Fb3zjG50W9cJ8EBBEHk888USnNgV4ENbJzJkzDfmDDnLoGwsIsmLFChw5coSS0I5Ag9ouElBy0003dQA15Jh79uzBT3/6U2PXjRsZ162xXsTDQ95/9tlnO7E0BKT44x//GPa9rvoRqZh//vOfjdoJyPHFL36xw2aqrvfdrSsQHAAAIABJREFUd187OCTjScCf559/vkOfBaS64YYbokotWcJkvKKiIrJABnfwt9Djb3V/CyUP6Si9CQ5EK20PapnMOSR/IEZfX0DgpY2yEgZbEFgwm6GGazOc2asCB5SfiL6NzvpQxQrXLwWCKBBDHTtSn3TzVN03xJhyBBLC+X1Eel2/iLoUJlwbUU8ybUM5BwWeyMtmXxfVZzMLRm0r/0r6rISlCJskeH2tnF8/iWr8XEif9X2qq2uM46lraeE62Pif3JsEvJGbV5j7l35dLO7GpojEurCF5tZixsIrKf9nPA9wQa8uomjJsq4YUDIdfcf0RuXpFtz2rYmUwpC5UX0WOx/Zi95jczGgIBtvbnkLI6YMxe//rRg98oEhlL5MWflzNHvPwNNEg1PGAFuonbJQmtIm6Tj8256YBj8TaPwESaz+s5SvMIK3+TgBEAIYsOHs0WIkp6YhfeR0tDYw2pegDHMvsfeXz+GDUhcm39MXThaH7icoL29EGgeaLZuxViUuZOWn4r03asneIEPkjA9HmHJTRaAnJysRTvKSyhtb0VDRCmcK3U7Ec9XO2rYkID6LejB6inxqMKOJ06wYk09jVtKYWloC4C6opBwnjaCNo+E4vvifv0MjnaH5DlEgP8oPHIX72AcY9eUZPF96k3AVQRUfHGku3NvjB7j+9n54/wNgXB8r8kYz6SYxCS56qjRWu3GillS7rFScPdWIprhUfOnbd6LfgGM4+G4jNj11Fi+8WYnp9wxCKmVF8/7xf64YUCIroX1r+CVwZ4iCXmLyzgjNlG49K6IEWKqKN2JF4XrsoT+BI2skpi5Yjjkp6zG9eFZ4oMRzCFtWPIxNu4txnN69SO6PW6YtZiSkROaqB6UImx7Gmsd2Yr/4HjiyMHTiFCxYuvhc6ke4u4QB3Cyhad/qYJKNaZuq4k14eM1j2Lm/mtwnB7KGTqQ/ylJGYsoq7zx+US7fiZX88r9N2mHfJs5YhqUzqrFiZgkWRGCUGF3xMBJ47Rqs37qr/dwLJs3GfRIRa/LyNLYPdw2iaUNinJmEtGUP+yf1nUf7wmE76C8RYu0YTYeTR4X/wu8ppTxq+dr28x05dQGWLpzG6Ob2wdTZfyPSMYw6l6DdzFWaiKaeHa5lcDG5udMY0LwxTO+dz/l2OU7CSiYYYb1lFYrW7MB+N8fVyKm4jxGtravIEJkXYoiYxlfV7iKsWrsDe0pCY3HkZMxbvBQzFGIW5toHQdB9mP0kwRTes6Otm+fQJixZtJZzFMhasA7b5wQBzG6va6iGwcUTgbDVptQpjsWtRctR9NR+ShOT0f+WOShcOhH75q5F1gZGlben3kQpaelubHeoiQeHtqzAw5RyFgdvJDz+NN5HeI9oJ9N1HuOufVuwqmh96B4g+yzGmiIaR5/P/A8ztszxwLLJ+Y8jY9KH8fPg/XDjKqzcGLxvJPe/BXMKl2KOoFPqcaEeJaH9PYwEXrtmPbbuCvpMJfcvwKTZ92HZjGEGqBz9/CnHzpVMc9i2H9WtnAsTZ2DZ0hmoXjHzHFuq07ztglEi45Tjt5CfMbuMkx+JKQsXYynlMe33s24/U8K1H2Jp5fKzoj1WPpTUtY2+VZRvdoL5XfuwZVUR1u+Ucwteh8VrijDtIoASASK7vXcY9ermM/ESASUG+LlvgSmJqdMFu+peuGRAiZy5DnLoz2kzgIRZ/HFtPb8vl5P+TAlEgF9ojYVHqGTdyXX07ezXcpA9x1VwXrf1VkCHsDMiMSxkG3mEk8xIfQQcEaZIz549DQlOOFmMAkEEVIkEVEQLlKiTkn4JWGIGRSKdk7BmRDYTCahR7YbrR7hCKvZKV+0J0KTLbwTE6devX0RWTbcXjBvIZ9XDDz+MQYMGtQMlCowwhlnIB0OxRswsjXPHkMWtjdHqVRg4dCDGjLiB686ghEVYDsrsVJe46DIYHfQIBzqo13QQQ/VPgQM6g0L109x/fYGtwCD1mm74qh9PZ9SYgROdyaL6Y667LpuR9y4VSKK3pcuCdDmO6oti5Kj39DoqoEXMXGNAiQGeXDmg5O0N/wjP2UbU0XPjs/fkobqsFqk9yBJpY2TwpvfQ48ae6JPH35rP1qDZY8NrLx3H0fcqUXBrOub85v+hNTCY+MYJSl3ICCErwuYkOCIJNjwHq5X6FgIXFiuBCYptbD4x0hGTG3qOuAl8xLnQdrYW9uyBaKo6jur3K2CvLEc12+k1PINGrTTZKT2DEzVeXD/OieS0dBx5m9vTVMfCqOC//a0ZrW0teLec3iW0NsmIsyCeUb+11Ns1VbUglUyOpuYW5GWn4b0Sfj1PJfBC9stncqzoPyQBeQRMmlvYMzJgmlyUCtH81V3fjAHjB2Dcd78Oz+nTBFpcfL+WwEoftLnpK0J7WCQMgI9eK04m4jjp1bJoyIMYdgt1mCk2xJNBUlZFV2X+O3hCKvJGTiDbhb9g7nyfEcMN+GLhTIy/5Q78+wMr8MobNEPKSUTvfinIoh+Kh5HH3/7m5QBKorkVx7b50CoQhQlkt327FG10e5DYBudXga4XdefXVmzr86pAbD6cV7liG59vBTwoJntnOWWjWw065lX0iMpfqbvzCcrpdnQRud1dCx/V9y8pUBLpJAUoyXybkvPRwS0av87/Nkhya3R+JuFYJhaCoWn0y7BSm97FQxgRv/jFL7Bz584LugSTJ0/Ggw8GTSQFBEhLS4PIdMwPBT7IAl+kL3feeWen7c4XKJFjKFBEPDt0RofIYSZMmNABuPnyl7+Mz3zmM92CFNECJV2db6RiCptEwKJI8qNoLoICSgT00RkWakFtluHoQIm0H9xHon9tRuqNeMcMJOhy4w3j+UMx122hlBYz2CALdeUFYpb2hAND5Fg6W0T+Vp4geh911oiSvCjWhc620Nkdets6EKKDCuFqGQ2LRPaTfugyHjPYEs11Mm+jaqEAEPW+mXGj76fq3IGNETJ2NSRQXE0Hr2XMo+SKMUr2bp6PvpkWVDU6MXhUKuyZWUjJoqfImRqc2PcBSt/iqp9gh5dmrTfeOwYnXj2GF54uR8BJmpbdhx8++i0EsocTRDiOQJMNNnp2+Nvo9Etqjl9wEhJMYKO9aUsNzUsHcsa2GJPVb2PU8Nk9sKUXwNvCGOCmZnjsiUhNSsORPz+NllN1pIf5MeQzefjgb6cIKKSh9JSXjBEvkjmgPYnJ+PtrZ7FnXxUHtw0pyXYk2qxkuXAIOcgc4cFtZKn4KZOxOymUabEiO4uyn745GJdWj+uHJeJoSa3hwGy3+ekd0kKfkgA+86PvEZn3EEnPQXMTk23amsiWqURc8lC0eGjiwsFpk1hjv8+Q1yQleLFw3E/xhRlD6ZvShLeLz+KGaYPw2Tm3s0+pZJaMRfnxF7Ft2eOobLFj2Zan8dSmh8hWeAk3fXYQkpOYjJOZgMSEAJJS0/HZmy9HPPCFTPHYPlesApdiUXcp2rhiJ/xJOVAMKPnQrnRsPnxopf9EHNiQLa5C7w1bg7LVq+lxKYAS4/x34g4j+edqOvnu+3rZgRJZ5ziGAKn0MWm+n/rGBbKUBWoIcIhXSSSpTSR2ipySes9Kr5LUvWyH/oERHrJw/9znPtdJNtJ9ZQAlLRHzV2GbKHBCzFfN7BMdfFDMDrOPyIUAJdJPkdNIH8yyHwEylBxIAULh5Djmc40WKJHFaSQGTaT6KelNtH4k4dpRQEn//v07mK4qtoW+ID+nTAgupuURfF/QOTEoDZq5DhwyEAVMvfG2eZnkGUy9MZuOqn3Ni3e1reqrOr7uzaHvq7M1zKBOOCaHYrQoXw/dU0QdMxJLJByIEq6mCujRz0Gvl75POPAimvnS1X46WGKumzpvZWTb7sdiAF5BoEQeMY+SKyS9+dOD9+DOzyfiladduO7WHPQYnIRWXzx8J5uQOSYbZa8fp3dpD2z79Tv41D9cg76DHXj35RM4dqAeZcddmDA+CeO+cQfSRkyGp/JdWMn28DP9hnwLRv8SqfSm0AP1NG1IqKlKph6Tpq4+Tkp7HM1fm0uZhkND15r9sOVM4HOCFvFpaDpzAKdf2oWKvaeRmM+4puZmGsha2C9J/KVnCQdJIoGSDEcDNj/bAjfjhsvLaLLaTEDEJ6Y/BDII1AgIkWx1IDmRNwCHBdm9HUhPisN4+oI0udqQaG+GN+Bk/FQbKslAue2bN2HAbXfivS3/hyF3fp6sF4Iw7gbYGSVlodkPPKTz0nzWEiDI46Q7c1MZvUcyseIrD+K2W3Lxws4azFj2OQy/rgAJvdL52dWGV9Y/jco97zB1pxGzf/5d/OXZ9/HXv7+F2z/XF5W1AVx/Yw/sp4xo4IhMFO+qxKIfbL4M0ptopnRsmyteAY/LEHCVbpmPe/fMCGroz7cTl6KN8z1mbPtuK+Bx0eDDswdF0wvhXLc7QtRpt83ENjjfCsTmw/lWLLb9eVSAnoL8ZlOO3UULscQdve/ReRziMm7qQfC2VITphU6sCycZuoxHv1qaviRAiY8eJZGkM7JeTdtEsITSm7NcyKb8O/XhP6T8hvKZVnqNUA7e6dGdT4m+gyWNP/bRWyTu9rAllwVad1KUSNdKQBaR2egMEmGYhDNKNYMPyrNEgSxyjAsFSpQExiyPUGwT8QgRJku04ITqm7BkzA/FBol0zGjGtTK2FV8XkTtNmjQpYjpOuPYUUCISHj3tRZelhJO26G0JUOLnOkqAkpraasOjZORoSr5CWi+zN4jaVwEb4Xw2ZBszs0TtZ2Z6hGN26GCHfi3luW7WqvdFP2ZXtdfBo3Dbmfutzk8l8kRzXbvbpivgRRm3ynEVo0f1wcyy6TC9Kb1RjwcfvD/mUdLdRbjY94144F99FZ+9PQ3/+dsq3DM7H61xbYhPikc5wZCM63LhzLAjKT4Bbzx7CLUuC/oNz0beMAf2PncSb73uxoBr2pBGF97PPTALzt7D4XFVEiihPMVBN1/KbSyWVAbdnCEphcACr6+lrQHeOP4E0VyLuIwhxsRF3SFY0/rRAItIGdkrthT6eex9Aaf++iaaK5toO0HPD27X0uxHXUMLI3aT0EZjGXdZM+rJTjlWTcfizDjk2/1orK3HKW8SWpq8yEttRXayg/0JICHFDncDWSs8l2S7B+4WCxz0U7HR3LW53sXo4J747H3fhJdmOfXHTyMtpxeNWMWYlvq95BRYfJRE0QTJ4kyn5wqja9jt1qYG+N1x+MXXV1M7mIrhX/kMTWD7wpE4AM0Ed16lx0XJX48hpX8mrr/7Tvz1FVIt48hQiU/GNSOSUXqyDXk5NpQebsE1n+qDfa+ewD1f+UMMKLnYgX2V7F9FQ9np9++iGcRELHhkNWaHNR/p+mQuRRtXSbmuom7uw8bJc7HWnYyRdy+nR81kzVPnKjqNq7CrsflwFV60q6bLofQmGoBnTVyAR1bPDu8X9VE9n30bMZmeQG56t9y9fCUKxZg89uhUgUsClCgzV92kVZ4bf/PLYya/67ZtB87cSaCEAEnaASJY/wU0fKMzUNIVk8RYNYba1Z8n/IwS8cKwV/dCgRLx3gjnSRJJyhMOBBEpjBiSSjKMPC41UCJtKpZLV2k75sJIPx599FED8DE/JMpXAJSLAUqkTRUPLMeKlI4TaToK8CNyqby8PINRYlxqjiMzOKL8O3TJSkcwifGy1jjU0A5g2LBBGENGSVMTkz257tEfumeIvG72AonkB6LLbszAiM4cUQCJfpxwUhdzG7rsSO+v2s4c39vV7S2SJEe1oYM1ZgnQxdw2FVtGnXt3bemsFJuRDSyMEhkAdtx//w9jQEl3BbzY9wUo+dP3puHm27Lw4jt+jBmWitwRPWiW2gMnXjpIYMJLZkQiPTri4HP6ULm/Cu8eCWDszVnone7F7heq4WprRXpTFeLzMjDtx/fwA+AatLqOkEVio2yFnwpxZIxYfIgLxKPN7yHg0MTJXQ9rQECHNHqUEDwI+Aiy3Aqft0qIYbCm9IG3rhLehrdw6omXGavLeF1GWjnpf1JV5sfwERacOOKBjyZpp+mj6yGLhYYh6GlvQ00lX2fUr58pN8keJs6QAcJkXoIjTibO0B8lJYnyHh9/WSEgUk/KWYIfmfRUubXwm3Bk9ICVMhu/TXLQmwiUVBveK2A/hc4SsIrTsLBlCLAI6k+pz4m338Ofvv8HXDdjHKb8YCr75CVG1Ad7fv9HHH/1Tb4+EzkDsvBfG14lOEPwqV8OJCn85s/l44ND9ZT9+FBV0YK0Xil4p/g0Fn73TzGg5GIHdmz/WAViFYhVIFaBWAViFYhV4DwrcMmAknDHNUxc7+YX0i2kR1cQHPkzvyMPAuxkf/hPArX8wTBS+o2xOAo1GilJR95PeIgMFcYRRXjoHiPnUxpJaREJjVnuIiwOkbCbo4LDgSBmCc6FAiUCzsi+4VJ5jDKdJ2smGumNAorE30M3az2fGqpt9dShcP4u5jZ/8IMf4Je//KUBlIjpqv4wgwdmUKNjW5JPEoeGRqbeDBqIsddP4A/ILoPRIA/VlmJVCHtFT2vRtzE/l78jgQ9muY3ex0j1M59XOJBElxmp697d9dBBlXD91QGMcDG/3bUfzftyXHPN9f2kD2ZwRv42mCfgWjQUD3z//UtjQEk0Bb+YbQQoeWbZTIwdlYCyAEn/TH8ZPCYRKY54xgTXorWWcbYOG04V1yLr2jT07RWHXc/X4LjLh+mzhiOvnwMv/uE9nK1oQjU1bzdPzsWNC/4JjnQnk2yaiX+0EEzICDoy+7yM/yXQQHYH2uqYhpNMPxMHvOXPM5I3GXF9pjIV5wCHQDrsTMqxULYTR6lO41v/hzeefJemrEyToa9IdXUc8no0ofa0F0nJNhwtoykJPUZ8jLjqkct8cP7to8yGpBi4XQRCrPEIpFvRetqDDPqJ1NInJDGenyYOO6rO1KOBXNSp3/ksBt42Ba5q3jDQwLtsJj+4Gulv4oHVQekPqWp0suVrvEEJK4bAj40+Kc7UntjDmLJda1/EVzcvobQnHR6eX3xSDo6/8S4vDY/ZuycOFb+Lxza9g+sYseDhTYpBXJh4S1/UnGH78Tb2o5ZAUDz27avE9779RAwouZhBHds3VoFYBWIViFUgVoFYBWIVuIAKXFKgxCyZEaAk9VH++EbmiL+UDGpG+/op6bbyxzjKcFHXh8xqpuBcqFdJ4iMESRZ2edaR/D262klJWiTqN9Jj/vz5HUCUSOCDkrns3r0b27dvxyuvvNJhP5H3mOOBzcfsziD1cgAl0gdhxIiBbKS0oPMZbsq75PDhw93u9v3vfx+/+tWvjLVBa2urAWioxbTZqyMSCBFkJoSAEncNBvQfiHHjxjMemGsbPswmqoZxaGhBrndQjx42H0tnlJhZLR39UoL9Nz90E1qzFMdsUKv6HK6PXRVUSYKU9CXc/urYZu+Qbi9UFBuo844ky1FNmK+vvB4EV2glQX9MeT8GlFwhj5LnVn8F/VK8qE7qhb55cWit8yDJ4aVcpA+q3imDs2cCPthbQ7YHjVWvy0QjU2Z2PV8PZ24PTPvOaDS8thd79rbiRHULhljL0ff64bj9we9yMtOLxMUbvq0HJSucoPQOCVAmE/BRJmNx0/CVjBJKbPxVe2mWStOhrPH0M6Esx+KA1X0EVic9QVJHkHHRgKPbn8XhbQfQd3QWvUTi4G+oRb/Baag92QCXPw4pcZzQBEdIWIEzyYqzZa3IHJgGd10LWqrJUUn1oIGgxKDhKThTSRdniT7jB1FDXSOGfm4CRt85Fs0EVZIymWzjczOdRxgsdEIhC4Z5xoY/iTBd/ARkrPRD8TMdx87BmpQ5EjseXoG/P/sGlu74D9RXn6EXC9umpCehz0DUlVei4tB+/H33fvizMpCQ5EQNU3UyEmzonRuPnIH9ebwWvLbzA3xw3I/EdB8WfSPGKIniXhPbJFaBWAViFYhVIFaBWAViFbikFbhsQImsUwUQyaCfHkiHrgq54Ap4kjKfWby/5ct/olcJmdnd+ZSE8yyRqGHn/+u2FooZYTZWNe8o4IgyaBUGx5IlSwzPj3CP00yIvO222zoYnXbF0hDAISsrywBEzhco0YGWSMyOywWUKHBDQJ6uWCV67SJdkPOR8nzve9/DI488gj59yLYny8MMIsgxzK+ZgQi/X9GQrGhsdBvslLGjx8HH9Ywu4xFwQJfJqLZ1SYrOxNAZGB1lPsE+qdQbHdiIBG5EYqSY/U4iGbmaax1O3qK31RXIcr4AjPnY4WRAOlOk24mqbaDLdayUSUmqrFzPBx6IMUrOp44XtK0wSnb//utIctfhaHMavvDlDBT/uQpZgxPQd9RAnPr7SWT3SyPjwY2Sl8vQ/7osOBIobzntx3uH3Mi6fhDGT0jG6b1H8cpxB2zlpehhacaU738J/T87Bc01R0nAoDEsARKrj74e9BnxkuFhQyM/EDjZ41NIuqglIYRAB1klsJJ9IoBH9Rv0KSGybksj4yIdba79OP7MLtR+cBJna5IoYfFRfpOGhtJ61NA7pE+2Da104D75fgNyBjlx6rgPydmJSHc2oaGCEb6WVrT4/Mhn5HBFmQ/1tYz75UAbOPEaTPjGPag98h5am33oOWI8/z1LDxLeOAR9tTtoOHuWCT5EVZKymXRjJdvFDh/BIguBn/ReBfjzqp/i5MEjWPjYatbpBIES/jrgaUAgoRdeeuqvaGp0kRljQ87QbJxhHWuq3cjOSEbf/CTWMg2HDp7ha41494AbQ4cm4x/veSzGKLmg0RzbKVaBWAViFYhVIFaBWAViFbjwClxSoES6oUANWafaRxIUodymmR4dTWSWCCBi/NDPHwbTivmcIEr9LV3Lb8KdWjKjhR1zoj5pBXyIjCacgam8f9ddd3FBHUyziWTYqh9QwI+CgoJ2o9eugBIlwbnllltwzTXXRMUoEYBHDFpFAmSW+YRbIJ+PYW000ht1DEnW2bNnDzaSTS7GtvpDABIBNIqLi9tlQdLfG264oVOdpR15KL+Wri6eAkrEL0V5lKg4W9nPDFCY2woCEOJtIVQlAiVuN/oOyMOYa8fAS+aISlkxhmvI+0Q9V8wSxcBQx1OL97g4/sBOloveh3DeI2Y/FdVHHRzR017U8VW74cChSDVTfQsIOBQirhivhaZb1BPlIjbUpTXKpDWSD4u8rl8D/bCKpSNcICsZJUIqkYjgQMCCwsIfxaQ3F3GNotpVgJKSVxejlTKbo6eAqbN64c2njsGS2xP9c5OY7GJDUo9U1J0+g9c2HcKAG3qhiuktuf1SaFbagr3HbRj4qYEYnt6KD0pq8FKxGwMtZzC8jw83EX2O792Dhqcug9LFhGr2iV4ngVYySGRS0a+EyTQWgiF2puAEWt3wieSmjR3hpLNmXkuPE0pdbBwSvgr4KAsqf+EvOPZGGdroe1JDic2Y4Va8d5iskGtTcepMC6oqaUSbakel1wEXo3oLKP10N9rgaOXxmXxji3ei4kwbnN5mDJs6HklpDoyYdifOHHgTzpRsJPbsy5hi9tfawmMT8ae7sJ/skjhLG/xJ6exjgEAJ8R5POTGfNGTkDMEzK4oot3Hh7p99n6yVCnqjkE2S7MRfn3qNUcHvo/egnpTfJCMpI5G6QIb+1DEmOSkVOb3iUUsWzvbnT2DEiJ5oZJZ5ToYDd97+uxhQEtXojW0Uq0CsArEKxCoQq0CsArEKXLoKXDxQwiQR7zvhTVaNVWaor0p5IP/KGrY7b5JIKTrJ/0OQhCyU83wodsSYMWM6RAULSPL2228bHiA33nhjuzlqd94c0p6wShS40h34oJJgzJIdkdUcPHjQAFDUo7q62jBAlW3F08MMUJhP/XIxStRxRL70ne98x+jLiBEjjJddTPT84x//aDBNHnroofY+qrpI34VBIw8xji0rK0N3zBR1PAWU5OTktAMlxlAy5DSdH+FBBYPSZPzndrswYMAAXDNsONvgK/wxWJebCDhiTsExsz0iyWSkNwpsCdc/8346O0SXo5hZLeazDNe2Ymy0xyYHvRJC8ch+rt9CXiyGdIW1CNXPDGCYz7UrJojqh7nvqg4K6BDgRGeZmKOPFViizlM/F0PuxP9JjLOdi1DySYy/f/SjmJnred72zn9zAUr2/umbcDF9pckTwM1fykHN/jKcseWgf3IbskfQFd3pQN3BUux84hhyB2ej8nQLEnjB03KseP00qYP+Noy5eRjy4hrw9ItVqK+oxo0ZZ9FvwkjcdN9CNNadJcuCrBF7D15apuDQsDXgZ2a3tc2Iz7VYkulRYqN3CaU5ZJW0Ve4kkJBH1H0g92smgkbPkfoDZJgMQoKjCcee347mRid2bT2B0cP8Brslb1AmzpyuIxSTiKpWK9465UFKoh035wcodbGCihecPt2A9Jx4nK63YVC6BZ9/+D689cxuXHP7aHhp7MoeUBrEAUiJUcBGqY2nmlOMrzqyyHiRFB+JPW6i2SsZI16eU0J/JGX1xAs/+Rk8BD7uWPyPaKoqo6dJKtyny7Hx357DsPHZ6JWXCo+NYAtBp9p6P1rYRp3Hbvi/uDn4DxxqQK+UBKQylSeOZrXf/FosHvj8R3Jsj1gFuqmAZx/WzOWveEs3YOEoJzz71mD+xt5YvnIG8kMM6FgNYxWIVSBWgVgFPtkVuGigxHUrffgYDyweDGbTVR0UMf+8rSfktK+WZDUcdinM9vnBlfhrfkf/xwu+YMKAeP755/GXv/zFaCMjIwMTJkzA7bff3i67kRQZNxkI4Zgn5gML+CFggAAZIi0RSU5X+8n2KlVGtSX1r6ig0e3/Z+9LAKM6y3afmcnMZN/3sIQtLIUWmm6ktQXbQqtAtaBeQC24gAvU34b+SnoVuF7Bq1D/v6C/4AK9WnpVqFqwf0Fr0y10SxdCWwhbWLKSfbLMTCYz93nPmZOcTCbJkIVSPYemmeU73/Ke7zuZ75nnfR7dERMTA7HpHQgg0U6ReufPnx/WMlqRAAAgAElEQVSy6GoofQ0cqzBcBLwRu2M5pG/BmCPyXmDZe++9t0eMB7qAa9euxY4dO5CWRjdOv+uN/hy9Hoi8Hpga011WJh2BEn4hPG7sOORMmqKU1exp+wM4NG0SrS4thUWeBwMJ+nKoCaapEmz8/fVFY9MEgiUa2NAVIwFJ5J+kAPELeyv3dgKOaAwPrS/9CdZq4wvGBhnouonwrt1u79J60YM/WoqTPk76fmjvy1i6Y08pXuqGyq1Ffh5+eF1I63Kgfg70fl1dvQIsaeCNQnKQfzKdRHhWUN4gQK8+ZqaWVlqv9HEERfxYWi6eXDABtJQLSYqQNrmFIpV0hTRKXvjZZ9FY5kR4WgayRrsQm0IwodqOjFQX0iZlUSskHLWvn8BrR5qJmdiQkB2Bd1+qhSk1AR3x4YggZdDpaMH0BTPhfLkIb7elYEzTGSTZ2nFHwYNIGJdO9omD2h7RHF8b9T9a+VuAEvkjQoCiwwNvZDjMTtItrDHoqH8L1gim5ITFU9akjn8LmI5D+2AfU3TCMmaThVJHoViyS042MGWGaULRbah88zQ8tNzt7PDSfScWh4q9uO3GOKSSnXL+og+pSVamtrRhyarZuNBiRjRBiXG3zCIoEqb0hVk5sBDA8FLgFT7J1+NEpG6Kj89FIdrrbqR4awI8vlZY2s9TaJZsG3Ms7EmROPqbP8CXmIrp99xMKmU1Lpx34uRrL+HcyQ7M+HgKWSQ+JCUnoIlisBeqOqiL4kZ1C+t2uVFT18SYJyM9nkgj49hES+GvLDXsgQdatMb7RgQGFYGKA1i77DDmbZuHw/mHsWDfdsynhrVxGBEwImBEwIiAEQGJwJCBEiOMRgSGOQIaUCKMEtEoCTyCpacE70JPoGTKxMnwcO9ppoOnBggEMkm0za5exHUgm15921oaTKAlsJTR16NntOjf0++hpbyAOtInLSVIa0trRyx0ZQ8te2v+n28ru22lvMXKL8G57zTLfluHY+o1QAZKYwqMqwZu6AV2tTLymqQmyaFPmdLGpx+LBqJo9QUCJQpkwH9hVpVVYuY48/O/bQAlw7zWelUnjJJT/1gLZ2U75UASUXec9rWjonD8xXpMzYvB2BvHwhZLDZLiUzhz3IWK8w249q5ReP1wLVoz0pA8liBGdSMunqlCet5kTMsAXj1SgbAmF24a14QWXzwW/mg9HC3tdLRxkDEiwAgVVyl46ouIV4VSJdUlnKKp1P+wUDS1s/EkJwEBCwvTdIh8muPGskwTvM5ymCJSESZWvZ5GptJMJI2K4q/tNTjz1yKUNxCnOHkKE2bFoSmS5zQ2oOn4Gbx2Bki3uzFj/nTMWUHWB8Vafd5IWhif5s2BYAwEwKHmCLVT4GW9kiREu2BKh5PhQZthH5931FJUNoY3KKbwmJkWJPk3vkT2pZWpRUTZIlthN3vhavTgiZ/sJbjkw7gxZJKE+QjgWIkoRuPYqVa0h0eitYZsFLMNY0fz2wBaJI9nDCeMD0dTYyfThFpwTY6qbG0cRgSMCAx/BGoPrcWiR4qx4LHnUZBnUEmGP8JGjUYEjAgYEfjoRsAASj661+6fted9ASV6gETb7PcfA4UCAGESjR4zGhPH5yiAgpUAQvcX9er3/oEsET2jJBBMCARXtD7o9U76ctGRssFSXYK1IWVt/MJeNFECD238Zn4Jr+rWcv9FoEI7BGQQcIFqDqKqoEIoev0Sv/2uxEbaCJaOo4+L1m8BNLQ0mkDxWI2tI3tarc+BTjoCpOjjp2f3aICQYgntB0pM7LyQFmS//NBD/2YAJSO96AUoefkXDyBrbBzKzzZh1v1T8c6eInhjkzF6rAmjbpqEtrM1aHV0oOZsC4peakDOlBg0Mm2klu44MbffhPTy07jQ0YmGRh9mfXUuXv/Z00gl6jk+phqNJyrw6V/+FOEJUXDXnYDHHgmrL4IMDtKhOJnN7ccIeoigaw1BEAIn0ROoCeJEmMeKDqbOmNqIHpJd4qWmCNxl1DNJUIRsPO1NdMgh+BJBdJAsFCsFX8OjXDi5/08ofq4a7QQ9PM1OOsq4cJRironUHCn46XzYsqfxBtEJqzcRblqzSYpPp/iEk0XisdnptsPUGpb1uEmVIqgRzsnooXCr19WKsBhaBruYxxfG3DAuNrMpisAKXW6YLtRef4JpPYn4x5Ml+MezLyOF+i7XTYlFA9OZmpw21BB0OX3GgaR0OzKTbUhLtSF7UjTqKrlKhQUT3o6K082oveTCF770+w8PKCnZhhtWArvfzMeMkZ58H1b9H9Exlmy7ASuxG2/mX+krcwJ7lm2CQ5eyomawrAUzWIZ0lO1fgSV7ZmD3vnxgx4c1voAhuIqwee6DqFz/LLYv/JDpJh/RuTrwpKhA4eYCbHzqGFpsY/HAzr1KOtRVfdSSjXQP2UjPbseVnhYf3tof5BW5YrGqxYG19+DwvMGs1Y/gHBzk5TBOu7wIGEDJ5cXLKD3yEVizZg1+9rOfKak3ekbJ5bIf1PwIFSgZNXqUApTIIRt5LZVGAy1kk661Je/r25LNvNgKy/vh/KI7kGEiZdvJkI+Kiupif2iMCgEGRM9FnsfH88tqvx6Kxr6QNC8BFSQNTAM/5LeABXJuU1OT0l+pW5+GJH1yOJrgostqdHSsmqnBjAWLZC8QzJD8gPbWdthYh4XpMNxs8j8VSNH6JOOJi4vrioW8p6X5iPZOdHS0wmjRj1dt16H0SYSPA1OUpO8yJknB0QMwEl85R+Ioj6VuGaMe/JK6JY7SLymrgDcmr1JPWJiVQMm3DKBkpJefACVHDxUgylmD40dqcPNXbkLL8Qtoo3Bpx/GzmDRvGvVB2pV8NmdlKw4+dQnXXheHVlcEGi8xzcSWhntusOBctQmnazuRMJEsik5Ooio37I2VmDXGgfBxU5H3ja9Sq6SKAAmpT0zB6aRvvKmtHJ11L8A+/ovoqC4kTJhJu+CxRM3csLVegisikXognKSyQC2c1NQpMfN3GLVKPBSDRf1Ris7eTE2TStgzU2jJG42TT+/CW0fqEcnz7MQxOqiDUkaWRxNTXr7xcC6SZ8+Bq75CSefp9LphsaUTUaQbj5PSOFw8TgJCVlr32vnPZw0nY4WLs72C7cdTe4Qe9x6mB7mYokPQxEyRVy9TceBuQnt5PZy0VH76N8/C4emkSFIGxoyPwAuvXYLbHIHW5DFIZhrR9MnUY6EDznsfMD3nbDPTezowcbQN4zKj2C5ZLh4H7sj79fADJa4T2LvpILLX54NEob6PwWzMagux+dE6LBOtB6k58Hmv1kqwjWjMk8jB+n17sVg5KfBw4FD+XDzyArB095sYVmxgMGMc6YUYQv3Dv1lSNxmbjvTT+FI/MBOQsjJvLzeLlC8a0qEAEttg5yY5n5vk4R+fvnfanOt+zZaUg9lL87F+Be8LuqIC3iwrXIx92xdiqEMcUnzk5I/oXB1o3BWM8aLChdi3Ve4ZDrjsMbzjXuXHFdv8947DyK6NUOLuwom9m3Awez3y+/0D4q9rsLFSztuEYLck5e9ATuDfscEDJYObg5cZh1BCa5S56iJgACVX3SX5l++QCMeKgKwIxXYJlYqLiyIScTmHDigZlYFJE6/hpr9T2XjL4XSSXe/fwMtj0YYRUKCBTqFSRjbs2uZd7J0TExPxwQcfKGCJxh7R7IAnT56siPIKECDnauCCAA4TJ05Uzjl69KgCEGjggLw3atQoJCcn4/XXX1fal/Y0NoqABtdff72iYVNdXa3UIecKmOFoduCa6deQ6R+G4jeKERUbyz0blTEpoWChvkY7675mxgzlvEs1NYggqCGH9Lu5uRnTpk1T+vn2228rYEkgW0c0ck6dOqWAItp4pYyATiKILL9lvDIevf6IjPvWW2+FuDDJ+JSMCR7yW55fe+21yrlSdyz7rAFVcp6AK5JuVVFRoQAmUq+F9sDhkRGIpG7mN9Z+zQBKLmf6D6asACWH/3MZxo+ORMKkFJwqrsPYnEicPeHGrLvjyNqIhbO+Gd6wVtQeb8W7RRRijaBlbqcJVQQjHL5wTIql2Ko3DA0xRBWtkRgzixf11CWEee3ItZei6YMa3P/Ek6iveYWwXSLlUc3w1J3lYzslSeLQ6aY1sMWlgCIwE30UG2GKvHqcl2CLGQXfpfcoqMqFQCDFFzcVFrI7PA0vKWkz3tRZ6Kw8BUuUCceeOoL3nzuHyTcmw0fUsJmCqR4u9HNNVrQSVZxzexpuWPMAXGffhi+S7jauSoSxPo/TQd0RCkdFj4fXwhQkxJItItQtpgiZ7dRMeR+2uGlccJLT5uaCJQoYLmwS3hgoQut2vYv0lHH4j+/uBLWRcPRYA66bNRoX6trxTrmghS24dUY8LlQ40OC0Ysy4OKYqNcLDNoTdMm2cheySVFTTTSguoRN3fXwE7IFrDyF/yVOYs3dn/xvcwWzMSvZgzto6bDuUz+stm7uA570mpmxat6Bkehnq5uzGgRWTe09d+cC8aD8c2ccwY70BlEiARmKz5OINv4vAWHEY65bzG/MntmKehhDYYhDj38E6Cgswf13hIFJWHCgsKIDjIf038S6OZxl25Wwna0NtbCTG1z2xVKDExXSbtX5CjqOiEE9u2oL9SRvw9Pb5Klgi8251KVbtJaPqati5h7AeT+xZiIO5B4YXTBzMH5OQz/FvbheQBfBREogZ7OY/5Lj0XXBk10YoHawlcL0ET83Zi52hIKSDjZVy3kHM0d+D/N2z8QOzvdffscECJYOdg5cZh1BCa5S56iJgACVX3SX5l+9QMKBkcEFRgRLZdGdlZTHtfyIBDBHxjVdYHAIQZGZmKpt4ASdU5kKYUl4PyghgIuwJ+amtrVW6ogl9ajbAIiFw9uxZZeOv1aexK8aPH6+wON5///0uMEYAEWFeSPsCwgiIIvVLfcK0EHBC+jHDD3YI4CGghBzSdzlX3rOw3ncIdsTyb4bCiuG5FgIM7QRsJk2aBHFQEnHdiIgIBXiQQwCLCRMmKOMV4EcDiDRWjfR/6tSpKC0tVcAkeS51mvgj7U4lKORkH2S8cq4cGkNH6sjJyVHeE9BI2tVSbaTfEiepU8AQAUY0IEUDTAQoEaBKwCG5JvZwmwL02CgN8dWvftkASga3EEI/S2GU/PlbGJcTQTaFE+++2oop1zINp9yJnMk25aJZ46yoPMqJ9UEF2ujoUn3eQxTRg2Nu0qeafEhOsCMmrBNVtS7YU5Mx7uOTEBkfjYpXjgNnTuO65FrcsGEtKR5p1PCoZl5VBIEWMkvCiZy5qDFCEVULxWnMBFF87Q20JE5iOgsXpwjx2MjYaKWgq6OCeWWN8CXfptgimcXaiak3YRFJsDqL8c6+o3j94EkkZiXhUqsX2YlRtAlmnhlcnICRdJtp40LoxOf+azkFYjlJo7Phc5TS9peirGSOmDxOkrRcFJqlDbA1i7oldODpoGAO9UU626poeENAx8R+0yYYFIA1McnNZAlHp+MDCrrOpNeOAyvv+Q6m5o7G1OkEcGhDvOuPZRg7NgoxUdGwcjGXlzciIYUoIAGYtKxovPdOPeqpq/IxEZ1NsTKVqQMu+gcvXf7PnnqjAiVJa6Zj1/5M7D6wAoFQiXzbt+TEHKw6tgN1BlCiLOgR3ywNdnMz0O3GQZBuLjc/A6QsjOz4VKCEOWU9AYWy/Vi25DCWPj0AgDjQGEfq/QGBEqZFLVyOus3DDCaO1HiUetVNaumqj1KfpdtG6k3I02Kwsbrs84YGlHzk5mDIF8AoOJQIGEDJUKJnnDsSERhuoETRKBk9GuPHTVBtcnnIJl7SWfSiqgJQyMZdAxT0YImUE8BEztHYIgJ2aCCBgA/CkBBAROrRnGakPmFlyHM9g0LOk3bkPCkvqTdaXdKOxnoR0EBAE41NovVD3tdSegQkUYAGf51av+V9LQVG6taPVeqVQ9KBtPFoKS/SH+lXDPdyYTIeEdT1G71Y6KTT1NioxElAEi2VSKtf2hDGisRJc8DR5oiMV96TuAmAoo1TY9BIPwRMkfMULRReK/r3KHqWct2M1Jsr5Hrz1KZluP6OOESSrvTu38upsxqFjCwfpi2eRJDACZeDk6CiCXZTK859QEHXyg6MHR+Gt46ZKaDqZlnmZY3OQENlBdkZEci+5xraDdfj+k9di4ObnsGi6yvRYJqKT3yf6Tc1TJ8JS6QVMEEPCwERip6aRUiVwqhET2DquESWBlFA2gd3WAheNF9QRHfMkWlklJCx4mqkXkk9rLG5sERnwO4pwov/9zkUPf4exk+JRkJ6BGpqPUhJ7EQUmS9l55kyRGDERJHWs6eBa+8Ygzs/nY3wKXPhJQBiMdN2yUrWitejWBaLdZRXWCNkgVjoQkPvNf5Q/McqYrSkPdk7qHvSRABmItx2K8ItFHSNaserv9qOSubGealzkpKVgP0HmL7ks2HazDGITY1HybETSCfr5TxtmKOSEjBrRiSaqxxopj7JmDQ70c12ZGYx/SYsHHk3joCYa7APoK4yHNi2EdsUnYAkuhatwcY5pVjyYIBGieMEDmzfgh0Hj6EO/nL5C7stVQM3cwNu7vyb1p1PIGnjSm7yigK+Da/A/hWrqYmxEXXLV/fa3DpOHMD2LTtw8Bjdj7R+6/vDjVjx3kex/fFCHKsjXyJ6LHLzVmD9Bn+fe/VPZTesLluBfWvqsHp5Bda/UoAeOp+SJnLrFmQyvWh/QSnyn9+MOfoUJlcx00gIBm6nQKhCq+l91BbvwZbNe/DCOdpLs985CzZgZ0EelGr0MXbbkDR9AdZszMdCnW+tCiQ8hn05hdi446Aytujp9yO/q5y6aS7Nfx6be3YOxZvnYi224/mC3L5THPrcpHRvbB9w78Ej+TtQ3DIPW7UY9DM/HMXbsHrtkyjV624p6TwZvbQF1PHtxNPTD6HgUXV8tqTZWLV5A1bk9tQK6RFLXt87VhT0SqHpeQX6AErA63bDatg1ACXYXN6Rjd2rHNijXTtpb9VmbJzXgv1bNmPPC+fQQkHo6ffnY2OPeehCWeEObN91GEdKOVdZZuwdq7B58zJMDpWt0t9cXQ9sonZMMadT1zF7A55lypASrQHWrcR7V86z2DrjCLYUbMHB0iSseeIANILXgDHuY53XHliLew7P6+6HrnuOkr3Ysu1xFMra9b8+e4OmL8F1u2cLNu95AbJEosfegRUF63tee2lzVw6e3ToDR7YUYMvBUgKuT5CVlqSCL4ufQE6R/17lX0frN69FdvH2rjXTe071tdkOmDNB10d/fVbTBx/P24e9AfmFZfuXYUnRA3h+23zE8D5cuGM7dh0+glL//Urm1+Zlk7vW6oAgosRlkPNUnQdPY33Sk9iyaT+OBF13wWPU5z1Ni9UTq+DYtRG7+lwjAffJgYCSXu+H0K+A+0P/c5B4mO4+3XsO9gfMqPffivWvBIhEu1C0+VZsyZR5qn4l0H8bQf98GC9ewQgYQMkVDLbRVEgRGAmgRFJcxmVP6LIH1hgQsjGXjbsAHPJYAzj0Yq/9pfzotUy0clrdMlj9Y3keaHcceI7e/UUvhKqvR9Pv0Lvh6MEbje2iD3ZgP/XtauX04qzyWIAKJkWo3rz+g5IoCrNEnwQlbXdpiijFea6fvaKxSeR0fb+09jUxV63+bpDKTMCEGR0kCyh+Pmz3W99aazBKQlpBQygkjJLCX38Nty/KQgeFRF+k7e/oyeFIibWhQ8RayYioKq0ho8SL3OWZ+L8Fb8EeF4bM9DBOggS8Wd+JSMoLh6eRbdHYClNCLCJGJTCNpBF3fz4Xf/jes/jSx5vw+iEHvvXCT3GJaTwWMkfgqIKPQAcTV+CufIGaIdQDibtFATTENtgszI72engb3oI5djx5YZOYyiNiQ3RrjiBDg7a/ne3vouS/XsbJMx5kptlgI4ukudHM3Da6zER3oO4c61b8st2Ipf3wqfPNGDc1EdOuS0bW/G+ixXkS7kvn0GnJomBsKtNuKBzLNnxeF9NuhFZFVgnz20S81dcpMkBcHyIs62Qf2E9hooiybEpMGn785YeQTH2WDub6tZJNc/Sdatz2qVxcONuI0+9XICrGgji+3lxDlou1g23acdOUSDQ1eDAmJwlvvVpNL3kyW4jyfvKzI8Ao6fUBs4Ibi0XYgvXYvWEBJse4UcHNxLp1B7mpXawTc+WHv8XLcSD3MWzPz6NmQxkObcnHprpV3ekKgwVKuDldULwQKys29tzAn9iDheuArQdycTCABeAq2Y5lKwuR+9h2rM1Ngs1dh+Lta/Fg8Rzs3quKi6q55/PwxIbFmMwdo6O2knQ5F3LoyqSAEgH9reDGbsmebOxU0i2Cf9h1FW3GrVsy8cSBOTi2bAmKHnge2+Z3IyWu4s2Yu9aOnUXBRXAVp5VNDizdvhkrckS8uI6bomjkSgddJdi+bCUKJcZrc2mr7UYdr8XaB4sxZ3e3yKWyWdrPc5Zuw4ZVubwWDuWarX2wFMv27VG0XnpswLT7gh/Ese8MBKRC3aSom4PCjPtJWcymHRkBpxgbkXPZ7YcwP/rYYAaKMKrjsxFA2oqtjEMmw1RRtE0d39Mcnz8dSI0lkL97A+Zls5CjDIc3rQSj0j0ne90T+2OUFGKpxnYJOpefhG36A9i+eQWmJwF1R7ZjNddJnS0DC7b656HjGHasXo3Chd2bIelCWeF+VGTfgdzsZNgJXOwvYD8zBgCs9H3vd64qkzk4UyaE6yLx3uK6Hxmldszb+ADykig0JukNrDWkGA8CKFGHFoxRwpQG3o82IZ/3o3mcX3JZD2PTym3Ahqe7U3SkzS0u3J9RCvu8jXggL4nq75IepuntjMWCDZuxZl42Yjgv9m9ajkeLbYjOzcdOf72VhwuwbJMNG57fBnUJDxYoGbjPDqYjzn08D/v2+vWblPGzXz3uIQRK9lcg+45cZCfbiW/tRwHHnaEDXUMCSlYObp4qdRdmYPrs9djc4/6jX3e9Y9TvPU1Z81tQHJ2L/J0bsEDuc7Un+MXJAPN/GICSkOZuH6wmJb2wwKHcWxZMjoGj5EmsW30AuV1iw/0zWCQNbnnFerxCALwLC9VAdj8IOXAbQ/hAZ5w6LBEwgJJhCaNRyTBGQBNzTU1NDWoPHHpT3ak3kuKSnT1e2fzLZlxvb6vX59DXrb0eKlAi5+qdb7Tn8lvYE5pYq76NQGHYwLEJkKCJzGoARLBztD72J3irL6MBEvr29OCG9rpJxGEVoER+fIr+iRx64VnNCUfPsNGX0fReNFecwDFqOjEyTm2MPlr0iD4JmQVKu3LuN7/5dQMoCX3yD66kACWv7/t3ftdZjaTYCLzytxpMmjsavvN1SMiIR8pNY3DxlQuwJRA4IIhVfrQKTZQQqWlxYfZNcTj8vh1u6nrEc5HZSElq4evRTH95790yrPrxCrz+9BuY1FSEw78+i20X/oxLjfVckC3wttSREZJFIIJ+185qeKqfR1jmTJiaz5P3xN9W7kg6qBPSSYZJ0wcIS8jjYq4kAyWDYq6clOf34UJRM37zoxOYNSuBKJsLDi/te82tTJ/xMX0oFTGJNhx/sxpxLF9d56GLTjjSaBP8zB/qce/MMNzww/spPnsLWto50XmOh2k1JmqjwEQAxNlEmFMcbhhXr5N6KB7Fj9tEpgkFUcg44WvR6XwcR1DJiVVzH8H1d2WjnayY9841Y9HXPoP6C+dQ+sEl1NQ0kyniVhxtpuXEIe+GJPz3c3Vop03xJgrMnjrTzJ96xFD3xBTlxY3Tdgy/mGvgB1BuOPJWVug2C+r8UT7o7SDo4He9kQ91c7flECDQpccoqRQ7MEP79nkIQEm+jaBIAIND+rApZju/hXUEbAJF62Iudk3nN7TLsnUTvozPl6DYD17IB/+CpJ4b1h6rQ9ffHD5ettHFD/NkkPhJC0oMSvPx/OY5KrBCQELa3Zaj1qkCMYt135i7FMbGxsw+9FZk08pvGkvW9ARXtD4pMd41nZupZaoYrv8o4/Mlxf5vnfmauqFZ0/NaMEVMvq1cZ9+NIlG8rdiPFYsKsViX5qKAOBuDpzj1iMsAjJJNFWybY9enSYU0Py4HKOk1PgJ6qxfhsOhZKFYjaizL+K3tRj3lh5uRjWT8ZOsYET3viL0BBZd/47Y3eyf2MnbKxiboXC7GQxQd7p5y6kZ3W64/5v6GlFjsnx2USdHVFzJsblhrw+4ignqh3LIHmKt9ASWhXBcVmCIz6FAAOyrUGA8nUCLg6PIyMrk29mByuYo2EqDM7p7zSpv7MW/roQDWlB8oSXoMr2zs3qQqAOeDldjQI+0rMF1pkEBJKH12FKKAgsU5+nmpnBeElaabD8W8NmttnF9+QZ3QgJLBzdPg95XAdRcYo/7vaWqa0ibYfhhwz5P5r5AE+3BVGzJQEur9IRhYF3xMPf8eDJDqE+Ta9lyLobQRyo3BKDOSERhuoOQvf/mLIsh4880399ttKScil9dcc02vcu+9954iMhns+PznP99nva+99hqqqqpw3333BS1TVlaGl19+Gffff7+iBxF4yPmiwXDnnXf2eEs0Hg4dOqScK0d2djZuvPHGATdtIki6ZMkSRZRU4iy6C30d/Y1rJK//1Vj38AIlYdRHdCgaJZJ64+WX3ZqrjcYa0exuA9keEptAlkUgEBKsTCDwoumYaIwKPWDRH7Ch9U+7RnpwQgMlQr1+wUCfYMwTfX1KP7nfVZJ65KGATKqbcpeorDb+YMCLvBdoJ6zFWmtH64PecliLj9gbi+uNACXy2urVXx1wzYUaj/7K1dXVK6k+XdeLYJHyT8GL1Mc9KDX+yvSAmqmltc0fqt5NBb3ofj9k4c4IfUaxMeJk7aY2eSlmQ+bFCB8ClDyzdTkFcCKQMC4Bx16qx21fvBG/XP0U8uaMJbOCFk05aYhMtKP5NNNYqLha8sxZtJniEJvUgapmKg2TDZLg7EDMDeNQ9VopMmbl0Aq3GgsfnIeGiq2cHDkAACAASURBVEac/N2zGB9Zg8/++ieouuSkPTDtj8D8LqJj7vaznGRWoI3CNFm58DURKKHjDkyJBElomUTOSRjTY7x0qTF7ynDxzVpkTY/B82t/jvjbc1BLxkZ9dRsiqf0RzdLhNidq65k2NDUBLtYfmRqJqhOVqK2zIXVqOhpPXUDR23TnOVePhCwTblsyGeO/fCfnHTVPTMyHczcTH4knQsiJaKJ7D22GO91OskvINrHaKFpLdK+jTdEzMYVHEFCpQ1hnIz5x6+9Q8L+ux19erEHG1CmYPXcqXnzuA55DlNZZj+pKL+qoyDw6LQpzbolF6rhkbPjuq/i3r0/FNbOy+D7tsFqcOHu+DXfduXPEgZK+6PHqxsLe9UFWS4d4Mz9XNxPVD3vFa/xijEMBSmZIms0iFC3VPlBzQ5u3DdnCkMgM3Nz29e25pt+xkykduSRo7MHK1XsQszgfa5bOw4zMgDwHf393Pp1D21uKlwY6uCi6FcVY1ZVaIpudXcjVHHoUoOhJ5GksB4WxsRGZu7vTFnos2wE+/Pe5CdL6yU2FRD/4tRDpBH2qg0r3fzLvaTKBhIIxEIij6+kAQMmTc3qnEIQ0Py4HKGHqTc+5FrAxGaCPB+c93YfYZG/XGyAD8zZsxfqFfqaRhKKPubzTfw3UaPWxWdLSQrTUl2D37gHT0gJOGmiu9sEoCeW6KGVcBBb0334rw+tLi0Mdd1eMhxEo6TNdxy/uOU/TkFHadOGxwNQ4/zXpdf2D9jFwkzw4oCS0PvdOuwjKOuh12XtaZYcGlACDmafB50pgTEJdh/6BBF43bXwDzX8/wNLb9Wap+jdpoNSbUOduMEZJH31WgI6CDD+4OZAmigqiFq/S0h/94H6u/94ZUhsj/KHPqH7ACAwnUCJ13XXXXYqQo4AJwQ7Ri3jooYewc+dO/Pa3v0UwgOB3v/sdNm3aFHRT9Itf/KLPMQkQcvfdd2PDhg296pV2P/GJT+Bzn/scvv71rwet4zOf+Qy+9rWezhoCdkgqyHe/+90uUEe0Hx599FFl871nz56gYxXQ5Tvf+Q4KCwuVtqRecQmZMmVK0Lb7G9eAF/GfrIAGlOhdbwY3RNnZqkBJd+qN1NR7C6sXI+2vLT1w0lc5DUzR9sOBFrraBnwgNonSU9k0+w99GktfwESoceoPJNG/p7QuQIEwS/jE4kcIpF9ampAU6QES6FJ1NKAksIy+n9pY9GOS+iwESnzcn/qo0ykaLStWfNEASkK9wIMtJ0DJW//9b5iW6UPs5FF459BZpGaG49Av38PHV1yHky9XYsaiDII4EWg6WYFJy27HH/7H4wgfnYJq2gY3RKcirL4RYyhi2tLshOdiLWzjMhE1OgljJo9B/PgU/P3hnYjmzfAbx35CMRwKBTnd1CeheCstfr0mOsuISKrQi+iYYyEo4WMOlpnuNx5nrZL3ZTa1Udckm5ZPTpz4y7OYdO8MlD3zARkZjXDXVqHiaC1Kyz1IZepKQix1QMpcuCEvBY0VdbBFJaK+uQVvnWzFrAlMdSkjU2Z0DO2iIpA+xoSJs8biwulaTF58J62Kq2FNyECnPQthFGp1d1A7halBFjeBHVsH+yRe4e1+elUk33MhLJKATn0VHvjkf2Lj5pn48Z4z+Paj38Ybz/0DpWUOREdQXZoASX0dhVoJhMXE2rHgztFISbLi9KlG/I0CtF/40kREccG1VHvYmg8z83414kCJ8uG4TKdnoE2gHh9khVp+Dx7pwz62S1tgSECJP1WmaKmSr28T9sOeGUyhEJ2FQI2AQ/yW8hFkB7EL7rVpqS3Bgcd3Ycf+I3DNWIr169dgvqb3ofS3BNOnH6Nd11jaD6v2tN1HT/BG+aC8JxdP71nst4vtCUZ0p+X0FqVV6mS6UN7KUqwPKmbqj3G234ZXv5ADPvT3tVlSxr4tF7sLVygsBYXu/2Se2t8A2ne/94kBNhmH52msDq2WEOfHZQElgXEI2Jj0E8v+N5MBrjdMd9q1ch3q8gOYCSHN5VCBEgfKig5g1+MHceJEqaK7oR7+TV8oN+0B52ow8DC069I3QNf3fO1xzjACJSXb87CydH0QNk7A+PrcaPdzTRQNXz2DYXiAklD73JPRJSDzSlRs1GkZMUWo6MAuPH7wBE6Uit6NNk2610KoQEmwcfZatwGAXvC6BwBK+r2nsf993UtCAkqCud74U/0GAkpCvj8EYZQo5z7e7QLWY31qa3YgoKTn37MYhVG0B7kaqB5SG6HcGIwyIxmB4QJKBIgQS9FgIIXWfwEyHn74YcXlQ9w4hPnRF1Ai7I3BgAfCVPnUpz7VC6wRwOP3v/89nnnmmaBsEmGxyHknT57sCvf69etx5MiRoGCIjPeBBx5Q+h+MwSLAyL333tv1njy/7bbbgo53JK/vR7Hu4QVKVNebUVmjaDiRzXCQvS/WN/LIv6Hvj9Whj18oqTha3XpWiQYqaOQAfbv9pfXo+6gBOXowIVgqTyjXWw9wBBu7xlbpGq8AJQrDQqJn6kq70dejb1c/Jj0IooFMerHcYOPX0m/UcpLfQFMTgiZf+cqXDKAklAs8lDIKULJ/FSZQ/LQjLgGV77dg7I2JeOOpc4hPCSdI0YkZn70GdRco6lpVi5hxiXh9x9uYcNsYFL1eRcDBirpGfoiZlgh7ZSPMrQ40Uqfk+sUfo/BqJ9N4puMPK36MmONnsOR3qxCXMwEd7UxxISBipk6HVxxnqODrM1NJ2MN0FwIyXg/rDU8io4T+NhYKsbZeZJpLBvtCy9/KesRmUdmkxcYJauU5TjSeeQ+71jyF5Vtmo/V8C61/IymYakHFm2cRFWfBxfcuMa0mAqMmxCLjpqlIGJWOzrB06vHQgztxInVDmC4U00bdkHA6Fiejs6mUzBInvMnXKiwfK+2KvSY7LYrpA07wxmcheOMWQc54Outkw131Em676dfY9P1JeLUuGfcsuh7P//VtCrV6EJ8QifKTlxQGjZznpQXUF5dORslrF3Hj7RNwjqBO8UvvYOkDsxTHnbYOK7LH/HjEgZI+vw0NoEYP+AFdJl9Im0v9LO1LJHErknbdiv25OnZJD42S0BglPdcDxRa3r8PaJ2ModbAdihup0t8i3P8YNQqO5GP1/lw89nxP8VYlvUYBb/KY0qJnaKi1d29+llKM9lbsmNybbdHVj+FklARhAPS6ljqGy9I6MoR2TA7QSOjjjnHZQEmITjzDCZSE/I1x4Bh7zx1VKyCaorS6ax/SXA4FKKFA8PZlWFmch52b1yBXYzUNtFHs1e2B5mrwNRHKuu2zTKgx7mMsik5O4dJ+UpB6b1JDY2cEudd0L7Je4sDKW0NhlCgg44PdQr8BcQm5z3rGGZh2w5THjZxziuazX5+oOG8nNq+hLo8frw28NgNez37GOSJAyWWnyPgv1EDz/7LrDZXpEsCG6pNRQoZhv+5cAwMlavpjEZZSAyePmlVdoLWEYKDxDeXDnHHusEVguIASARVOnTqFP/7xj332TcCKpqYmhZ3RH3AgjJLBAiXSuNQtQIzWFwFBpk+f3i/T5Uc/+pHCOtCAG4mL1FNUVKSkzlzOIak6eXl5ePfdd7tAGQMoCT2Cw5t6Y1LsaDMyMjBm9Fh2QrQvyFRQMhx6MkuCvabvdSjAhJloQqeSMaGCMYM5NItg0faQvuqBnVBBnf7a1QCOYAKv+jFKu9K+BmaE8XGnkpHQHUOtHUlnCgRzuvVG1NQZDSjR4q9/Tc9i0c6Tuk3UKDGLVgmv25e/vNIASgYzoS7nHAFK/vFfX0BSewvSb8/GmVdq0MpUmikUGH39ryeROSoSKdMySPFRJ/m5NyuYphKJGfNH4e9PnMDMGxNwqDoBLfUO5Ca0o9FBRke7G3d+4xNob2pBfGoMXv7F33Bbajlir7sdEz6VRx3LJkIjnQQ+BIqzs156UhN0gIuuMbTrNXla6XDDiWi2oyOMwq3ttAi2E7EjkNBJxNpC8MPsjqadMMEL+WDZWIlTb5dSrHM8HNQDsREoMVlscDZ7qdrcivYGK510REMlAuFJBH/IXPGZKFbbTp0UazIf09XG20YhVlpgiZxxcwlf43ijJ8DsJWLYyVQbutmA6Ua+pmL4wlNoVWwjey0MtnDaIL+xD1/7zpvIvS4W8/59DY4XPc8/Pm60u2mNlRCF8+foMd7JIVhos8VFfuvMJHSQVZOcYseUGWPwp9+9geioSCTRAWhUTjwmTPnZiAMlsoHIW+nA1gBNgKAaJWRT7CM7IbuviRXS5lJ/cuDmzs/QyH4AmY+X4Y4ukcXe5fRaId019tQo6d1NNd++dI3fjrRHf0XUdglFbQOEQJX0mhew8Ol5OLzogK5P/tqVzc82TN69BieW78Jkndho7/ZD0CgJ1IFhJSFrlGykRkmMXi9DTbfZNnk31pxYjl2TtTScAe4MgwBKNLZNv/NjOIGSvvReBqFRoohqrliCvXOe4G+/8kpIczkUoIQCvXkrUbq+JwtHYfs8Qr2YvjQaAi/RgHM1OFASynXpe/Pdx3wNjHFAapjadXUtP+IOwlbrGluQb/MVbYcSrOla+2rh4BolwTQuhs4o6ZW2o/RpBwWV/feNwHkcap85DrmvrgNFivl/+a25nwRnm/ljSM2jN0V3iMdVB5QMoLs0NEZJP2DFQIySkO8PfWmUkO2znmyfHpZn+kUZAlDiXwMvLHwa8w4vwoE79DotfkZRv21czic4o+xIRGA4gBJJM7nlllv6BSIC+z6SQIme3SJ6JJJy85WvfKVPNoeUFzvTmpqaLlBE0nD6YrwMdB30gJBW1gBKBopa9/vDDZQIo0SAkqzM0Uq6iLap17MZAtNggoEoeheawNF06Z2EEYQhUOLlHrKnN0z3GcHSd7TX9GBNIJAgNQSyWgKBDSkTLC1HK9f1nl8kVekVpRv0mhx6oVt5Ww9caPVrgriB7QUDPPRta+Pskd5DwEoDX7QodV0bpt7I9RJXos9/fpkBlIS+jAZXUoCSI79Zidi2eoy7/yaUPFWK119txvI1E/Dq81VIph0uuInPnhKPU0cbUH+6EbeunImmMxQpPd8IW3IUis/ZUc30m2vjO+GOjkMtLYXnfuVuxfmmnSBH89kGzDC9Ck/CXbjlq7egraGOpCE7dUDcqhqyk245kfGq45K4zij2SzSPJLuEhsGwkdXi8xJckdddtOj1CTk5lmAIdU4I6viocWIRwVUCJB0UnTLJub4oJo5RgFYISmSTWLwX0Onh+bTfNUeO5eNWpgAx7Ye6OGZ3E3yxYwhmWOGj/ojFx/5xUcNC8Absm7uNLsGJ1CohE8ZLn+3wSDJZ6BsOgjJkiVwqeRHf/+kx5Fw3Bku+uwrvHHkNjnoXjh8rIwslDDVVzWhj+k9cLJ19OIbRGXaMSg9H1YU6xvnjOPNOBU6dbsLRN85j7twM3Dj7lyMPlGibxOwN/CZTXCbotHJsDzblP0m70SCuNzPWY+Mq1Y1CcWw5cgK2OfMxQ56HtLnUz8/g3+7PXXcYpHnoNBOCbAKpH7JiyV7k9ON6U7J3I0onr8Ad07OZvkNnmGO7ULC6hKCH3zklsL8V1GRYsgVYv4+CoX5rFf+H3YPu2ThiW6DaeAYsMUV0tjCJkVyoAEnamcFWYlCHiC4nHv+GPWdg15vVB6KRPW+z4gqTZGNqx+EdKNhShxX7tqOr69IB2cRtKkRSGbBQ0XsJ4f4wCKCky/Wmv/khKVQEDcry92GrWPNw2dn9LiX6b7tDSwGQzTPTs9ZVDovrjYtzYQnTsFb4XYNCm8uhACWqNkGBYwP2bqVLkDIP96CA66uU60u0JGb4RYJl49wtHBxwnQacq2pfdmU/RkHaPNhcLsZW50bUz3Xpb/MdUoyZVrBxfgHTl3ZjwwK6zLhlPm5CwZ4ynMtedVmMEpkURQT31lWG4HrTK5VGYjYUoERAycVYIswyOmjlJtngrivGdlomHzlW2TdQEmqfu9ZjMbKZZpO7VadlpKRmFMCxYS+2LuTacFTg2J4C5D9ZipbFotdztQIlmjNSgJOXdk8bUurNUICSUO8PwYAShl9hmVVg6daNWDqDjkq8do6KIhypnIHFc+QmGgpQ4k9/POjG7CM2LAgA/wZuI4R7tVFkRCMwVKBE0/4QIGLWrFlKX4MJtAYOYiCg5Fe/+hVmz56NhoYGRQNk4cKFIdWrtaOBN8JeGYjpIgwWYZ1s2cLPRjyCASehXgQNpPnb3/7WQ7vEAEpCjSAwYkBJ1mhFZ0MTc9UDCpqQa1+pMJptsLKP86fu6EekARxeAhCq2CcdTYOoeWr1B9ahiZkOxGqRNvUgQ7C+9KVfoj9PFUmVysRYhoKtotfqt/XVgBI9oKT1W9McCbT91fqlF2vt0R4L6NkpUl7fz0B9ki4HHpqGiPNNeFgEvrDCAEpCX0WDLClAyaGfLMPNt5ChkZCKig8aUfxMGa7nhzZhkJS+WoPs6YmYeHM6Tr5ahfiYMKRNS0HpS2W8UGacvcSUEocZx53tmETWhm9UCjwx4ci5JQdnT1TD1daKlPRUuP76e0yeuwA3rbwJFL6FiQwWSxTFUztaCEAwxYaMDSuBDXiaCYAwP4IPfWRz0G0XNgqpenwioCpACkGSdp5vJxAiS88qdDHCKW4CLGYnwRWmx3gdPJegB3ERC1N6fBFkp7SeVd1sbImwMb3G00EFX1r++sjyMFGLpDMqVbEG7uSHfQvHIUKyFrrbSLsWD+uPpHYJy0kKjTnMBxvrdxMkCSc7pfytZ/DQvz+D5QXLMHbyeLz20muIS41G7cUGtBPLqafNcvnpcsQnkZHS7kQS3XimTIhAW6MbU2dmITbagnNnGvCPwgtYtHASpk/76RUASuQTYAn2b9mG7YePocWWhOkLHsLmFW5sWVSKVfpvvF20BN6xHbsOvKDqLESPRW7eMjwk9rvySXIYgBLufklzpyfwTl3ufh9Cla6yA9i2cQcOHquDW+n3Gqxfu5AWx+oiqKWl7JYdh3GklO/DhqTpc7Aqfz0WK6hOkP7yJdkwL+OGWbPZlWLKt/IEb+Zt1YT5AhaZIvq6BUkbArU7gi9Gsbrdtu0AXpAgSr+XblbsgJVeMcYHtm3EjoPHUOeWPi/AmvVrsVAblNLtG3Bg9rNYVrcLG3ccxLE6N6Kn34/8jflYqOmvdDWtigpuServm/2Afg4KKFH73u/8kCIn9mLdgztwpA5IWrMTh1Zk9EqVCBUoUa5x8R5s2bxHjSXn4x0rCrB+RS6Bsb6OvtK2BNCYrwAaT2+fj+SQ5nIoQInSSezZVIBdHLQ2TzeuiMGuRcVYqqyvAZxDQp2rFYXYXLARTx1rQfS8rdhHtyYlDgNcl4FYCqHEWK5rQcEu/3WYjnlr87E++zA1fXIuEyhRriqK92zB5j3qfSZ67B1YUbAeK3J1V3VENEqk7QoUbi7AFm39zV6MDesXo27Tkm4mWh/MqAH7rExJ9VrvQKBrlTqXNzGGR7iebUnTsWDNRqyI2YVFxUuvaqBEiVpf97QPESgJ7f4QHChRz92LR7c/jkL5+yJ/P3JmY96a9chXbNFCA0r4x4MA2Doc5noMBoL230afNzHjjSsUgaECJZrY6R133KEIlUrKyzvvvNOvVokMrT/gQHRGKioqcPvttytRePHFFxVB1T//+c99OtoEC5ekA0lKzbFjx/oFWebMmYOf/exnXWW0VJ3BpDlIPCXlJ1BfRcYrArbBjtWrVw9Kj+UKTZEr3sxwa5RI6o04MQmjRAABqzWsKw1EYzhoFrx6NxntvVA0TbS5IooaiiaJYkOsCqBqh16rJJjAq5STMtp7AwEeGqiitd2fE06vujSghG0qbBL5Jt3fWY0BotXXV4pMsP4FMko0gEV7XQNj9M/1E0z/ujo+SmV4OhQx1y99aYXBKBnp1ShAyYENn8GSf6dw64uVcBOh6qA18Dvv+/DxBdH4+x+qkPepMeDLSMnJgL2pASUvVBGoMNH61km9kEikWU347/eaMZFCqq6UDCRTIPXS0TPoJGjiulCFqXdcg/LHfo3bv3Yfpt33cbQ62gmIEJCIoL2uq5rsjkiyM+gso9Ce+B79axAWReSxmVOU28j2C4oTjqlTUmYo+koRWBGDNVnoc8OUGYqKKAwSL19n4hZTdKhT0sHHBF7MthjqmzCHrLlJSfXxhcUq1C+vm7onfGwiw6STWijCYjF52DZZKuYwWhOLu01rOTpjxrINslhsaayb/XQ1sO52pvEkwu1xETCpRkPZUXzus0/hx3/7EewEW44VH0VZGc/1EoSxRaKTk/nMu6cQZaMrT4QVqTFWJCdbMCknmW16kDU+FReOV+BiTQvCCebMvWvX8AMlIzmRBso7H8m2P8y6dbno8wPpJh9mv5S2A92EPvQOGR0IjECtiBMf7vWNsxEoIwJGBK7WCIQIlFyt3Tf6FVIEhgKUaMwLYWI8+OCDXXocmjDq1q1b+wQ2LpdhoYEX+vSY/gaoldcAnL6EYWX8P/jBD7rcaaTOoQAlArp873vf67Whk/FqzJjAfkvaT18uQSFdxH+yQiMBlKSmphIoGaWwGixM5RBMoAvcIEOkK3VGTDX4I0x7zbylJ2AmehnB9U0UoINfWqtAg4gbCFDSs2ywtBvt8gWm3QRL9QmmkxIILgSbDprWiQBFCoATCJRIFgNTcJQxkDggrBgzvyCXoy/wI5jrTTAApKNDBToCRVwD028C21LiIVoOPOT8L3xhuQGUjPRaVxglP/gc7v3GVLzyVBmSshORNdqGJ7adxfxPJ6LshBujZybj4otluP3bt6D1g3K8cZDlJiSi5N1WTJxmR0ZSFHYfqsWUFKbpTJhMV5lUnP3TcwibcwPc5yox8xPX4fwPf4V7f3AfsmZORNslpuykJHKiEfhwNnDiEbAIpzir2aYo+Xa2lcMcNZ1gRSNnYzx87gqYKe5KlVZlIps7yQBhOo5ZwBR3LQEJMkzI/vASYXPXnIY5NpZADAV3bARcZE7TxtcsaTaiaUJ2itmUTjDltAJ8mHiD8BDQsLBuMwEXCxkiHoIVCnuElsUmirV62Q+LheKyZqJF1ElBRyusTPPxOsthaXmPIEoWPnbTT/G7Y7/Cm397CdnTpuLl516Ck0BKa0MrGkl0aaDQbbjNjHiySSals11KnEyemoJoiw/pozLQwG8c6mpb4WY3Z173HwZQMtITfxjqL6Pg6xK/W89Vh5MoKUqqoODVB+IMQ/D/CapQ0lsK5+P5glyF4m8cRgSMCFztETCAkqv9Cg1H/4YClGiCp3qnGK1Pwgr56U9/2gOA0Pf3coESOVd0Q/pymdHXrbcCXrJkiSKs2hdoE+hOI/VoAFB/NsfBYh/MOUcrN5jxDsf1/SjWMdypN8IoUYAS2jnLZt0ebuf2RjbgknKiAhnaj2zerYKQCOmfRQRY8GkuOepOXtHLkM1/IONITvPKj+TcSMZIp5qGI9t9pV7/efprojEu9HVKyou8rqUDaeXldWG+BIqw9nWNtTqlLhGGdbtFAoLjtzMLgftPjpDjoImHVRxtuIHsYP0iAkEtS3WoqoiqiQQBU6cKolj5WNgyMiY9o0SAmMC0HD0TRQGo/MK0epaJJuwaOIbuFB7uk0kasPOL/qVLP2cAJSO9oAUoOfi/P4uP3ZmA5w5UIXtqMibPycDfdp5GTGYUJoyKwPmLLkRSoHXG/aPQWtGGN/5ahmimkZhkIpGFkTEmFrv/2oQZo3nhcmeglRa8bWfIKMm9Di0ESnIX3oiqHX/AmPlTMfO2dLRcorZHIoEPYYBQE6TDZaWBDF1zrDYuQnJL2gjEjLuJOAafNzjhbGyCPYXsC6ILPoIkLWfPwJ6RRFKsS7AP1J68gKTMFAITZH6QBYKEsYhMiWX1CXC3VvC3TUnfaXHYYI/qRGtdDFNrakDTHa57TuwoEzqazJQ/aYW3zYqoNCsSx1FVGfFobfQiIs6EMHMc2vh+mIi4ElAxt7ai/GwZwZJ6nG0eh5/v+gueKNmNjau/g3u/+GlUXTyPpmYXTM42nDtXhyQySZzcDoWHe5ERb0NLWweun5mAhLgYWHljskR2UtfER7thM0al/vCjAZS4HLwCNpTtX43lRxb3Q7Uf6Vl8Jet3icQGHCcOYtPKvcjdTUDCrwN6JXvRV1uUqJDO4eCmldibu7tbpPRq6JzRByMCRgSMCHxEI+By8ObqOoJtiwpg31lES/mP6ECMbg8YgaEAJf250wzEyhgMcBDqOZJu8+yzz3ZZAQtos27dOgTqhgRzp9ECJmk7cXFxikNPqEegc47+vFD7Hmpb/8zlRgIoSUtLR2ZmhgIWqBoljCAZFL3Sq/g6BRIUNom2We/W4xDURAAEFUgIdki13XonfCJ4hIox8Mtrtqc44qj5OHr2hQYe6AEbrf5A3ZRAVkl/KWJaqovUpab++N1nlDH6xy9irgqgo+mUKJyZLq0Vta9qbwQkUc7zP9YGp8UqkGWiva7vhz5u+vJaH/WpP+IQLG1ZyG752tdWGUDJSC98AUp+851P45N3xOBMbRhaL5AlcnMGLXeb8dopNz53Tzye++8afOy+sZzMTsRl0eVm51GkpdJqd3oczr5xiUCJDX95ro0OLnGwjctAdfEplWY1cyrOvXUSM+ffhI4X/46qFgvuo9VwIykWJqbIxMWQFULh1ZZLbrJDCFqYmarCB60dLnrKU5iVYqoWOtO01dcjIjMddjJEfL4ONJ04icjscUx7qUek6KqUnEXm2ETU17bQFphaK+GJsMaa4XGmwGdlak+zh6CIDXXnGmClfoqDwrPOZjrQUKjWRlaJJYJWWRRbbaG5TkttGzInpSGO7JhOczyZIG1IzIxBGG2Ka6uqkZqeqIiZtle14OT7tQR8wvHHp+tgGmXBD/+6Ges+/z8xeVYOssem4q0jp8kWSSLjBBif6CUiTzYL9U88FLu9cL4dt+bFImvCWJjJE7Tl9AAAIABJREFUXgkjkMMO4fyZetxw4wi43ozARKqlg8eiR16g6MRsrHlsK5YpgiX/5EfJdroFPU7R4um4f+NmFCgCf1fLoTqtPE5HqOn3b6RuxZx+BWavll4b/TAiYETAiMDVHYES7JmzEjtajHvr1X2dhqd3QwFKgqWtaL0aCqNEhFhvvvnmHgPURFIFnAl8T19QE3EN1CUJtAyWcwTYkCMYGKIBPf3pm0ifhHUi4rUCughroa/UIAMoCX2+jhRQkpHBL69pgqFuzvkjIqb+NJpuMEJLS1FTPtSDEgZi96sAHNzXdNCJRSgn/E8OTd9EHiuvkz3vJfPDJCk+ujq6U3mY6kPJAxbw65FYpRalpIXn8+WQDrVdQTB4lv4cvizv2BSmiMpoUcoKvkO9SnlXUlpUpgnbJqvE4+PrVrJLLGIrIgqVLEx9EKsfWPF45GSVzaKexzjQNET0NZVUHh6aBos+ZUiYLBoLRi/mOhC4o4Exkv0jAJPJZKVG3DoDKAlpZgyhkAAlW778SSy5LQnp90zGYbq3TMiJQFqWDU/9rRnzPpaE0+80IGMKtTaqWzDrvkk4cuAcsjKsZHXE4m2yS7LGRuDlYtoLT81EhLUTjVVtSsZLw/gMnH2/HNfeRtXvN/7OzBk7hahS0dTgQkxKPCbdMBrlJ2vISQARzXZFuDXMzknMk9to81tzwY0EaqBYIjilnWZEUdvDzIloj2VfKKbqbSOfIYp0Kc5lW4QZ9cfIEomKQNyYdDgu1CKKrJXYcbFM5WlHaz1FY3207G1sJ+EkGo3lrWRxCFWMuipN7QiPog8PU3maJW+MQrEXXj/L9BgBW0Qg1gsb26692IKxuVks50NrC62Ho21IHx2PJ372Hk7UN+Pf9qzGpm/+kk444Vi4dBZeKzyDSzUNSB8/GvEcQzxZI3EUlrWR+VJW5UFachjdb2KRMioe7S3tSEyJg6O2CeNzRkDMdQhzxDjViIARASMCRgSMCBgRMCLwrxCBoQAlGnjx5S9/uQfYUFZWhrvvvrtfQde+gAMNoPj73//eY1OksUQKCwv7vCxafx566CF8/etf71FOY49s2LBBSd/py51Gf5KAPZ/61KeCisjKGB9++GF+0ZmkCLEGOucEdtIASkJfTcMHlKhtOilHkJqaQkHXTIVRIodokJjJDNFYFZquiMpfENqIx69TwlQTbtQVd1CVc8H/xAJYUnJUmEI28vpDrVNKE3SQDaKi/UHwRKmDm34/QCOvqUwLv+6JWkpyd1RMRq8EK2dKygsbVcViJdVF8gTU8fjlULSH6m9FTFbqVgET1dpGLa72TdJo5HW/uC1fY3aMynhR9EFUpxrtDKXvyoD8bBvmGSkx8IMpCi/F/1hl3sjYAsEof5sKaqQya9T2pB7pp5by43+dep4SH6ln3bqHDKCkx0wbgScClPzxh5/DaKbBTFgwDv/v0Yu46544mJlqc4QaquZ2LyZGOXGarNObpscijG4waTePR33JOeppROLcWQfZHJF4+yhteWMjkEK9kDqhVTmtOBcbjSpa485eNJuMkudQ2ejB/UtGobHWgXQyT0ZNTsfff/EPRJPKZyNQYSHSJxM+JjmauiFkebST9cEcMCcXsZnIn42OO2aLjT8EG6KZN9ZEZko401Y6PbDGhcPb4iSwkoaE6VMJjjBXjmyVsBimzJw7j4p3T8IeY0dzDb3hE2KpCdKKVAI79eX1BFzIHuF4w2NYN601XY3NiE2OhZeAiLOJjBda/cYSGGqtJWIaR3nZjDR46EEeRZAmnMDO3/90Hi/S3veh3cvwvx/chyiCNhPHRyAifSzeKPoAduqlxKcmcN2ZkRXHn1Q7jpZewkymOY1OD0PZ6XZEst5rb5yGdnrWj8re+tFIvRmB+WhUaUTAiIARASMCRgSMCBgR+LAiMBSgRPqsgSKi/yCuN3KIu4sIvPaXttIfcCB9uuuuuyD6IgJEHD9+XKl3z549/YqeaqyRxx9/vEtYVh9XrV5hiVRVVQV1pwm8DsJQ+c53voPy8vKuTZo4++zbtw8///nP8cADDyhtBTrnBNbTn+uNlB3ImefDmh8fRrvDD5Q4kZEhQMkYRVtEDjWdxq/FIZt12alrAq+K2YYwLlRQoGeqi8oqEcxDvvCW1BAtnUUtq1Sm/ij+wCo4IgCI6p7DEwiEmPievCaCrwIQaG0IUNBJbRNpwKdRUHpdBDUtRhVb9dv8am1LC13AjZZAQ1DFzyzRIJ2eGiNSG2MhepjKkLtBjC6wQ9Fx4d6V+1JtnGpd/v/7+6qkE0mKkZLmo7Wrdk7FflRtEyXVh+Ps5D9t7GayT0g/6ZEOpfZTBUoefjjfAEpGekEKUPLyrq8hI6aDbjUp+ON/lGH8GDIouCicYZ146U0vVn6C+iWvOujZnoF3n7uI2740FtVvVqLqQhg6eA2j4yJw8gLBBrrvToo246KDrjRtdpxgzsn58gbM/uTN6Cx9HRUXHcj/92tRfqaK8ygSiRlRuHi8HOHR0YhJooYHhU/dbjs6uFjc9RRWpStNRCIXJi1/Wx0tFNvpRHgkBVotJsSn2zmhKMRKEMVKAdYOAivxqVEsn0ah1Sg4OC4nrYlj0pPRcr4CbrkBcEY2EFzxsn8eTn47b+TtDiccZJmEcTLKArRFhsFR7kBcegSf+xAZG4UwAjhxWWR9MLUnJolgkT2WYz8HL22OUyh8e6LEgwOvX8KSR+Zhx8Zn2L4NuVMp70mRog/OORHJlKXU9HDqltCNh048MUnxqDpbjpuuTcHH7xmN5w+cxyRaMKekR6OaqTfX3/RzAygZ6Ylv1G9EwIiAEQEjAkYEjAgYEQiIwFCBEqlO2BlHjhxBZWUlYmJicN111/ULaMg5ArCI20tKSkrQayIMkKKiIjgcDm5yMzB79uyg4Id2spYGI+kvfdUpZYWxIu22UntPDkmbCeUQwEQTrZX+XHvttV3tSNuif3Lffff1WZWMV2szWKFx48b1O75Q+vjPUma4gRIBKMLCJF0kivtwbWOushk08Q3ZuMuhpoSoP4HaIOoJ6nvcvvOXlWUkyUXH1Oh6qIIs/kb4S5ggHoQJ+EKwoYNupQKUqOKxZmVfJ1hDt+ArdRzZZ/0hLakZNtwPKmk30n1J25F+q6lCKl6hskh8PmYJSD+peUl1yi4wSK3Tn37UxTCRswQckjq6mTZKSYXpoYEfmrWyChIJmGSjy6mKP/kIpPB97geZn6QAJeEinOsXgpV0HVWXRbpIcVcFZFJFYKV10SGR56o+jLyuFOxqPz//2wZQ0mNGjMATAUp++bmPYemG2/HcM6Vwt8Sg9VItEi1WJJHt8OZF4L7bY3DJY8L5Y82YMS4M01dei9N/Po4TRx2wJ0ehoxloctLXmRc2O7ED5bU+pJDxUdIRh+OnT2HSvFsQU1+NU8Wn8Znlk2mv60Iny0dT34NrCs21nYhPpk0SJ3VMVipcFAtpaaRwqocLx0pHmxY7vOFudDS0wePqJEskAukpZJBwoXuZAuPmeV46zMgkj+V7EQQchF3Szpt+0rixaKygM05zO6qZ1uIh6GJlzhllQuBoakNcYizTXhyIZQpMGwGTlFHJSJ6QgM6GZnjCLIhMpU6Kpw0u9qX5fBXSJmWiobqVlr7xOFdcRhaKHa/8oxLHPeGY8ckZ2P+L5xE7Jh6zssNRW9cOJy2M6+ud1HpJRV11E85VWFBdz1SmhCgk2nz42KLxKD/VgHcJPE2fnopaslc+ueDXBlAyAnPdqNKIgBEBIwJGBIwIGBEwItBfBIYDKDEibERgOCMw3ECJ5iDToTjd9ARDtM14V06KLt1Fn5bTPb4uuogOSPGn5GipOV2F1Y2+mkYjoIim7Kq95gdrlJQWDahRAQclIyYw9UZhpqjnKIwMpWINTNHqEOaHHiiR14UFogIr3YfKYlHqUqrQ7JBVxowWJ73YqpqGo6bHqGk43WCJlqKjCdRqDjhWq9gCq0CVz6cCMKJbIrEIo1alplsir4vIrvZcfodxX2o2W/2vAWvXrjGAkoCrOOxPBSj57ap5mP/ANBz8QzlGjY9Dyfv1uCbFjrgEEy42hCEhNoyWtk489osafPf7E2Ebn4aO880oevo0U11iiJp1orkaaKQORxYddJvcFqREuXHSm4zit85hfN4MeGorENnZjvmfmQh3O1104uxoK29hKovM1Qi6ydATJtoOd3MDhVSj0dxIYVeCH65WL9kkdNOxizVvK5obRMuD4qqckJFJMUzLYRrPxHTOZw8qjtcgMS2GeiNRiExmGTJVvHzdTSCktaIO9XUiFssJSv+ZVubnWcPYLpE/L1N0XC4PnPVM+xkdwz60IWFiDCpfb2KaTRjimaojis3hdKuJiKaOSHUz7GTA2JlalExdke9//WlUJiVi4k2ZeOWvb2PyLVPQeakGdRXtdOMhWkvQSe4KeTNiUEcHofIGskauzYS3w4MJ2bQldnuZlkQb5lG0JSYLZ2L2NgMoGfaZblRoRMCIgBEBIwJGBIwIGBHoPwIGUGLMkKstAsMNlFxt4xvZ/ujBk1BaUsvrU2z0Z+ktgLudbYTloYIeKgNFmCAaW0StSwNONPBD6tQsguWxBqRor2kAizBqtMfqe5ScUAAaE4GStQZQEsolHUoZAUr+tHoO5n37Zhz+01mYm5hCYw9DIpEtH8KRTHvgd99pw71LY/CbH5Xja9+biopTl3DdnWPxzM9OEHDwIYJASmdLJxqoHGy3U+yHc2zyuGi8e8GL14+VIeW6yRQxdSLN1Iq770iCo13MtDmJCB6EE4So+OAi0sYnkwXiQs7duXDWNRP0uEigwwIHhWFdrnYyOdKU8rXnW+C41I6x1yYgNjsNbZeaaO1LpgnBBjuBDE+LiYAL+5SUhabzpWQymZA65TrqqTjQzHJeiqb6OJkdTY1krDDNpqkZZquHmiMuJGRksZ4O1tdBVko4ARtqtfgo9Jo+Ce0XzlIMlv2lb3UbGSzhkeGwUVvFXXcRX//scxj1+esQS3eck0cuInViPOKp1fLO+3WYdW0SoiNi8HppAxbMjoOVYM+5Sg8mZcUxbj6MnTgG6WSg1Fc7YCO62NzYSQ2T/2kAJUOZ1Ma5RgSMCBgRMCJgRMCIgBGBQUTAAEoGETTjlBGNgAGUjGh4e1SusWaCASUaYKGdoIEmAlzogRHtdY0VowdEVGaImq6jAShaWxp7RHtfD5pInXp2iZzzzW9+0wBKRnpqCFDy+i+W424KuW76wXu49xPTSUZqQ9i5S0jJSUR0uBcvv+LCpAkEN6gC3OpivpXLi6l3JeHdZ0+jojEStk4nYukwU1XbjtQkM+Iz7LA1d+IY7Ybfr27AXQtG44XictjKWvHw/5kCb2wsPARAaDeD6Kx0OB1ttO8NR3w8mRcRNtSWVcNutVF8laKt1gTUX7iAxOsnA1XUGmG9VrJd2ijGGjVxFPNnGlH5Whky7pqF+jfeReKNYp8WC1R/AKSNI73lPIhqwOtsoiCsF656D2pqa5A+aSI1URrpXEPg41KzImaUlnsdz6X2CerRdvoSNUxsCKOzD5DAsZP6Ql0ToYq1nn4b9VW1zEE1I5kpQ9/97puw3k2gJIEAjS0STXTYiYtwo+ySCWlk1syclojSs9RBoSPQZz85GiXHqlF+vhXj6b6TOT4aY5n2U3aesWAaj5U5emZsMYCSkZ74Rv1GBIwIGBEwImBEwIiAEYGACBhAyUd3SkjqxG/Lfo+nKn/F/UoFzNS5cPPL2zBzGh6Z8UPMSZn9kRycAZSM/GXrElAlIKEK2/odahTRVs2Np1tnRXtfehYIkgSySbQ0Gg1AESBEDg0ICWSTaOdrbBIpq0/DkecGUEIl3SSmc4z0IUDJgpzpSI+LxBv1DiRYo9FhakcE08asTBmxkz3R7OFdhmI0mWRnfMB0mGwKi4g1bgetcxvoGW2m+KqZwqcu6phE8HEEy4Z5O1DPieWkYE18QgysLR1ooKjpxJgopst0UiukE9SwUSZXJ29kVuZceTs7KLIqXtpeyuewSYrWhPlsfL+ZIqgRvNm52R8icYqoDnO5LAJq0JfbZ1csoZyuRgpSpcHNVCDFJor0JI+7VVFPtnAsJuaoESpRrLCstBG2sD6TLxqd1CBxU2THY6GzDtuTVDZzp5mirXbORB866AjkIRjU5iOgQzNjO/veQSurdobFTrvfo40NiAqLQSf7FE/GiZdtewk2tfPuHG23IZboYWKYFe86GjCJsfC2Mc2HMRVx2Ui7FdFhkWh2U+hVLrbXjX0lRw2gZKQnvlG/EQEjAkYEjAgYETAiYETAAEr+aebAf5zdjmdafoJJlmRcqq6lwKebn8fJHqdwZ3NsKv7fzL9ign3MR268BlBy5S5Zt0hrNyiiOtb0TKXRAyUaO0TPONGDIBrQ0TOFRmWhBP5ogIj2ugaK6EETjcEizlF33nnniAenrq5eSSfqGqdYHvs1WSTXSBH+7amzq/RJY9Qoj1ta2zQFml4d1sRherzB0qr1kiBV6mOfWB/5kSuxHLpSQMnc7BwCFbK5F/TMjggOtp02wLKRtxAQoGQqQQ8Tsq1hOEch1lgGSECCFIIPFwluRDB4ToIblKBRTJniBKDgOMTJ2kswookgSATBEI+vA9Emur6QMxFGYEN0RnwEVjrF3pfaHGKO5BMkT6yRqAkSRnDERI0RryKuw15QSdnk5XnUGVFUfynG4/Wxn1Q4liKildJpomoy+xoG6o+EiVCPqDkT+LCIdZRqe9XpdRH3ISAiJBl5jwP1iDAsQZQwUwT7SVYHL3w7NVV4th9JJDGFYIeLrBR2QnnfyTGFWy04525X1HsYKsTyfBcrltGbRLGZ4yNMpLxH7R4lbSfNEoVmAi8RMtHI0lHsp/jbw7FGE2X8fembVw4oKdmGG1YCu9/Mx4wRX2q9G3AcysfcTW788OntmJ98GR2o2I8Vi7Yhc+shbJ5Dh6EQjpJtN2AlduPN/MsZaS0OrL0Hh+c9i+0LL6eDIXRoEEUGN4ZBNHQ1nlJ7AGvvOYx5z27HcFwKV9FmzH2wEuuHqT58yGtJLtmg15NyvUuwTb0Z4LKWSB9zpfbAWtxzeB6e3b4QH/7KuRon9DD2aZjXxjD2bPirchVj89zVKF71BPavINN0SMcJ7Fm2CY71u7F2hh2uku1YuQVYv3st+HSYDhdKtq/EtpgN2Mn+2l1cZyt3IWcr72OZsuw+3L/BwzTIYa/mw7x/GIySYb+cV6TCt+vfw6oP5uH6iAR4mlzUJaxQvtAlZR3RKYloHmXF1JQvYlvSpivSn+FsxABKhjOaA9cVmGIjZ2hsEL2Yqz7FRg9syF5egA39OXoWiZ4domebaKk4+tQcPdtE64cGlKxatcoASga+nEMrIYySz02dpWzS2wgCCLsjPZz2umRZOGgZZSMAEEeA4DxZGHHc6DtYjpKohCHAD78RuIh2gSwUfyaxc7JwciRRtbfSSfCALwq5qJGMijgq9YogagSLZhKkaCcrI4I3L7eJbjU8xyLMEYIIckaH2wMHgQRBryIEVuHrNhvZI5Z2skxk4qkqwyC7Q+pUIBmvBe3OZky/MQVJo2x48U81YPYOwRIp00FGieSCqRZLAriI17dFmB9kjghA4ybgIiBLJwEqATfsBGPcPM9LEEXAIg/fs1vCyQQh84QtSt/byZoR1eRKF19T1IuBRFoVO/m6cFe8BGysBIR8BIgiCBCFM5ZtrNPO/scQGHKznABGbq/UKKAKOFobfvfeq/8iQAk/pC5eieIV+whCyCfGUA8XijbPxTb7Tuzlji7Uz7ODAxn+uYASV9kBbMnfhIN5fQNGtcV78eiu/SgqPocWXpLZPyRIdFkoVqjX8TLLDetmsIybrGUoXHy5c6+fPn/oG57BridtTAZQcpkz8sMr7jqBvZsOInt9PvIEJx7WtfHhDSuUlsv2r8CywsXYRwDucv5q9Fl3BQHYZQRgt83D4Xz+3usHMGoLsfnROizbvBjZoXSs3zIVBNyXEXDfhnmH81Gy9BAK8vx/uQLvG4HXdshtD6GCQcfAhYqi/dix63EUHqtTvjSLHnsHFvJD/ar5k/k5Z+DDAEoGjpFRomcE/nLmEL5V9D+QQUOJ1vp6fjnJT9bcLtgS+QVwVhKaUu1Yl/MTLI9c/JELnQGUXNlLphdsFdBD0waRXuhdbLRe6dkm8ppeh0Sea/oiWj3yXC/qqj3Wv6/VqS+nASkaw2X16tUGUDLSU0OAkiWTZ/IqklXBjb2DjJE0anoQUuCm3otm0e4Ij0AlX/cSEFjxwGQUvVmLU+/VYGJOEmbclIjHf3cCkcLq4D+qejB9x4Jyprz8rx/NxobvvopmggRRfL+DYEQmU1MEDHATeIgk8OALEx9tcd+20DPbAxedYKZMTULC6HBk8oe+wHj56XPU8ojDB2/UE7Agg4SisWIIZUY0++xE7p1peLuwmi42Pnzhock4d7YZ77xUgwZaG0/Pi0bJqy1klBDSIEvGZyboImwSC22FKdwq3tt3fzobhX+5ADGnkT4wsYighQmtXnrKC+NDIRVRG4Vsm/ZO/skn2CJJP04CRy6yS1oJ1jhkIfD1eGscyzDdh6hHNF9rEZ9uph8lc9wWxliAoIaOVqbjMFIEkGz81+IlAMSykZJ+ROBlb0nxvwRQUsEPvGvL8oODHSf2YOHBXBwI8tW28q3frmxsvcwPylcUKOmn/0NZ04Mbg7ToQMnedVi7PwNzMg/iYHYwoMSFE3tXM7Z2rNq2AYunZyLGTucpl50izUPptf5cBwoLCuB4aBCskEFuBk/sWYiDuQd6sCTkQ/jq0lWXBbQNGIFQgJIRmhfSt37X04CdlwIGUBJSmPorNBLXN1idtYeQv+QpzNm7U2UlDHJtDHm8V7oCjnvtg8ewajcZkMN2T+LdsbAA89cVYsFjz+sAjD2Ys7YO28h6zFXaGsK9S06Xvi96BMULHsPzBXndAH/gfSPw2l6pGAebZyWBMQilMw4Ub16B1YeTsTR/DZbOyeZnPhfqSl/Anm3bcDhpfUgglwGUhBJro4w+Ai2uVnzlt9/AH1/7HUxR3CNYmfqfbkIKtQBdGan48bif4/60uz6SQTOAkit32QLZJPq0GulFYJpNoD6JBqwEutfoWSSBwIkGgGgsFD1rRc7TnmvsEq0PX/3qVw2gZKSnhgKUTLmBm3wPN+wWaoq0wWaJJKhB1gVpF5LGkkC2RDuR2Sa3C9/6+nVw8r3//MU7+NS9E5F7XRIe+tGr+NjEDDiaXaipacfN16XijXerseE/b8H3vlWEyPQYZNG2t/J4E6ZOjsGlMx6MnmrDiWIHWR9MvWEbFi+BFGqjeDtMmDAlHtVtbfjyNyfjv39biRaHE1NmJuLIs5VIyQhHE51hxudEIDk9BcfeKMf4axNRdOgcOqmN8vCWmfiv/ziBe+4dhQ9ebkJLRyOBCgspUOFoqG9C6phwnC1x0iCY7jdkldzwsWS0tPhw4mgdBVgJ3IiuCsESYZs4CaxYJKWGF8FGsMdKsMfNtB353UGWSCvLCZ+lk8hJOdkhUWSJRDB2rZ0tCGd5G+tyERwhLYWvm1kH03cIwjBBiOwdD5Lt/F6FnWgie4YYDcETUn8Z8z+896+TetPX/JbN7fK6zZeZJtP/ahkcyDA4RslI9F/Zyg4qfYiAHsGlB/dnY/36hXDs6CMFiR+UFy8vxgqmQV0WwedyblIObvDmHsScwaS7DGozSJbFwuWo2zw86ST9DjUEoGSk5sXlXIK+yxpAyVDjOBLXN6Q6B7U2hjraf7Hzh3Lv6i9UIdw3rkSkQ5pnIXREAZ0KHFi/L8jfEUk7WrYSRQsHTpsygJIQgm0U6RWBBppELH7ldmSYO3DxdKmS2h6RSkOHuASMSvg41o35PqbFTvzIRc4ASv4/e18C2NR1Zn1sy5JsS97kHYNtFrPZ2UwScNoAKTFpAkwamKSQpkDbgba/SWfidFo7M8XMTGCmxZkW06YwC2bSQNJC2mLSBpIWskFJYppgh8VsxoBXyYskW6ul/9wnCWRZxgKMQ5Kn1MWW3rvvvu/d9+ndc893zo2/ZMEEW8VRBTgR+Jk/qySYkGugG45ox197xF+/xN/JJtDlJtAVx6eL4mv/W9/6lgyU3OihIYCS+RPp2ELKRRt1OjSc0FsoNNpHfRAXhUUjCAa4yHQQJSY9VgeKvzlZYlW8Un0GUyfqMOueTPzx/Qto/tiEhxfn4J29F3DXXRn47a9PYuU/3oIjh9px6HAHFi3NwbafnsaXH07D0TeNuG9xOv6w9Rx6exwYNzke2jiCFExsHx80IloTjrOdRqzbcDd+9L2PsPDRbEQonWg9Y0My7YpTxkSj4eNOmtlE4S9/uoj5y8fjxedOUz7Vjp/+qhBvv96O+ve6EBUjdE1cmHafDq/+byv+ZmUmDrx6EfGpUfjza+e4xtGHJ1ZOxu+2nGGZjAux0rJ5GFklAsroI8uD4AZLYzx6KEJXRcTEwnejCIZ0oYeAkZLislbyQM4yJqmRdPPhf4I5EyWgD7ZpY60Pi2/ErUYGTRhZJmSRMJ5dZOhoBbOF/3U6KZ7L97QEZ8w87q6PD98YRomtAdUV5ah4pQ5mpQ5584pRPqsei570aJRkC72QrYXYsS2AatywE0sWHcDSfRWYq7WhYf9GVG7ei4P1glJL156ZK7B27RJM9F/hM51AdeU6bNxdBwNJOJqsAqyq2ISF2QyFqRbb1m3EzgM1OMfaDqUuD/NK16JsllgaJUV55RKsqRFFH77XDPzgh0r8x9Z8vFi9DP2q0iWtkmrM38VJvtj9Csf1gAybsCuPtOfndqOOHVPqZmDF2tVYVjCYikJwoMR0ohqVPIfdpBVD9L+4HCXzs7lKGLz/qy8BA3rUVK3D2qo3ee4idstQVroM/Q/vv42ITy7mrd7ElU6tFyi52nPon0UGA1tqKwqx0lbqhhSTAAAgAElEQVTJ1c6CkMuZBuYn9n3bc6jcul+KLy88CgqXoXT1fOjqKrBy1XbUCx6277X4MrNFX1OFdWur8KYYFNxv5rIylC4ruKxvEXQyeIV4klK/kvoD/YfSakkzo3lIwCnEce4fgAETHmoTVCzByoZlXEEtQE2QcX1pXPiPW3jvzZL5yPbdU6Ltzbl4bX0+Dq4rw7rd9dAVv4hqodFwxftpsG8Qnl91BcorXkGdWckhPA/F5bNQ70kGfuyb/mNR0OeXlZUOvF/0NahaU4bNB5kTvNduma4Ky/00SsS425y7C6W67Vi3ZicOXuH+8x8LwY4plYdV+mj9vI8KCrGsdDXmXwqY33lL46Yey/YVoWFdBSr3Mv8xb+U9UoJy/xiLXYa4DtK9sz0wpmROvlYKPDMwb0nXF57jr/hgKexVz6BkYw3MReuxb+0saJmT92+sxOa9B1HvvV9mrliLtUuoZXGlXCK16afXE+TeMNVuw7qNvhI6zzUuXVtGRtkgYyLkOF3DvcHz3CPOs1rkPU9OmzGvBKWrclFTMhtbC3dgm/TlcPnVsHMJFh1Yin0Vc6VSjcFzbvDz8Yy3HSBnEeUbPflek1eEVRwnCy99WXnye/2KD7DUXoVnSjYyXxRh/b61mNVwWTsku+YKueuK11D0zQNADhw2nlyUNIBR4ndtDWRWPt6E0nfL4KvUkc7WdgBr71mHjBer4ZFpGfo+tTXswcbKzah+U5RUcjzkzsC8klKsKrAH/c6Vxm7z1eqneOK5ucCbm4JcGo+OUga2HPDTRQshfwyWyW7E+7JGyY2I6si0ufXCdlQ1PomkLi7+Grukg4YpydkOS+SzqI2aiYkovfU/sDT30ZHp0DAdRQZKhimQV2jmSkCJNI68dr7+YEWwMhz/sht/3ZJgjBIfWyQQLPFnjojPxMu//Mf3+ze+8Q0ZKLnRQ8PDKLlDYjQYCQhoOZnvIiCiIotEEnglk8TGSb6K+hmG3h5857v5qH71DJYQMNn004/wrb+bSguuPmzY8BHthe/Grv87RdaHlpodTtx6dzK6Wqx46bfncOvtCbhjUjJe/eNpzPlCJtInaPC7jWdgaLciMzseajV7ENGHU8c6pBKYDosV635eiJL/9x7+buUU1L7bjElkqjSfN5J1QcFYtQK9lEF5/2AznvyXW/DzfzopfGbwbz+/DdUEYOISo3H+tBGpozSY/oAOP3rmA/x7xXT84kcf4qGl47G18igyx8ZgIq173371AqJoBSzKa4Q2ibhZBKNGGUY3HUnll3GgwKtbFDsSBAFdf+x0wKG0LLVHVNA7e3DKSUcfdQoMdOjpk4RtGTOySsiR4fZOiWEi3HTiGNMonqCZStyivEm038b9x9AG2UQ2Tww/e7nu/RsAlIga6QU0Hi7FltXzMFFrR1NNJZ5+ejcnrgs9Yq7SitlWFO7Y5gE0vK/AB9aG/TvRlD0TBdlJUHFisbOMQnXpfhNsrhpVctVof/5qrC2ehQxO9kwN9bDnFngmfpzYVe8HCmblIoNPwE0HKkinrscSH9ghHi0DJ7IDHgw9nRPlBgtYry49cA5xXKnNnUrkzluP9asKBj12/3suCFAiMS+qUbChEiWFnHXwAVTofhhW7Lqk5REcjBDU7bkoM5V4rwHLYbY/jZXVBdi0zSceqMceXqc1psWoJH05l/GxGeph0BRgIrGcazuH/mcUvG/U7FiyiAKJ+0IWxw2WmzzXowgvrl4o9dekb0Z9vQ25hd669EFWvvV7VmEB9dVKtqxGUTZP2tSAvWs4rrAauyrnesCSAfuGEs/gLIlQmDlDjvPAAARMeJpY3rOoKpvX9nKZQPDjCm2Rx1FdsAGVJYXUXeCkcl0J1hhWXD530fY6Gx5Jr4eqqBxLC3VQKbUsjQrtfgrsqujbAkm0cjXmkeVnb6pB5dNPYzdRrIWXgBLvWORUc8vqInguy16sWV4BrL481kFxzYpFK3Fghq//epzYvQYrKwgIFJReEnOVzn1/OvJmlGIt7z+d0g4Dc1Dgve9bkRZjQfTNVLsdT6/k/bZpmyS4yZue4Oh+FL0oJrzSIENzfT1suYXMa0FGpTRuNqMhKxvLCIqK8aXk+Notxpd/3kII16Ff8z4g7PJ1Cnp9pePvR/ojBhiySyRAVeu7drzW+3c2IXsmc2OSimDATpQxvumVLAHx1HsEZ5EF3gtBgZJq7EcBZuWyhI6gy4GKVXiyfgl2VS0Mru0RcpyY8ob6DgiIUw01pcqxFptWzZDyrqmpAQeaVZhbkO0RIB4A0Hvy0YGl+1AxlzuEkHMH3o7TmFtZHrxwLVYvy+N4M6GB43L5OhNKdjCHS99xnvy+P/0RGAzZKBHAmVYJrbixrgRg9MPVh76G/cMhWBUr0eD7vrjicTyMuKbSdy+XBLExIUR9z7oM78JBCPepJIBbDqzdhFUzxHgwoanhAJpVc/k97uld0LF7tWwX6Xv6Sag2EWwtCPYNIb60CWAv2I4i33NGiPljkNZuyNsyUHJDwnrDG+12mHHfwbuQ5jAhQmgH8rmdExn0qaJZ7q+ifIASVosFekoDFGU8ijW3r0ZK1KdDalwGSm748AlqASyO6g9a+IMp/q43PuAi0NXGX3PExxbx39b3nr94q3+pjU/o1XesQGBGBkpGyB542dQ7ibT20AkmSnKzcVO4VRPBUhKlRtIoEdoZQn+jo9eKJd+YiO2/rkfhA6NxaM95zH8kB2ePGgmiWJE7Lh5HqV8yYVIi2jp7MSEvAcdrDLDGKFBDTZNVy/Pxk5//FT/85i2042W5y3sdOHPSBI3aw+QQ+qw2h1DpsNHmV4WvrpyEXzx7GPc/zGPUdUKhjELq6EicO2Mk00WBSQXxqHlXj/vnZeDlzRehJIPk0W9n4oWKY3jw8fE485ERKk0kJkyNxss7TmHp16di97YGTL8/Dbu2n8aM+0bhDIGZTj0daGjj63CT2REW47EEFqKuAuygjopw8gkjYGR3m1mKQwofy29EZ4UwbAT/r511kcdZbjM1ejQuOgyUe4mEjowcEwEQYatspS1yLB16hBtOPEVttdQn6SVTR0E2SjuddSIIloyiE04ngRIdr8ELtTdAzJUPPIXLm7BaYoVcTjgS3XbjLK/rjZh4UiQ11381yPOgVl9yhQk0V9umrVJyhYiTfTYtJjqzK3IHsj8GzXOChbEAex+5LBo68KHNxrrn2VhFAdcDl3RLmijIuQAHFnsepoc6rmeiVhzQL++x5w3mahMIlASLkddtZONlxkvQh05RA/54LYr7XYOA+Abd5nLgru0c+gc++GTdCyhs2IHc/eVeJtBgjJfBv7BE22W6wVcTg2speGLQwMlAuf+yKR+6y7lqmu1bNQ2cDIYSz0F0N0IBSgacZcA4H/C536Qil78vKbehZBNXgv2ew4IdN+i4lUDLjcj3nbvU9k4UheTyNPB+ChgBqChcjqbV3kmo70MpnhsxyweUSH83cDW7vN9qtu1AOSdp2ZfuI4kiv7kg4L4yYQ+ZAs/YvavmvonYkPefZyzUFvfvm5Sn6ks8LAwRizJd6PlFGjdroHw24HzF9Vx52fErpOvgF0ibuMYrG7DCz7FrcKBkDZrIAArFpaWG99Aq5RYcWOVx5xq8zSszSgaMT2mCuhePkCkQVJs5xDgFvfuveG94wYh5AfH3NWTaj7LZFci9xI7gB9LYq0eJYHZoQ8u5gf0Knis943JNBuMrfY94+ramid8LBHn7sRVDBkoGRiTwGl7eYiC4NhQg02/sSw0FxCOU+9QL1s0L+P737/mwACXScXajaJdXOyf4YCHDRrrxJOZaqPlj8G+d4f9EBkqGP6Y3usVelrAX1z6Fj8x7aUiRxOdtF8vnyY7nA3wf/w2TnukpyumigQPfa7fquYg3CT8t+CluiZ98o7t33e3LQMl1hzCkBvz1SfytbX3ghk9/RDTmD1r4s0z87X59AIhPvNVXSuOvUeJzsPHXIQkUfR2MzbJ06VKZURLSlb2OjQSj5IkpBWiz9UJD1LW1LxLxrl5O5oXTixvtFFfNImDS7uhFGPVDpuTH49xpE9p77QQzIjA6Q8MVYyMmToxFu4GTfqsbWdmxOHa8C0nZanScsiJmUgwOH9dj+thUvHemFV+ekEGghIAI225vsyKa9jRuYU4sbF+EDgjZGbEx0cgYF42jh1qRMZ4lLTZuezECk27XUKOEbIjzncifloTzZ3qQkqTGmRN0lokOx+hJ0ah7jyt0XGm091iJKNOOWOtG80UzRhPIaTlnQWySAmdPdiOHWihnTnawbowitNQXCaOFsHC4iSCQIVghDmqUqAhcCKAkgnQQBwmrqjAd2+wluOHRGhGGyGb294jdiNzoDIrYGijcmihZEHfROUiriKb2C8+RwIqD22sInCQItx+CJoIZ085t0pUxTN7iKG5+riRQcmjYGSWD1ftKK1NPqi7ZA/dfqfI9sAah/vZ/wupnMXz1k9CBrI1BgQaCPeX7yjzietLK8gEs9j78DXVcX+nNB/2WuobSIAn83AsoBK6YSQ+rNSj2TkKC9UW6BruLsGuTv1uD56G3LN0zMRqqLvvazqF/grgSULIzl/T81cUo4v3D9W2c2FmG5dsKsCVwEjFIzrFR/G/5yipoF5ageHER8gWdyP8VjFEyqL6CJ/a7i3ZhkxBNCdgulHgOJlA61FgJenpDra56P9+0K5eWo37uGX6NBTtu8GvqAQxqir3godS2DRsCKfhBOzrEmB4s3r7VYP8JTDB734DJ0GCxlJho+xf3Z5Sw9O2K998gEy0JxChL94CxZI5VLV+JKu1ClBQvRlF+xpVLxQabvAVcz5Cugy/ektaCHyvA+/7goMZ2zApg6g32tR3YxrABJUPpmIQYp2u5N/RkjSxa04zC4mKsmF8osZMuv4SL2T1Yl3EZYJXAgaZSvCuJnoaWcwP7Ffx6eifml8a1517ZPmtg6c9QAMaVHrsGuyeCgWtDHkcqfa3BCgk04lElYGkzCrzjadDvjH7Xk6yTkkVY01yI4uIVmF8oBFZD+F4YKucFBuEagJJQ88d1POZe9a4yUHLVIftEd+hyGPHdj55GTdefkarQSY6SnoVMAZAIT0mxAiz9T3Kj7OO8IIzP8GanGQaHBa/e81vcnuABpm/WlwyU3Pgr4wMqBBgiXoGgiT8A4s8s8WmYBAIkgQCIzx7Y3/HGn2XiO75vv2Dgiw+88QEwTzzxhAyU3OihIYCSxwmUdNIBJipSAb2bGiAEBNScsLeSZWLieMmJjMJFAikKir2qicoKvxk3QY0+cj9iWI7SSnZEAlknPUxOGiYftSjZYZIykCGRFqHBaTIr+rj9OGUsztm7MD4yRhKJFbiISwgtUWhVsvll2wIuEMwSyqNIzA4nLYoVrC8UiU6JWCkcogTG1qfn9sIph2VCLFcR7wlmhkvUkAnb3TA1LKTfhRGY6OsjR4XlLwr2i03yPYIWYhtR98V+aglchJHxIYRbnQQ1wgWDhtvZiFCL3wWA4+b+3I1INCd+3jo1oUciLJGt1Bg5QlbJ6KhEycFGG66hZXAby2g00r52Cr8KKEiAKgqW4ETzOGb2iX44fD8MMVQ0dlPcNYoxV/IgLxx5b9iBEulhpOHy6u6lcTXAmtBD0c3Y4ql9Fg+sy5vK/XQrSF8+UI3NW3fjxIl6qd7c81rsBVsEDfgBPBPUVcW7qZ6lN1ursL2mDg2SzonnNWP1ZVZH8IcnMXnkSni5h5YuTcRqVnhWmbkyONRxg7d5lUCJcC544BkcDHpjCq0Cj5tL0AlxZSGWb/UX6PBrxKvVUSu2qb9crhB4mGs7h/6tXAkosW3oT/GWgIbClVBuOsCyhxCzkXR9N2PjzoOw5S+mgGwx5vq0I4JN1ig0W7i8HqVBBF779TVgXylWQ8Tz2oGSocZ5kFhI91It8vLqUFeXhcVbtnHFtD9QNDD23nEbfEBdvieuNGEJ4X7q11uprYZLY/XyZ/3LlAYfi/7beVfkg9zvgRO4kMauNBa2XsoJ/aPsyzHiXT1qq7diMzU4Dtrysbi0FMVzhUZQkNdgAEG/mIZ4HaTmg7ACvIcNCdTw7yJLgA5Ub8bW3Sdwot5jx+1Jp5e1e0JqM8g56mursbVqO2rqGjz6J54sG+S6ez8KKU5i22u4N8ReLPWo3ryZeiz1yCgqRslTSy5pM9lq1mJ2OXUrJA2q/nlecosJIeeGliu9QEkFwd/9y8iAvEL+D5VREsI19Ayb4ODakEAJy6YGMCerCi6VUIV2n/pdN16DvfUZKCouwVNLLmtADQuj5KpLb0LPH8Fu7Rv1ngyU3KjIDn+7XTYjvnZ4JU711CAtMp6LlGKG4pJ+IiSrBVH+7gFJJMiEcw8nF0QdnD+4OV/p4YKoWAh+8c7/xZdS7xn+Dg5Ti9/+9rexadMmpKSkcF7kHKZW5WZ8EfC3ABa/BwNC/Mtf/Nkfog3/z3waJT4wQ3weqFviL+bqbw0stvUvvfH1T7zn357v+DJQMkKlN0tZemN02GElimBjHV88H1MjCTzoCVIIYdNE4glmMkBsdKZJj1XCpXJL+iAuswWTxibg7dMtmBSfiJYuE0aP1qK7yQEtNUdaidamspSl1tqNsTnx6G10ootsjCxlNMEMOtEQxLAREVHwWMQNkJ4diYazJqiVajgpujQqJw4XaPWrVHmskdRhLHsRBTGsA7JRTLXDZiVIInQ+FAQ4PH0Op/iqgoCGEF618PgCGSEGw/IXghQEShREQNy0FxY2wwK0EC4zqap4JlCCFQQ0XMLtR1gB85HbRuthCSgh6tMXRiCJbVqd3I8sE6ZYotICPGFpDZPsMaLSKWxHgEQGskssBFliFXEEmqzcludKUdkoSQVFiMK6KODqQCyBKQ1pgA72MZp9UROsEQjNr44Mf+nNoKtOAfRzMQmQ6slJTeYzaz9gQpogVC7B8ppCbFpbjAIfWyDoymww+1ne8pJF4kZoS9fjqaKJdP4RaSBERgm3lDQwapYRHMnGXtawnyi+PLEfiiUQ0kRtwPfGIIySfoKXA79sBmWUBFuh99s9NEZJYGyHAnv6929wECqYO8xlscMgTs1DfMtSYLCSlsTbtZS08NL9h5tRMkQ8rw0oCW2cDzh56T44gEc2sLztYAlW7izABrKf/KuJBmeUDHK/+A4yGFAS4v3Ur6+DMguoNRJIib8ORklT9Uos2DsvgFEyxNgdivUQZMTpqXPyNEWCtf66Kf7bhQgADJU/fE0GZQV4PwwJ1LjckKTlVFO4iVpO1EzyojzDwSiRNH82alG6/ikvO0yk2QAB2MBYhhSna7w3/I8lBHMryrCmliWfPm0mr4aGBNCD7Dx/5uA12lZLcbRt8LJSLnegf469TqDEq4s11DW8Erg2NFDi/d47sJjCtoUsGZqN7YW7qGvkUeUNjVHS/2ILYdyKsjWonbUF24iAi6E3LECJ97v8asRcB7vvAvPHEF82w/qxDJQMazhvWGN6WyeK3vlbmiNcRLIiQWJ5K/g8reQCbCSdPMVyrgBMJJTE79VHoETwwR38Aec8Ri52nqdbzi9u/RkWj1lww/p7PQ3LQMn1RG/ofYNZAou9fACIAE585TK+1vyFWoOV1AQyTPx1SHyskmAlOf7MkkDNE/9ji89koGSEgJKvTb6LCKsTzQQKVIQIqL5BG1sHwQUh5EpbXL4vUFljnxJzpqeivdOMSGqInKnvQFFRJv5nxzEUTuD7FGa9Y3oSjhxuhy4yGi0WEzKiNXjjQjO+9dWpePX3Z4mEAnlJsbDb6QZDsITED4l1YbU4UFiUhLf/1IZIlv84qN1ReD91UN5oFjQO9FkjafFLQIUlK0IXxNbXgyayOFIIqrDiULLpdZHZEqPQSta9SrJM+iR7Y25PsMMmkBieQyQZG4KJItgw4USWm2wEcwjciG2kGkYyTARnRknQQsSEOCD/dUgaLSrqk5gdPQgnwCMYN64+plkFy2gIlJwi0JRMgT4BhXTYuxk9kZsJ8DBhQ7BIuL/I1Q6CLloK5ToZWzUZLRHsl5vHVvL3KNIB+5jcX6wdfkaJeBgrXG7C+gC9gf4aJd5bUJSRPA2sXw+KvfLfS04zFGmltkF9aX89D0mM7xmuBgpBWDYh/e2n1+GfosQD/APPZF/a1vOZt8xgxVCMEm4qlducwIoXJ2Lj8hOsYfeW4QxxXHGU4QFKPKUyVQU7+KCaPWj2DXosEVdOAEoDJs/9GglFowQ3AijxsIfWKCuxbYnfeQUR0bVRokcyiArp5dHLqC/2OqkEnYwF16UQzg5DapQMFc9r0igJbZwPOP1+YIYQT15E8WQ/MdpBxqBUVsIV4h0U2Rx0RA0ClIR6P/Xvq2AJLYdpfYAmTFCNkkBNHSEkGUSjZPsMumUt8ev/IBolQ45dL5uglKyxfjYfVx5s0qSqvji4nXhIAIBXW2mo6zAYK8DbvasCSoIyqbxxI1D9gReZDKnNfuc4CLvOWx64YjBr7pDidI33xoDLJ0C5KuT69UXkn6dBoW3+v/hXcnSSXqHl3MBDSHEboIkTXKNkb1EQjapQGCUhXsMrgWuhACX8UqVm0Zt0dyvCXrq8zfTXGhnkOyPwPh14CQjsVtFJSwihD/b9GCTvDJX/Q7EHrl1y+ftTAnpCyB8hfd0M00YyUDJMgbyBzZj4LH77Gw+h29WOnCidVNyu4E8YBVzFwiQfsyWQRCq74UtUU/At8Zv0I3gnDj5zc2tuSJFXssxPWtrxs1t+iqVjHrmBPb+2pmWg5NriFupePrtd3/b+f/t+9wdDfMBJoE6JvwWwb/tg5TU+1ohve3FcH2jiY7cECryK9nxlQT7Q5vHHH5dLb0K9yNe6nSi9WZo3g+iAjfokgkuhZJIhuECGhhBB6iE1jZABf6inwfKcJ785Af/9q2NY/sQUHD6sR+KoGFr0tqBgWjITE41z41kWYyawYAunjgnLUVK02PTacaz++7vw+s5zuGi2YeF9o2HssHO7MOi4fxhZGR2t3UjOioSxjWCCTaC8NkRHEfF1uGGy9uDM+wQl1KQP8xjhFHK1kpnSxUSpoyWvKJmJILDRZdMjju4xEkARTmYIM6NLAlaiJKFWwQARgyyKuiFCEsRNloieYIuOGiyRLJMRmdTFdsOIMFtd3QRLYnhOAjCxegx+RbkRwRe7sP8VVsEEViIJmPSwtMjgVlOIleAQke34iHgySfiZ5JZjZV9dZOWoWW5DbRMi2TGSwCsZJvzXJVkRk3ES3icxSkSJz7a6D4a99IY+BaTvLsK2bOFEIxws6DhRV4U1JaRmm72uN5cGkZis0FY1mxTrgoEPrGWm1di2nu4AQjmfbZSxjXq2sckLlAiK8QDXm6YDMGjn0llHaHlUYxYphMXCE1d/Ans3rsE60rEL/AAYj8BbNjbQMaRQaYONM3PP3NzzoLvdkIf63FX9rWyvdFwuvg0PUMIueB0Y8kvLsaLIU+stnGkOnlBi1tx86e/g/fe6tDQtxvryxcjXSZYldP05iOb8hV7bzuCuN/W2XBTS0uPazqF/dhh05VxiJ2yGjlbNxfQQVdmaaF1KK1o/9xUThV7nPr2XlQHBS3Fqt5WjfuIyzMzL5sO3GB+bUbay9rJ9s1TKsxwNJTuwXgBNXtBFaOPMfrr52lxvhoinZFeZvQHb6Cij5FO+imPpyuwBr27MUOM8MOkGTioonrlqkbCW2YFKobEy6Ljwuq3kl6J8hcddhgMK9QdPQDmL94z4ezBGiTRJGvp+CuxqA5lZi7ZlYzWZYcIFxm6oo71vCcvhzH6uN0I7Yjaebh7K9YZOF7OfRv3iSqwV7iKiNIMW4mvW7UV9oOvNkECJB7CYW9aExevLsTif7j7iLmH+ONicj4XC25a2t+X1E7FsZh6dYsRnddhcthK18y+vsvc735AAALHHUNfBW3JjWIU9UrnfwFfQ+36w40taE2Uwrd6G9XTC4YmgrqoMJdvrYV4otFw8tW4htRlwDAkAr55FqjaZf1Ka3YuNa9ax5KIgaImb90D9LYd9p9dv7F3LvcGcVrEbmFeEwmzhuEJXpL3P4el1mst6U1L4OZbX1CCbpSwF6322t95OhJBzB96O/V3OLrne0LSpdAdLJKVb8ioYJcFylz2Ea+gF1wyr9gR3FAsFkPF+7+22z8BB5bxLlsmecw7hPmVu91wC6sMI2yHxvfvc01inuVxWG3ScBfRtqPzv64+wRV9enYTiUjKa6AynZR8N9W+iqqICe3WltEv30+kSYHwI+SPI7XbD3pKBkhsW2mFp2EwG9yIyi1tcNbhNk05jBAuUfKYXz9M2rsYayTa3iQmMtOzLl1R6IwpvvDolghMuSur54+TCqQBL+iQ3yz6ctrXjhYIteCh19rD0dbga+e53v4vnn39eLr0ZroAGtBMKUOLPEBlMXNUHgIjm/UET376+EhyfDom/jom/NkkwgdfAY4q/lyxZIgMlN2hMXGpWACWPTb6daYIsDbIcOhl4YXurIaMjmqyMZpapuAmiUPkDEc4wPPy3o3Do7VYUfiEdJ091wSUYGi125N6tg7mbAEkM9TcuWpGYoIFb7YDpQh9e/vA0/u2ZQry65Qxayb54qHAMAYRwnD5uREqa0BDhD0tR4jMU6G7hvzotEx4n8hd7kTxOi17W+Rx5g7bBRGsEgyOCCc3mMqObyTKBeicCwAhnvzvtZiSpE9BLi7DIiGiCDt66bJYMOQmKOAlYkAZC8VghrUqrsPAedFp6oKEGi0pBdxsBFAlbYLJSehx6Aixq6qfEweE0URyKdr4sq1ES8LDwbyVthK1eBo6FAIhTkUTGjYmADMEhZRbOOZoF/EFwxMx4RvBoYdxH6JU4kUwGibANjuUJidIm8RICrzYyYoSl8K/qhl/MVToIbXl3rqtA5d46mJU65M17ihMbO9YtqMcKH8hx6blUuOEAxf5OBNJzZQ0nVNWI96QAACAASURBVGXYfJDaIlIbxShfpsXmBTVY7N+G91ib99exFAnQZM1ESWUFH05taKiuQHnFK6hjZZR4f1lZKWbULsdG3RZOKH0WIZykry1D+Svsq6YI63dQyM77kUeAdrc0WR9QDjLocYcRKBGPprQE3li5GdVvenQFNFkFKFzyFFYvnOgFdAbrP8tRtj2Hyq37UScCwxjmzijiAyUBoUvuKMLKswIV1W9KGjBKXR4Wr6WNasENBkrE9eWEtGLdGuz0v77CMtPLILGxVGvuygNYsYMCg9kDs5OeVs/rNu7FQUl7Rgld3iysKCnFQmm273nZTmzD009uBA8BXfEm7FnmnRDWVGHd2iq8KU5ak4WZy8pQuuxyDX3w0oEQ4tm0H2vLyvEKB5ymaD12cJLbHGg/HXgqoY5z//2Crb4KZxTqliy5ZEc6yLiw0RJ4YyU2e6+5OP+CwiV4Stgse3jx/QSTLx821Psp8ARpTb1zHSoq9/I+FNdpHp6iHbV9Hdk/K7zsH2kXxrdqHdZWecai735dJmbf/i//cSOu3YpylE/cS6bMECvWg0xU9TXb8FzlVuyv846j3BnUVCilHbeY9YsxuhF7D9I2W7qF8jBrRQlKF3pAygGvkIES6ca+wnXwaLNsH3AAf92PINcXg5e86Dnm15Rt5r3Au4XnMa+4HMu0m1leuNiPHRNCm4HnyPOorihHhcif8LlXzUDt8o3QbfHoKF1znK763rBRFHoNntt2ADWSqJXoz3xa8TLnefBD78vDLNuIQGcyb94YMuf2PyMPGLoBO3L3o3zjbinfavIeQUl5Ceb7EtpVASXBc9eQ11C6dweOGgoQedgcIQElXsYTQeqi9cEc6Ia4T20nsHPNc9h2oMajKybu0fm0qpbsyH2vIOOsuX/eGSr/++elpgM7sXGz7x725I75K1ZgxVyvVfxV5o9gt/aNek8GSm5UZK+/3XZbB75zfBmaDfugbrWjk+YONNFEFA0rs5IzEaeN5eKji8/wPXweF8/XXHgVnHghUCh+ExqDLHHndIdzD7LLhTEDn8ntfHJzcsHTxPlOPTUG37rnD5gWF6ow2/Wf11AtyGKuQ0Xo+j73F2T1d7vxB1D8nWgCbXp9DA9/QCRQh8RXxuMPkvjAFN9nPqDFp5ESGSl0Mjlm+eM7vjhT3/Eee+wxGSi5vks/9N4CKPnKpFuJxtLlRYAhBCIuMreMoqipi/S1Jrfgkkg8E2iddiQlkmFCYKGj2QKNLoJuOXZE2VmsQvaHgvUpPUYr0pK0mDIlCW8eaES8Ro1jBqMkoDouPg4tNgvG0uWlYHYyXn/lPGLULG1hhYsmlirU0UDXBRt0LNbWt/UiWqOCmvokFjrDRJij4KY7jaiNCWeSs5DF0UEdkwzqggjUmLKv6CBwkqyKQy8/E9ixmqUyQhjWSa0ShbD1JVAihFVVpNlFkBHicJkkxxrB/NCybEaUMjrIKBGlOYKmJ0p4Yvi+QKkF0yNStMdtndQfcRF46XJQh4SATLfTCLU6A3XGsxgfk8wuKqikbZbEagVA0kWRFBrySEwSJ9sSVsEmth1PoMTOv4VGSzQBGBsBFwXLgbYfrbkBjJKhx8KnZYv+wn+fll7L/ZQjIEdAjoAcgZGKQKiaMyPVH/k4n54IyEDJzXmtrBReXVz3ID5478/QNEVgSupM5I+6E6J65nDnO6i1vIuxCbHIjBvF5/teOmhSTFFycBBFOIJTwt/JjHf19nJxlMU3qnBqEZLZzed4l0oDF+c2jjANWji3OI1eHC3cjyw+298MLxkoGf6r4AMjfECEr5zGHzQRR3VxfuwDJvxBCx9gEcg08bFGxOc+EVZ/hohvewGC+AMr/tv7junPUPEBJf4gjQyUjJBGyaJJ+Zy8q+hSY4clIoYq0FZoWDKiITzSxQm9hRP7RIVSYplYKPAqJvWCneGmdshF2vam0FbXIrzJmYOE0KqbUK0uRolzPUYkUPi0U1IQZpkN7Yc/tnRhKtvSxUbB1iNqA21kcQgsN5rkTKEFQuRMOOKwPwK0iIlIRLf9AhLVyTwmAQsmPSGganZ00X6XuiBklAjHGidRYL3dhDgeT3K4IVgRp0ohz85J9xsD8RJa/gr9ETJDhC2YU9j98nc7+6pREMRgCY+LgIZCEUlGCpMowZQuMkdUZIFESlojCjJCyFJhG4K+Z3XRyUfojHA7F0txGqhX0k6XoPyYbMbMSAcgUcljg4ZItZFCuFrGJUrEhnsLm2ABjsSwT6LYSSXAFwIvQnQ2jCDNzuPvy0DJoDnRQzNeJ4nN+mrYhz+Byi3KEZAjIEdAjsCnNwIyUPLpvXafdM9loOSTvgLBj//Lxs34/qsrcZ9zGn740AbMGEvZAO/LYnLiVyf+BxubSpAVpaVHZgyNFszSM7akPEjGtovMdZfNzfcT0HSRrPVuAzgtATcHK/ARkwjEJqZAo8nBEasZkxLuxa4pP5cY9Z/0SwZKhv8K+Jgjvn/9nW7E0fwBFB87xPe+T3BVbOOz/fXXIhG/+4AUH9jhA1B8oEugXbDveL7t/QEY/+P6ABPR369+9asyo2T4h0b/FgWjZN6EKYglICCAhF5FMuv7OsmyIIAgsSqoyaFKYG1/Jx1K6CTD2bwAMxy8QGKfk1ayOIiQxKsT0drbQTFVIZDEfYnMNlNbJJ4lJSayPXpIGxnNbHSE4MkdMeTIMfGYiPaqyLIQFrsRwoGGoAx5JQQkaB/MNvvoMBMTnsiSlhZJpNVF8KSPTBexbSepcUYCFaMjNQhXxID5D1YCFQ6FSIvUIuG5KJBIEMNI6jEFWKVaRf4I5oxwxSFIYSMw5BSaJUoB8vBTgj1K6plY2GMBWAhGTR+3V/M9IeYqoY0CHAljxW2EiWAJwaQIHcEXBy66WRrk0kr2vmHUUDH0kWXCG0XDdtoJmMSzjCecQq3RBHV6SPIT4rPRhIcsBHg0BI46GIsxPMdexve1Ux/JQEngwJcU5ERlSAVWPW3Gqj0sxQnKs7/Rd4zcvhwBOQJyBOQI3OwRkIGSm/0K3bz9k4GSm+/aWMgmyfudDvk9Odi++BDL4olwSNU0bjJHWFrf40C0Iwa/OFeJ/+v+Psb1ZVCvpFdyshQgiZvP6S4H5y+xSWihktahDUcwPWUmHpp1P7kjLdRoPI+W8LNoU5yCKYbunDljcFqZjBdHV+FuTd4nHhAZKBn+S+ADO3wCqYMBJf6giA+8CBRx9S+98QEZ/gCJf7nNYOKugQ43vuP6Hz/wuDKjZIQYJUvyp6HX1kvWgxJN4VoCFCwBIe8hida7egIcbSyNGR3hpP5HLEGAcEkLRNQExquoYcKyGwUTkXCfEUCLAG+F2GkMgZJulqZEUefEyiR13uFAjlqDMzzOFFoHK8hcsXI/ATwoqFcCCsg6yFIRBLlIIZQqRFMJWURRUNVK7Q9VuIZ1hA5a+zoJQERJjJZzNhOy2aYQZOoxuXD7PSm4694YJsc4hMVE01VHDTcR5T4mWAGwhPeFo7fJiMg0AhpqBdqPnsGFRhtueWgcIhyx6O24SCoeQRwyVQQYRPIMLBaW0BDsSB6bAbOhGxfrLyAlIxW6iVPQTNHVUVNuha2zEw57K96tC4d2fCyP6cChw43IHRfH/rqg1/cSoVZgIkuKdHE0XyYAZDHbyXihcxBFbO+elo/D776H6V+cjhPHz+C7z/5OBkoCcqLH3eMg6/hnoHjDeiyRhBvklxwBOQJyBOQIyBEYGAEZKJFHxbVGQAZKrjVyN26/PS1v4Kk3vow35n6M9ORc2Ll4pvSz3zOZjbAbHbB3R+AHrQvQZv8AsY5EjxkDF2EloISaJJGpKXijpgXTjs9A9Zrf0zSCcwwrTRXI/La6aBPsPIu3mv+I35xYj64pDjya8yz+WVd8407sCi37Ju5iEx9QkpqaKpWCXM3LX3PDBwpczf6f1m39z1uC1ISmgvfl+92nDeL73P/vQFDCX2PEn43ic6fxL8/xaY8EgiKDueL42va14S/sGqhR4g/oLFy4UGaU3OgB6nG9uRtN5i6M08ShjrS0BKUKZoIhhEwIVhCt5WQ/PYqlMCyzMTvo+EJxpD4yR4TuiJEMCDNRk1iWjghj4T6OQ6FqkqDSooNAhi4mFm1WEzrYxoSoRByzGJCjjKLVL42ISdNwMHm5JZYKnWCITCj5npLCqgJgsAhwgyBKRAQtvpgYIskecVCHRE2uXB/LZprtFqRFUm+EwEmXuQ9/98NbsPyfWa/IHrjZzzAl6xPdyTwDAhkXW6AcNQ725vOITCfgQ8+W1pq30PjXFky6Ox3KFA3sXYB2DOsRWQrT23YeZw6dR1xmDBo/akXBvHy+7caHfz6FzLwcZNw2Bg173kbO3IWwtHyIqAQVKtZ8gJyHZ6Kx6TRqDrYhPcYNVZQbzXr2M1qF6XfGEwUH1BpaGLNX48ZrYewywXTRhk59O7686HE0NR2nTswPZKDkRg98uX05AnIE5AjIEZAjIEdAjkBABGSg5OYbEt899HWkcWH1RzNeoBZiL5nkLJmJipJ0C8Wrw2CAsacbSdYxqGpbh1/3/ggZzkzOMWidIIASUbrvopNmfAzef8eIHXP2YOb0e2hKcYIahmS2c1E3NiYesdQ4EfqvB2sO0l68EGMem4WX0n9P50q+P8Ivf6Bk7ty52Lt37wj3QD5cKBHwMUd8ZTj+4IjQIfF3uhF/+3RLBODl+10cJ7A0J9CWWKlUSuVADi7Gi3bE+HjyySdloCSUi3Q92wigZGX+PWglqEGCCE7alQQ0EtBoaYKO5SgCf9MSEJGq/Bx23P/YV3HkrQNovNAAYxhNtQhkdHOreDJBvjizCK+/uRdzpt0DDYVbf/vGHwig0CWGSWrCrdPQeOQIbXQtePDuQnz4Xg3hDCWiY2iby+SWNmYcelkT2NF6kfa9GoybNBkNp47xPQvy75yGj95/D6NH5ZI50sGEpkVXdxt6mQBVkQqoFQq0Wmx4aEYivvqVMbBRZ8RmNkEbxxKdJheS88fQms6A2KxwdJ3sQmSyhsBGHBprG2Gz2vHgqi9CmTYWpvpTsBo70NXei7gkFYwG6orQwvXk/jPIu28cWSHsa68T2nQVtJkTCLR8iIS8iTCePIOE1ET8/aMvI+Obs1D7Vh10aQm4b7oOvWYX6ugOFE1g54670wCzFdTLhTpWi1GjtLh4yoj336rHvEcnYXzWWPzhlcO452+qZKDkega1vK8cATkCcgTkCMgRkCMgR+AaIiADJdcQtBu4i4Os9Ef+PB1lY/8JM0Y9TLfKDqmYXsHS/XBFBKwWC4xGMko4R9G6knCo7U94vmclYty0UyC4Ihjl/H8unCpgVBNUOarD7+e/idTkBJw5f4YTVLbDUvno6CjExGgQH58gnc0PNi3B9nE78IdZx5CnGHcDz3Dopl966SUsXrwYycnJUJFJ4xQuGAEvMXEWn/n0McTf/mCLP4ti6CMOvkUgK8Vf4yPYXsE+D2R7hNof/7YCLX19zAvxr+/cfe36XGN8f/vEUuPiWIHg3V585s/s8P9b/O5fduNfFuNjgfiLwfpv76814i/e6jsX8Z4APkSf/AVbfaKy/n3y9VX8K/aZM2eODJSEOniudTsBlHw5dwq1OSIpTBpBlgYteaMz0ExNEsF7CGc9TXgExUeFPgdLV37447X49X//Nx7/3nfx6kuvIIllKM1mM6Zmj4OprR2/eGkrvvfEciTqkvHeXw5idO4knG9qxJmzjZg750ssQ2nHndO/gG2/rMTp0yex5if/iRc2bER0bCweXroY+3/7B+gyR0slOyZjJ26Z9UUcfe+QxF7JSB+Dj9hmVEwCxkzMxJ9+sxtOSx8ZGGq0dpmx+Fu5WPXjO2HqdMOhp0hTihYfv7wPqoQEaBOiYef5qWMjcfH4ecTGJaD+PT2cpL/cNSuNgEgsIphg9MebkDwpEzayVSJIjwkL78PZwwbEpEQiu4B0P1qRRSbFEwUMw7nXDyNcHYVRXxgLR2srfvv8+ziZdxvOHD6GidmJmJyuYZmSFR/XtWPyhGTcdkcCYrRKnD+pR/7d43HhZCdMll401bdjwSN5SEwdhd/vOIB7526RgZJrHdDyfnIE5AjIEZAjIEdAjoAcgWuMgAyUXGPgbtBurdY2/N3bX8Yv87chJWoCy/o7yBKhCTBZ6A4CBnY62djpVOMUpfl9GpzWn8DzjhUsy6cxQx/Z8HSU5KyAQAnNFQiU9J5Ow/PTXsaozFS0cU4iSCmRXK3XaGKgidESLInhvEKBP+3/Nb51/jH811ffxZzIwht0dkM365vUD72lvMXnLQIjlasMhg7eJ4QnvVbFYaz+kP4ThC7xnhA8DqJ57A+IhZl7ei8XPwVcqaA1YdxasqqSED/P78ItxoeCuanBoRshjZKlk++kMwslT8kOcYkTVcSSCUKKWh/ZF8RtLdQLiSHaKmoC7541G4cPHcI3f/j3eOHHP0PR/Hk4fOxjxBN4YJUJfv/m61j0wALEJyXgZO0xZE/OxcfHjpNvEk7WSDrO8fc7p9yBlvbz+PDgIaz613/Fy5t+SauuKNw39wF8cOgvyJkyHo0nz5Lt0YtJt96Js0c/RkJKAusLXeju6ESHvgtfeOBe7Pyf/2UpSwwiKebaYurCsscnoOS/ZqP9WDdUYybxiD0w8HgRkTwv9l1/pgPaVLrrOMKQmMjCIpb/dFxohCqGZUCxcdCMTkHH8WakTNbB3mFl5lSh8+w59JkoTpsej+gUNd1qEqA/fRwZd96GlsMfoulsBxKoh5JROAH1e09ifS1ga2tDXKIac2cm4+IFC8wmOyZP0sJp7MbE/NGkDdp5XqPxzo4j0OTEoPV8LyZmxSAxIw0fHz6LGQ/8nwyUfN6ynXy+cgTkCMgRkCMgR0COwCcegZGafHziJ/op6UBjTyPKDj2On05+CcrIOPQ4jNQUoa4ImSZiXmKzUcxVONoQKFE41Wg0nMN/h60iLmImcBLNuQzdb8jqFkBJL/UC9aej8G+jNuG2qfloam3iYnA4NFottPzRaDTULYmWgJLTR49i8Vuz8b2lm/B41MOfWLT8WSGfWCfkA9+UERipXPW5B0qW5c2g042RJTR9tNuNptWtCxmR8UxEBgqhumHi31q64LDSCi41rXhZKhMzOgOdjecxJW0CGowXYCFbI40CrU3deqQmJBH4CGeZCjVGoiOg76GuCG1ynZEUSCX7JEebTl8aCpp2dSM1axyaL56jW4wSCbGJ6DAbiOhq0NPTy1ofO39PIetCj3Alvc7ZD+FKY7XYEZscja5WMj2iKZhKdKeF7S5dno3v/9cjaNhXC212Nhw9FB2hq4yNGiFRKfEwXmxDdEYcXXPioYx1IiI2Dc2H3qcuCmvDEuOhjouGlYyRvt5uhLOkR1gMm8lMUUcTYZ46FgolwY7OCwRTGpDKkhtLjx0Ocw96Wk1ImZKGjr+eQumONoIqUTCT4ZKQQGcd4mejdBG45dYkdLb1Ik0XCZJ3MOWWbBiae1H78XnkTkxGRKcBqWTf2C09iBu1TgZKbsqUJHdKjoAcATkCcgTkCMgR+CxHYKQmH5/lGA7nuXXYOvCPB7+GZ8dtIps7Bj12AiXUNuzttXAOQFdKGk80XWwio4TaDc4onGw5gW3aZ6gR6ESUiwYPDs5uaOpApUNAE4XTrWZ807IaC257CG29LcjhPCQ5JRk9vT1kkYezTcEoIajSZsS830zDU8t/gXnRc4bzlOS25AgMSwRGKld97oGSpXnTmHh6aaNL8oxwoGG9npngQ1w404oQW6Xri5J2vRFkmbTTtSZaWPoSge0m1S2JjA7hWKNnbWAGnW6MpMH1kQ0Tw8/Dw1V0trGjhza8kUw+Dgo1O4kA50Qnopd2uJG0DhYv8Z5bcE7IqAkjYOLm9i5Bs+ExFdQ4sRMwiSQQ4yDoERlBoVduJ1xpwinApBDCr6w7bDMSKPlOAZ76RRFaj54mPkIE2dwLO5WwI6LUBE6yiDzTJjgqDuF2utqwHSdBCROBHRB4CddqYDrfSiFZikMRMIqfmEP9FfbdYIEyJgJRY0fDdq4FfXT/USWOJYZjosI2BaXCaD/c0InEqdkwflyHf33uPByzsmE9cR5WgkNxUQo69jgx5940JFIbpc9mYYyVdPOhiTFFYf7021P40pdz4KamitUVR5cdG+66f5MMlAxLCpEbkSMgR0COgBwBOQJyBOQIhB6BkZp8hN6jz/eWgq7/D28/gW+n/QN06mx02/R8nrdLZQDd3V0w8idjVAaaaMKgvKjDO/Zd2D/ueSQ6k7kIG0HGiZElOj1kzKu46BpFG+AupJ0txD+lPwtnvBn/s+UFiVXy7LPPIo7OlHxIlwwnQDb4g69Mw7qvvoRbVVM+3xdBPvubMgIjlas+90DJQ+NuYdlND/kiLGFx9SCHVrztrl44CUSo6Gaj5ieR/M9OFoiDDJMI6f1w6PusEoCh5U8HaW86Aih2giRGAhlx/J0piXu4CHSwlpCJJ5rire0UVRoXmUAghsgtgRepvIk/doIS4hjhYUoCLQ7mKUovEUwQ4EwffxdsFlYjElARW1PwhmwPal5zeydBFSUMDhO+8+hdWPPS36LlyF+hTExBZ91RWgvbkDZxHBRxKXBY2skUSYJCrYXp2Pu09KVtMMGaMIFCEyjpaWlFXPZ4iq1GkXESQ1CjE+aLVNJu0iNuLFkfVBoWvY2/YzbMpz+Gq6sNEWnJsF64wGqlRCh5TlUVx/EGRV8jqcCtJtLtYlwSYyLxlXmpgINnqA6jgG0UwixuCuJ2kk3ThemzxqP9gp7lS7H4y+GLeGzpb2Sg5KZMSXKn5AjIEZAjIEdAjoAcgc9yBEZq8vFZjuFwn9tzH/0LJjrGozBhAS5aT1OkNQwJunjMX/A3+PCvH2HND1bjobsfQc2Fv+Cd255HV0QrIrs561By7sCFTYu9G65wOm4K5xB1OOp72vENTTnO/2cn/vOVH0vdPX3qJLLH5UjisNFRGljaWzD/4Bz8at4+pIUnD/cpye3JEbjuCIxUrvrcAyU//7v7EJPIkhB1NHa92og5s1ju0kRr3axYOM/rkUPNjqY6OrfQHSuVGhudZ9uRzlITY5sZ+nYyNmwEN+LcMJ+0YsK9FHc91kYnGiXU6ghcqDPCHUc16Wz+TaDg5Oku3Fc0FoaWZiijtFDRqiucFLpufQeSJ2TBbbIRNKHsUnc3IuPVcBDRFSIuYUSF3QQqVKnJ6KN2STipceEsw3GaCVaQHdLdY8YdE9PwpScK0XX2rCSyerHmKPQXjRhNPRDd1Nvgdvai7dCHyJy3EO0fvAalNhVhFG0NI8VOqGebmxuReMs0icbX8fEZqDOUZKXY0XmmhV7sAiJxI3EMS3TSxqDj2FnqkBC+0WWQ2eJimY8BLqMNDUe7UfLSaVL3IpCdHU0RWxPuzovHzC+yzOeMEaOyNIKwgjiVAsdPddLezI3c/EzUvd+ALxRNwo6X6/C3S3fKQMl1pw+5ATkCcgTkCMgRkCMgR0COwNVFYKQmH1fXq8/31nWGWrz44Xr8MP551OMIwY8+pCel4pknV+PF17aRUZKFf/39KhxJfAVdVjLF9W7JNRNh1Bvhwq+FJfyuqHiW/dPUwdoDh5ZunqkaXHwJOLutE//+3Z/gu/+wkgxzxpmCr1znxX++/j28FXMEvy58nYu1YnFWfskRuLkiMFK56nMPlHz8P49h8l3ppK9Zsf/VVsRmKoieqqAZH4coqkUnZcfhnRdO4RaCIJn35qLhdWqA0EkmKUeDo+80oOmkC5n5UThU3YbHf5CHc29fhKHTjszJ8Tj7bis6yEDJnBHL2kE33vlDC763cSaa6wgmJMQjKj0JfV0mdF3UY8zsOyicaoWpmUmOZTZugi3hFPSwdeqhiCFKwzIgdXoKwZQulvSEwdXJv5MjEZWcASsBFYEaqwhiuKmAbairw+maczC39CJregrSb7udbjXJMBx4m2BLDswdF6CbmMcynB6KthKQoRaJjXojSvYpOj0N7X89CnWiAj3tVlhMZuqhsFRI6UbG1HSyTaJpN9wGXVYS9V7ViB4/Dn0dDTzmBYIgYSj76TG0qpTIyVawbtKGoi/qMGVKMkGUdky8hZbBnSxVamyHm8h2zrhECQBqPGvE3fdl4y/7G3HfI9tubqDEVoO1s1eiZsWL2Lls4qWsUVsxDcuxBR+U5N9cmeQ6evNZPKfrCMeI7nr2tyvw1q+m4o5t30O+p0pPfskRkCMgR0COgByBGxqBkZp83NCT+Iw17iJb/YmDc/Gg9W9wq3UOWvrOwxxhRquiFS99tBWaad0Yk88Fz8YeuI0u1P7pAkwKLe58IAMug55zhHYockbjrXecSLxwEXc8kAwjJQPcqWE0hcjgunA+Ik06TNPNJAs8Ee83vIb/+7ACT9y/GqWjyj9j0ZRP57MSgZHKVZ97oOSjF5dhytR4nHyrFVmFiThYfQEzH8lFR4sRujSiqGRY7NtyFrc+kIY0sjM665tw/o1W3P61sTjzQTOOvduNWAqYvk6gZN3W6WiqMeDD/RcwbX4WLrzfggtkkmTdGUdB1z78eV8nvl/5RehP6cliYWkKawbttNZ1UZskbmwmxVHNsHV1keERSbcYGzTxscQeWItInRQ3axIFsyOSOiFQUHi1pRvanETqh0xliYuLll9n4KKnuqhnbCcQ03ikGQkEebKmZcJKUSbd9LvZholskQZRgoj4SeNgaWsmOyUKNpbdKBPTwOogRCWkwnyO1D4m5jOHGlii46Qrjgox8SrE031HRQuxpmPnWTrkRvI4HcGZTDgN7ehp07OuUYE//qEZVR90Iy2N1MCESNwyXovcSXFoO23B6Cnx6L5oxcVzHYiLV2DqbaPQ1thKVowWo8ZF49ypbtw2879vaqCkYecyLNm/EDsq5yPDL9t8FkAF/f61eM6wBGsXZktn9lk4p+H+q9/jnQAAIABJREFUQgiM0XC3L7Vn+wt++8AGKCu34KE8GSW5ITGWG5UjIEdAjoAcgQERGKnJhxz6q4vAy6dfwn+2/SNu6ytCb3g39LgIJJgxOTcJ4TRHOPfRBQq6WinC2kl3TrpbzpqIvByW/5+9QL1CMyJz0mFwx8J1oolaJDSn4DO+WkU5gQQFOiOp00jLU7tCwyJ/NRniZIDHabEsby2Wxn/96joqby1HYIQiMFK56nMPlHz40jeQGR+BD98xYc53svHXl06i8Ou3ouHIBdLNWO4So8axdwxQJSkwtiCNlTDhaPrAgOw7YmHpoGgqJ/l/+U09Ght78e0f3wFrowkHX2rAbQRK9Ec70OQMQyoBAoXLguNNCny9mGKn7jjqm7ho39ssAR9mh3CZEYKxTgImGXDSNaYvkrooHQIMSSOgQVYJRZjsPTaKMVEnJIte6udp7RtHJRSKw/aRRWI+2UgdWisrW+ibbrHC2N6DjNsyqTsyCudeewvpX7iLlDoVjPVnaQU8miwVFbrrDkOdNYmgCI/V1QqFhkmUzBqns4NaJnE4+349xWXDkJI/CioCKtFJiXAYunH2cD2i6JQTQ9aJgqJPbhvPoc2AnC9Owvu7TuLpn9chcawW4yZE4W4ya1LTYph46UEd6yabpgvxySr00g0od2oygZIOTJiaBZJQKExlRdLY525eoES/B6uerMOKLSUDVvk/C6BCbdUsrDJUYE9JAUeRDJQEy/WBMRr+7wMban+2HEcnVGDRg+kkysovOQJyBOQIyBGQIzAyERipycfInM1n5yjNLLWf++FchGm50OgKRzLNHNIj4tBntKK1tRl2mlK4aNbgdrL0/c6psNPS8sJ7p+HuskilOpEpMYjNpaMnS+27j1IQVk9nTgXdNNVuqLQqKLQ0eaCGoDUimiuynG/EuPCjnA34UvQXPztBlM/kMxWBkcpVn3ug5KMXvk5nlnD0uCKgoEOLmj9aaoAkTNTCbjCj1+xCx3kHTD0OTCxIlMSQXNTYiNEp4TjbQQAiC39e/TZiUlRIzFYjJUmHY/ubEJuhQVivEce6lOilOFIaKW56WzwWLk5GeMZouHpM6DzVBBXFU5vOUq8jmi4xaRpERMcjzNYFVUoijA2t0GYSkCEjJHbcGFr3miVAIpr79zScR2xWGvocFH6lw42F1l7ROgIZ1BVRx1Lp2hFGRgr/dtK95vw5aMdkIjIxCW1vv4vY/IkUcI2H/cJZKJPHIVKXio4PD1GHxAkHdVfUWTpW+oSj/XSj0I6FLjcTMWnpTKS0/m1oRPvJc0ifmouWo2eRNCUTYY4+tPNc0m7NRtPhJhT/00GEjyNLhEyb++9JhjYmGhqK0/Yp+tB03IzM7CgIbdjsiak4UdOESXeNgsLah2hqtoTFr7l5gZIrpJjPAlASeHqfxXP6TH1LyCcjR0COgBwBOQJyBIYxAiM1+RjGLn8umrLTEfOx9x6HI+IokijMGqVQwGG1opOlNQ6W3rtFKQ0XNqMSEqGiTmFPpxFWLq66eh18nqc5BJnhCrpPgmYNrm4LLNRbdPKzyKhw/kTQIZO6g7QPjkiMhYP/dhE0+d8xL2OiMudzEV/5JD99ERipXPW5B0re3PR1dJENEqulJke3GV9eNgan3u7A1IUT0PZRO9obTLjQEgYrk87kW+OQlpcOJ21ulQmxsJ3qgDolkiBBFyJod3vuZBfmfesOtB1rpY4HqW59ZtRYovHhnmPIm54OUGvk4a9lUp+DIIqwHmY5jqWxG3YHmSQ52bQINpFx0cTNqE/C/0QpTfy4JJhO0ZEmi+AIE6KRDjFxY1OgitVSyiQMarJDHO0s34nsg4LMlMb3P0LmdNYbxvAYkdHQ//UDCsdGIyotFREER/qIOMNqg3rMONhbGuDsMCAiJRVuazgUiQSMyExRUYPFSVtiA39303lHSXqBkqBLJO1+re2dsJANEkUNFYPeiPTJo9gPaqpEKdFyvBFjJujwj8Xv42NaJd8+I5kWy25kJcdgNMuYYmPVOFHXjRkzUyn4SjaKMh7tjXraFodDRbef2KQUxGT+6w0ASvSo2fYcKrfuR52B56/JQkHhMpSunoUTZbOxtXAHtnnLTXypomHnEiw6sBT7KuZCyzdNJ6pRuW4jdtcZiBzlYV5xOUrmZ0vMC/HygAqbsCtvD8qe2y0dR6mbgRVrV2NZQVK/DKSvqcK6tVV485xZ6svMZWUoXVaA/lv5djmBqvmPo6n0XZQV+pdh2HBg7T1Yl/EiqufVY9UDa3AwMM8t9mimiL5tzt2FUt12rFuzEwcH6VsgMDIAKLHVomLJSjQs24HK+Sw8qq3AtOXAlg/IsPE7tr56FR7YW4TXWJ4U9JxsDdizsRKbq9+ECIFSl4sZ80pQuupyDPxjpMmaiWVlpQPi6H+6nnPcgRJsQ/lGT/w1eUVYVboaCyf64qZH9aoHUL/iAyy1V+GZko2oMRdh/b61mOW5yKiuXIeNu+tgsCt5meehuLwE87Mvx/36wKOTeG3hcli+/yd8ZXr/a/neT76EE2lbsOSJRLzz1N+gZc7v8diDukun2HL4V3jnJ79CT6MIWCLCHyzDQ9+fjkRu0Wc6iXd++RM0/uEocU3epw9+G3c9+SDGy1U7n75vfrnHcgTkCMgR+AQjMFKTj0/wFD+1h1516EnU23eDtgpgnQ2cFGx12nolk4c+q3CmpJOlWg03JQPCWVpDejhZJhYCKE7JsCKc4EcEF2XVaXw44Gft77bBabHTWILsdNK6w9VKRFLk1aXTwBSjwzYCJZkKluXLLzkCN2EERipXfe6Bkq3fX0A2CZOOqQ9z5idiQlYEek0uuMgw6TCYWJLiwKFWMj169Lg9Rwtlaiyiwy1whCtpiQtE01pXN0qFE++ewbu72vG9n0/H+VMWmI7okUJWxb4PWEl47CITUTzSpiZi4bfzoK830F3GDkcvWRYELSxGC8Y9fD8s1AZpP0uh1MmZMB1vobWwGzGjySw5QebGmCyWq3TAamTpzahoRI8eh96WFkSPo5hq0xl0trUjUhGLM+8cx8Qv34IoTQTCNemwnL8Il7WTSZJOOZRcic6+k0KwTQiLS4Ct4RQi1DzXqBiWAsXDHUmRWIIgdqtJUr3uPd9EBFpHwOSsRN1Loo6Kk3bCERSTVWlpZ6zRwXzhNKIT0mgRTFCGfY+Pc+L9Ny7iJ1tPYcH/m4i+bjvrIZXIyohBlCoCRz7UU7MkEWNzE9DVFk6LM5GvnaivOY8phblQJf7LsAMlTdQVWbC/CC+uXoiJnLmb9M2or7cht5BirHtKMHtrIXZsW4jsS4mgATuXLMKBpftQMZcz6BNVWPh4NQo2VKKkkABBwx6sK1kDw4pdqJzrgQKkCfROJXLnrcd6TvgzuFvTgQqW6tRjyS7u7xU00e9ZhQVrgJItq1GUzY1MDdi7ZjkqsBq7KucGBRZOVM3H402leLes8BIwA9sBrL1nHTJerIafpqznDJqqsWpRFXI3bcMqKoFKfdufjrwZpVjLvumUBMFqKgf07cpASRNBhkWoyt6EbQRfpDn4NQElNtSsnY1yrMWmVTOkOJmaGnCgWYW5BZ4rYNpfhrllJilG88jsMtVux9MrGX/v+QTL16LvK6t1yF+4FquX5fEcTWjYvQbL17GdHYy/1LQHKNmf/ggMhmyUlMxHtlYJLWmnIAhUuWQ59hdsQGW/GNVg1hZPHC9d5+sQ7T3xwiL8peVpPEqQI8p3IkKT5L71iKragQcmGPBmAFDS8kYJ9jxrQlLFGsyYwBUhewfOdmhQQFASIPiyeDna71iPmU9ORxrO4b2flOJ0xzcw97k5/Ft+yRGQIyBHQI6AHIHQIjBSk4/QeiNv5R+BDX/9Bf6v8V9YchNNAIQLlA7+cPGzzyp+hOcDXW3S+axN4EPBknwu8cLtMnJbumdS6zA8KQ5uOnp21Eeg7QMrn9f1XLQlEyU8kouraol1EpmkgV2nRkJiAaoyN3O+c+lJRb4YcgRuqgiMVK763AMlm1cU4cg5N0ZN0iJH1YexYxS4Z04GGut7WDJjpYhpJH7/EcGTdjNujVNAO0qDtCQny12oAXLneNhYFqMmYtLV3AVbmBJRojTHbZfElUZz4vfa280EOlqQNFpNe+EM5N+bg4vvHKUwqxPRRGxVmjDYeqxIuX0M7XqJ8DY0IzqF7BNaevU0dbJNCq+y5CWCVLo+ZzeiksZAf/wYkm6/HcoIK4ETsltYY3j6QAMsZiNZLInIvmcMYnJypMQZ7qL4q6WLCZLq17TmjQjXELw4Q6CHYk501IkkEOK2KeiyEyWJvTpoHebupYNOshbdZ9oI5tCumMonithIxMYlISwpmsyVPti6O1gClMMkbSTbZDT6bAR/IuMpLGugW5AFy+e+hEmPjce07DCExaTQWYcaKCwrcrAM6dzZLnzpK1Nw7rgBk6ij0lxPsSmCRuks+VGP/vGwAyViEl2mI/NiAKIgzcpRNrsCuf6AA4GR+Y/Xo0RiGpiwn6yTitz++5sEwLIxHy9WL4PwvvGAEcWX/vZkE4ILKxdg77zXyMAQgIqHHdJAdki5PzuEoEc5QY/sYKCHaKZffzwtCzBhdkVuwPG8xxSARi4BjVUeQCO0vg3UJLkMnOSyjSUot5VgE8GaSyyRawJKvGDFPC8INSDtemJUW9z/cwksqi/BvrWzJIZP4Cv4OZqIg83GmowtOCC5EXmOvaaJ14ng2WXPIm88N+cRMFviB5gRE+Pfi2ouM4uuj1HCLpz8FV5YdhLjXyPo4T2RjrdWo/pnEzB959fYp0CgxMNCMX/nj1g0Z+CZ99/XGxXTG9jxwC+hkYCXm+p7Te6MHAE5AnIE5AjcxBEYqcnHTRyCm7Zr+869gycPLEFGBBnnNj7gEwwRzpEuzh04pSC7JALtTZFwxoVTnzAcmnA39RFZfhMTAQtdLY12NQyv96Dt+TZE5Now50cqMlLdsHbTI4JsE0VSFFQ6mi/EObAw6x/wg6TimzYWcsfkCIxUrvrcAyVff/Be2tsSUIimAFJKON75aw9e+OfxaGwwYuIXqePRo0ZjdyRe/eM55CY4kZGoweipCRyhLNdhyYom3oaO00LbQ4+MW1NQ9cMaPLF2BtR9bpIFTHj13SaMHa2EPSwc2dOSMHXmePTqu1nCYmbpiQra0WRW1DezBMZEB5skijdyWyM/F0lPWPZqyWCJD0dvRx96OtqQOese9F44Q5Aik445FxFG3ZFo0uV62yy4UHeKTj0pcJm7kVp4C2wsjaE9DYEMMmEEiOFiYo2mojVrGR08hoLJNiwxjtQ7JluBorjC+H4rIjUJCHNS8OlsPRzuGHRSNdvloOgTQaP4zExkENSxGJUwnnmfQFIK1GMno/fYIUTQajgiYxTQegIv/+Sv+FO3El8qVOOuB8ZTGLYZKRnJBG8s6GpwID2X5UAJGiiZ3Y3UV0kdNYr9b8HoL/5y2IESW20Vlq+sgnZhCYoXFyE/Y5ASFi+Q0p/BwXITUV+y6QNQ4/TySwIvalD8WiUEqcRXevNBv408E/O9RV6gRE+mxwN7UcR9JNzk0suz3e6iXdgkSloGvDwMl5oV+7DWUyMigTebCwaWDDWx7GVRVS42bVt1SXA2pL75ABU/tsSlcqLcKixhKc22AKefa2OUEK4gyLRoTTMKi4uxYn4hWR3+oRAx2o2iXZvgHwoJGCpLx5YDPK/BgBKWPvWPP4/VrwzIE+ftswbGbVAAxAsGbWJ5kbj81w2UkPHx56WPo+ObBD7u9VzLgz/6Ms7e/iKWfCWLfwcAJYY/4OUFf0LargrMvFyJcykCtT/7Ag6jEl/73u1+wq8ecKX7OyzfmRNkJ/n7VY6AHAE5AnIE5AgEicBITT7k4F99BNp7DZj7u3sR09cJpU0wSMgGEeX0LMOh0wSUNEx4/w01un7TBdzJ9qdEAqlaltSwVP8st9nDyU5bL+cBwNR/isDkafHoOEcTiF4X3DR7UCfT0CGRDHmNFW/kvYVcVfbVd1LeQ47ACEVgpHLV5x4o+eHDd2N0KstQaC+hpaDR8Q6CB2faMT4tCY8uj4W5y4V3Tzlx5Hgf5n6BbIpuG5LHMsuwRrD9OMtF5o/H+fcMSGKJQPu+RpxodCKdZStf/o9CWg6fw2u/acBD38hEA8GUybfokDw5BXZ3H6IonCQcY1QsgemtrYUzgVQ5TTIMh45BmZmO8D4bARUzkm/JIlrsgDKN4IwiDl3UHHFYbMQ/WKU4hi48nQQ21JEwNLZAMyoV8bk56D1xGj3NLMXRaIkOpyBqVDJZIn3UIekiKELRJ9L03MkZiI2PI1uEglB2K4WdzkAzcQIcrWSZUP2a6iesZSTDpLUXdiofnH7nJPvjxMSiiUiaPAm9RgecnecRbuklYySSTBI3NFPz0XumkborJ9HwcRd2vNuFexaNhvG8KBlyo3DuWDR+dJ7lNtRP4ZHz7rsTNb95E+PvyyVI0oqmTiem31817ECJdM/qa1G9dTM27jwIW/5ilJYWY65Xe8JWsxazyzOwRWKHCEbDcjSV70NZAQEV4XTzwDMD9T+kRmdgtRf0CD6BDgBKaitRuLwepQOAkqEn4FL50IHFHs0UiQVThQK/kh6pOwElN75cFVLfgoAA0n61ecirq0Nd1mJs2Rbg9nNNjBJPr0wNB1C9eTM2761HRlExSp5aAknKRYrRVo65YC/2IUAP5crn6AVKKgqwZf8yAiwB1+PSIfTYQwDlmWyPpku/VwC4df1ACdD42xXYd+hRzP/3OUg0vUX2x6+QuGMz7iORbABQUvc8tq48heygQIlB0jM5fSj4t5L6mf46JyP03SUfRo6AHAE5AnIEPqURGKnJx6c0PJ9ot10EQ5bu+Rrqmv6IBHs0GSQsrSFQEuZygXKCUKu5GJqtxKGtZITvaJNK6JHCH/4qjBmkF+txkx8E7lnIhWDKDtg6LWSnUPqM8xEbDRhq1O343ym/waIkbiS/5AjcxBEYqVz1uQdKfrRkDsaO16LXQN0Ri5MlMVY08l9jtxYV30lGwugo/HpbO2LGJCIlkYrSTgdLZiJw7qAe6swYTLgtHo2Hm5ExIR3WViapqF6898durPjFvWScaPHsw7/DjP/P3nUARlke7Od2biSX5LL3IuyNbBkiICoow4UDR+u27lbQKm6to67fXbF1D1wgS2XLBtkjkL3XJbm73Eou+Z/3kmhEoEmDKQ3v215Jct94v+cuX/M+94zzLFjB/JKL/pRG+0oAAtQaeLzsMA8OopLDi7J9JSRBeJejTSYwMQJFJBPCepiRsbaYZAbJFBIRCipUjJFGGE1aNuww1TqMc2YQK0Sdr14B6wE7TJE6RA9MZr2wjeFNBmhiWQNcVwKfi/6dRi1clQV+WV095Xc2qkXER9DimtVMz2Y1DbNISGJERdGiU8sgWB3zStyoKKxAeAKvzVOHijI3G27q4LF5qAAxI3QA77huBTQhGtgPFCFsaDcomKGiMXrw+DVrYCaugWnMIQk2oN/weKxbdgR9+kchOJokU04VhowfiH0rN9CWlIbq0lpsO1SIaXMW/j5ESatF8faX78FtHwXioW+a1CDwbMcT4+cjZgHzPkClyDVFmL9qHgRPwpV7k6JkARUlx5IyNB+3TWTEf6wo4UmKFuLqaRtw2arnMHIDbT8fjcQ3787EL/qT5gyRVpablktu09zElfoDaX8hC/zfb5iBl0jObLz7Bixkfseq1jkpxyFK/EG4qy87fphr6xuvCFB9bh4e3jOORAzVIvbjqW5OfLf2z9Xz0q9zXLjLsRQlPyt8Wh2y8xQlPGnxV/hw1mYkLHsSvTbPxaJPh2H8mxciwT+f/0RR8gbm3N77FP6/Mzk1iYBEQCIgEfhfQKCzFh//C1icinP8cP+nuJd/X3VvjIGHCm1hv1HQHq9SNzKQtRGWOKpD0szY/KkehU+TIannNmIw38w8UY+oBBvSEmnJCQ+Ds5ohr1SLK5kDm882ymJ+iPt8yguYE3fRqXjpck4SgV8h0Fn3KkmUTB8NJ4mC4bTTFFQoWA3sga+yBhuLqU6jXeW6aUHoMzoK776agZVrXfjDBAXMrMutyaxEXLqJIg8djGyL2b22BilRCvSfxLrgDw5hxKye0DA/5In5e3HpNRH45PMK3H5vCqLH9IeXAaulWdXQ0O5j6ZEMT1YRVGFqOIvdCEqORmVhNYNPfVCodbz5NcBWQcZY0ciqYipJdGzIMUcx9NREMoT8BxUilSUVsOe5uF8Jxt07nRkpDG5VaUDnIRV5BigqjzCDhNkp5Eu0piAoQ6lSoT1HY1DyRltL208ZXFRzqFQeGJhZIuw6dmJgZgBtLbvZjZTj1fnUqM8rYPNNI0ozaQ2y1rB5h4GuTi/C+6SifGc+Iocn8zi1DHutxarPc5Fl97AdKAAmoxeTp/fBwXW5CI8ORFWFHancR9SSZW/dg/ixQ3D4p2yYIwMQHvfC70yUiN+zpuyQjFt/IT+E3eYeMIiV/yv+/SXPpMnm8i5tLu8e1YzT+je2bWTEsfM3RDDrCTNK/CdqyttYM/UbTFoxDYvG/jrD41iWm5b5tW1uJ8ooIUPkV6s8CbJLPwfYtlhvWmwpTedrmuf93ofaRpT499lOMorhs36lTbOiZy4VPb9q+Tnx/0O0J6PkWETJ8TJf/n1GiQceJsH8yszFT2d0J/yBHevvm4KScz9D7PcXoXBM6/yR/yCj5P2BGEOiRZb4yb8iJAISAYmARKAjCHTW4qMjczyd93WxxWbaxxdgf/VaJHuCmA/YRJQomUeiNfMzV5MOQaGN0LHtLzPLhOLd1IdHqhDdm0UQvgqomKfoDhDNlmpoSZDYlW7sV1Yh3p2G+XXXYerF91CJIqQockgETm0EOuteddoTJUvvmoAf9nsRy4YapZOLHtbWxqoa4PDU4odDSgakNmDehXGoZEDp5oNKjElj4wtVHVlsbxl+VjAstL/s+DqX2RoWRJPNJZ+B/HoGtzJMKZQ3rC8+2oNUkjAff1KBvz2RjJCRvegHJIFBEkHI4ho8PBcrd4NTYlCxP4uBSgYSIiQ09HUIDtHTg9jIhpso2mDUsG7dAZWFlbQkH5jFyvBUWmvMGlQdKCCro2ObTj6CYswI790HrqISyvJomqEkr5HWmkYmVytZe+P1kOAIjmWeiMNPkqhqVSjJYU1wow4WehkNJEUaGQxVfDATycP7wco6YmMg/Y0+JdtpHLB0o0olNIC2oTg42IojWnlc+bnMMclFENUoOVsz0GNib+xZno3tWTYmZtsRkhSFxIRAVOZSmRMcACfVNH1Gp0HpYF0wbUfOKiBuQCT0CRZmo/zlpBMlez6cj4zuV2NsnyQGkdpRtPdNzLthD6a2tq6IzJGHtyOJLTSDnz2qSaa59abv3Pm4flKSP0zUU5mBjYe0GDe5r//7tpIRng20+dxT3K7Wm5ZblT9AdrEXIzZqcT6VJaKQxz+aLTeDF1B10jqhtPnpts7txK034jTMPyFXMvdzEhpCykIL0PzJ81B59wI8dD5x8bJpZsXDmPduDnKTrj8OUUKby3OLgfMnYWRSDLGrwKEVz+OeJ00/q3iaWm+KcNmz83FZXwYei1MVbSB52Rczxx0rw+W3rUM/t94812q+x7XeCKCYA3P1LHyY3p7WG5Jo8yfjnhW0BDVnp9hXz8fke1bgsgUb2JQjDvshZs56HjGPM6emuSFJnM36PZUkS7wI2KxFLJUlo3/OaWlj681hL38/u7EMuLn1pvc9GHzdBESxFMffirP5MPRnno1ex0q+PbX/v0/OTiIgEZAISAT+Swh01uLjv3R5XeK0Py5ZhBnvzIIzSQVTvRshzBcJDDTQetMITTAV4joNDGoXFeq83Dha3aka8RXUwFHsgZsWflEOwQoHFDAnoJYfrF4edRfmzFmCuG6DUPfH82AYNLBL4CQvomsj0Fn3qtOeKLlv4mhEhJGBDVEiPMqA/IpahDJk1ECLSU5lHRZuKMeo3nG48wIjXvqgEL1JqEy9nW0nd69HejxZ2kGJ0FL1EdczEmW0wTTsLcb7m+wY2Yd1u4dLUR0dil6WRny63oXeiQ2IDTUwI4ThSazjqrLZ0X1ABL5fVoKhI0JxYK8TIREapPUKQc7+SujYjZ5+Tj8/iVO2rRTZOaXwOtywlbsQkxYErS4IcX2Yl6KhvYW1X2VFvD+qaqCktUYb1IAaK+1ElV4kDghF8YFK1IUGwaRvQNWhYoSkWZC5s4oyvEA06lgixgyTgHolaqqdcLkcMMdaEMLu1gCqbTSmRipXuI3HhYo8JyoLatH7DNYGF1QjrHcCFr2xFwGmBvToG4c6Vgz7mFciCKa9NQ0Y2l8FNQNp8/flw6c3ET9eP20+vc7oCbedtqPDWbT02CliUaOiiOTT5YtPOlFSwZreJ19ZgY2sZfYyLNfSZxyuv3suZvZtvYpsUnu8gqOba5puNB5WAr/y8ptYtCYX5LFgShyMkbPvwkMzu//SLPOb2thjZ2JUbH8XTz7xLtbk8kimRIy9eh7mXj34mNXAv7rN+bNJ7mE47LO/an/x20se3vjbO+JlTTaak0WUEAV/+801e2bjc9p+kgQuhz7EvHlvNl9LH0y67W7MTVqB8QyUXcbw119l1jYhiUMLH8bzH27AdnH9MCFx7FRW9d4N0bzcMiq2f4jnX/4nVu9tfs3SR2DSrXNZz/zbI4p9mq7xJXyeTvLmlcXYy/e9qc8M3D3/bkxtzqJpab05lqKk+UWmDWg+Xlm8F5Ve8T45H7fOvQ1TmT/UMn6NJauOaUu6YcP1+Jx2Iz8e20lg3bAB13++ELPFD0hi3UB2KfqJ5ZjvD+JtHv5sknmonfAEpj4yhoRHy/gtUSKeydv0Ira8uBS1eYJFDYXm4odxzk0Dm/bz5GL9668je8k6KsUEpAkIGHYxBtx/IfihkhwSAYmAREAiIBFtJskqAAAgAElEQVRoEwKdtfho02TkRsdEYP87n2LZa29jX7IC++37kBvVALeeH4LGa1iaEASmBPADE7ZV1jnZfOmgq5+xAkodFEHMNuQHrY5GGzKjGhG52Yv7No3FxR8uwYGzp8FL6390v0EIuf5qKr5FFqMcEoFTF4HOuled9kTJ1cOGYWivALKqClpG1NAH+KDRqGGOYjirlbYUFfvGS5gP4vHBWm5Ft8RInD89DAc2lCF9SDi89gYGrkYjoU8Eti3ahagIMzwMQ3VnV6FocxnsVHj0SfbizY9qcOW9qcjJYLCpV4HEJDXJBWZ4UHVy4CcqM9hbrqcqxBAYAhPrhndvz0dwuBrGIHaaUxFCByLMIeGIpkXn8O5CHCQJ029YGqKjgpCzt4AVwVw/qUOZP8J6MGaRiEaeELa7lBysgI+tOD67DzpmoLgZolqRz0BX3gR1JFhUbgdUJEh0IVrmoZhwMKMMWbTWnHVJT2SsK0A6iZyi4loUFtUhLJjVYaJujBktnjo37BXVqHYpcdV1ZzLsNgdrvs7DjMu64eP39uK+W1Jw//O5uHRqBHxqKluoSLE7GtHAhh1vowZTGOwaQJtPZXEJsg4UIoa1ywVHyjH8im9POlFy6v6ay5mdLARORshqW+bSWedpy1zkNhIBiYBEQCIgETiZCHTW4uNkzvl0O9ay155G2coD/g9TA4ePRkX2Iax991XkUkGSSQ9u1SglYsxGqnxpwWf9L930tN+wCjjIiyyXFfWJYZjdeCkuPu9VhMb3hy9vB2wXzmCUgAlDZt2CDYYjGDnh8tMNVnm9/2MIdNa96rQnSh6eNgqJsXocKPUhTO2DJVZDYkCBlB6B8NAiE0abyRF+8l15mLW2Pi/GD4zAZFpxdi3Ox8CZKcj6LgsRY5MZbhpEZYcaBZsrkToxBJWZtdj9xRGK/TU4d7IR737rRvhAE6KDBdWrhIahsANHxZJ40KGOdzFnLckL5oB41QrU1rhQVlCO7gNpZzAY4eQ8tAYTlRpekiVm5oCwiUbhQzBba0TUddGhLARGBCNQF0nLkAvqANpkqAoxkbSxlTqQzUYbLZUead264+C+DGachMPjqkWwJZSqFB+2rzoAZ70CY8/vi7VfriP5U4ezLx+O7Ut3QRMdSbuOE5aYYIQY+Wm+xsf5OLCJwawTp6Vi3l1rce6UJMSnm7F2cTEGj2FdsMmAfcsPIXUUs1Cs5VBTsWIID0d1rpUp2yR0KPtLimPrj57yPxI8mbuLWJvcAyUFNqSc8aokSv7HblanwnQ7i8DorPOcCpjKOUgEJAISAYnA6YVAZy0+Ti9UT87VullPM33P9bC++QP+Vj8HmQdWIeTmmxH4ygJUlVUh6YFHkfHFx1gVWY7V6r0oKyv0t+EYGD2IYJIl8SEYOfgKzOx/L/p/yZbOS0dDMXgg+m7bAc/5U5Ean4LsSRdg3IKpuO/lt3BT4uyTM3F5FInA74BAZ92rTnui5MHzRqB3SgBW7anHsHSGhhg02LHXg/GjTCit8cKnMrDlxQsLVR4VmQ7UGPW49dI4EhVA4f4a9B0djQqrAxrK3GJGJOLIumIM/0MPZK/IRkGRGzuoKukbq8T2DBIbk6PQPY6sLgNPK+1KDBoSgxhLMKqZ/aGjKaSishHBsUZUMOzURMIkNCKeFh0Xso5kIyIiFtVVVqpGTHA3UNXR6EFUJPelVSiEhEiAPoBtMyGoqiyHJTQMGfv2IDDUzFBYHYqy81FrqyGZk0guxwtDUBj0KuasHMhEWt8o5B4ug1drQKTFgpLqMrb6BCKKYbHlRZXIyipBHeUqgwfHIYSWpEYqQ/at24m8fA/OGBWNt15Yi759wjBsYj9s21ICR5UPM24agjefWoVR42ORm1EFHROjgow6OEnAiGuLDAuBjk09dSR7jEYt7FY34nvEEqsCjL/0I0mU/A43lK5+yN+bwPCITCEtc0xuuBwbZzJvZOqxLUBdHWd5fRIBiYBEQCLQdRHorMVH10Xw97uyubufwHNrH4d6swHT6yZiYmUlAqechbKPPoMz4yAGMvNPQfV7YE0jDpXmokxXg307lqPcWYjwvgOQ6InCdK5FQriO2cdGT9tlcxBzwYUIfedtlN14K/YbQ/FIzg9QxudCMyURn1/wJQYbev5+FySPLBHoAAKdda867YmSP08fhdRA9o5neHD5jFDsynQiP78OI4eGIrfMhlpnAPon07rCGq79hxw4mFmHW6YmIXFQAHYtLUVoajCMajeC4xmsSjJg77ZqjLqiO+y78rDk+xqE+mqYs6qBNcCAs65Pw+5DVWyM8aCOlTWWQA2GD4qnCoTBrVFGfP9dDkZNTkZhVhWSo3UwhcUhLycLThvldZYIv/UnjOSI3e1B5t4yjD07FfVuFWxOqlHqtYhJjWBbjR1BgSaSD5Vw8YZpDlTBx6DW6ooyOBtUiIkIYUI2CZmwMBz6cTv3iWYAbCKKc/MZ8qRGMG+g+iADG2p2MD+lO2o9Gr/KZdXryzHzT+NQcrgImYfyUVzsQ3rfSKxddgg9hyUg3BKIzIM1CGIGRc+RSdj4ExNafU5ExzB1O7OKgbAMpTWpoGHSdhRrjsvKnaxHJj3EOTWyWUdL4iYwJhQxvf4uiZIO3DhO111/X6KEAbR3T8P9awDLiFvx0rOzZfbH6fpGk9ctEZAISAS6MAKdtfjowhD+Lpe2o2ofxi2bgqQ82tTX5aBqpxJTh0zEyEF9EU21eP0rb8CwYyu8sfFwU90enJqOtLRe0I8eh+KQYPgWfIDczz5BvrcUEy+7BPGPPgbtrr3Ijo3Dl999h4yiMmbwfUXlSQ7OuKg3MoIcuHb8LXg++d7f5XrkQSUCHUWgs+5Vpz1RMvPMMzAojo0sRXZcdFEkvl5Zi7gIWkXMQchgSnQUPXup7CVnKAe+3VWDzD0NeIYBmcl9gOJddSivZWhkXS3MacEIZ/hp1kEHrFVeDBmow5Jl1UgNdqOgUImCmnrc8kA6avQabNpUCkuwEa6aavRINrO61wi9RYdvlh4mYRKEWIsKAwfGIpDKj6rSSpjYflNbZYNHqaVCRAUvg2D3/HSYN8FoFGeXQxvI6l7WfPUdkEKSxYpGrRfp3ZJgs9dTHUKVjI/7MIukhDdCk96IBvauRyTG05ZTAoWP7HNcArL3ZsDGHGydy43UXnGoor0nJiGGJEcuIlmHvPK9dZh4zTjkbzsCe72HYbPlCA/VYufOYqQO6IYatuMIS9DgcbEoZAmPQlOHmooqJPS2wFHqBmt2UJxPtQsVNEFGwulrgFqlREmpF3qSKORU0GdUGnMon5BESUfvHnJ/iYBEQCIgEZAISAQkAu1EoLMWH+2c1mm/+e0/3Y+Fh/6FoP0BKF9ZiooddsR374cZM2bilrv/ghRmHH48cyZ8tNrrffWo3buftZoN0NP+X0D7jS5Ag/g7/gTXlHMQHh6KFCrbw4YNx+b9h/D5grewafsOZh9uQfITiVCnsUCixIrRqePxUd9XoFVoTnv8JQCnHgKdda+SRMnQoazTCkAQmYbJw8zYvNeFbnF6KKjEWLLDgfHdjUiM0kLd4MK7P1TjUJ4Pn/6lJ+L6srWmiBGrrOSyUZZ/aFMZJs1KZlBrPfZsKUWEkdaZ7iHYuiQXrjoltu1x4o674zFgek/8uKaYqg4VistrkBJtgFrJYFVtPY6U1mLLngqcz6pVbaOKmSKJqHM5odACZYXlUOl1cNk8aGQVmFbPMFiqVMoLy2i7UdPW4kJsYjSrhetRXlWIuNhYbN2Yj4lTe/tzSjzeam7PTBItPUP1PA4zTGpZ5xoTmcj5V6K0oBRhSUmwFxYhhoG1xqhontuNvJ17mDESADtvqqn9UuEsZA87W2xq2Hjzw6pDULISOTYpBZ6KCvTuF4XIbuF459VdbBAiMa0kPiEaZqlQw+LSwe7ywFvPgFoTm3TYFOSwNcJB200Dq5B1ah1zTkgS9X9dEiWn3v1IzkgiIBGQCEgEJAISgS6OQGctPro4jCf18spcFRi3bjw/yGyE94gL5cuqUL3bB6WiDhNGTsQ98x7CyCGDsIj2moP5WTDPnIGoAf0RGhYF98aNcMRHI/CimTAXl6H4HwtQxMfg+AQoFn2FlQd3sojhC36gWwSTKRLq+9icGWlH5UEgProXPh30BkJUzGCU438KAYfDQeV/MeMOKpgz6eWH31aUlpTAVmODr8GHurp6FoV4oKaTIDomltEKwfB4+CF4VjZmXXwRevQ89S1XnXWvOu2Jki+fuAgPvp+NSGaT/PFME35iaGtiOPNJyMgu3uXCH8YGIsZkhCagFq8uqcaB4jp8eVs6cz588FHeFkE1ipUEQEE2lSVUZxhIDER2t+DrV/dg6uVJePsf2RjRX4esWoa6DguhtSQEDVSrZGdbUVDBJhmqK+IjLGz4rUdObgWK3A2YMDEN+7dkYfCI7lAZjahnQGsV63vVommmshpacwgsYXqo1FqSLVbqQNiR7gMJCANrgiOQmb0P1lIPw2gVGD4yBS63D/aaKmaexPgVKbVOJQoLs6ChoiMurhufZ/Xw7iykDeqJBipn8gvKhLYEienhqGtQwsoAWI+bxbqBZkQwp6S8yoUAKkQ+/WovenQLRlZ+I9ItDRgxrR8qeN733lzNxh5WAfc2MxvFzYBcI32TtPA0srKY+2pJivioSqlX6RHAPh83/6Ni4pRC4cHg6Z9LouR/6nYsJysRkAhIBCQCEgGJQFdAoLMWH10Bq866hu9L1uOmrTcgwgEUlJbCuCkV6r0KHHTtZr+CGhdPvRxTL7wIgZVlKN2yBZXZuVCyEjhqzGjUcEFsdrlQs/BL1Ocw73DMGLgmnY2B4ydgU94hfL1iMWqrqSfnB6KxSEP1sEIcGfYT9AV6rifS8cngVxGk4kJFjv8qAoLEKCHRUVVVRYKDmZZl5f7va5g/2UjlkJsfbLvcbjQ2NvKDdx0VRDpmQBqpHgqnOyGQREgIQplDGRoaikB+2K3T8RP45pGRkcE8yiycc845/p/cP28eHn/iif/q9bbl5J11rzrtiRJF9lxcdvNa7GRGyYPnmLA/34vuyUFYst+FXQUezJsVCdhoTwltwJNf0ubCCuF37+gJW3EVoobGQa90oqLQjvD+CTj0fR4ajBqk9IzBd8uz0Du4Ad9sq0XvmAYytEEYydDTOhIWvWf0xhHW9u464oY5oJ5J02EMN1UjY1s2LD2j2AgTiuzDhUhJC4MpJhrVpXb4dCRlmE9iLSiEjmGtqno3SoutqK51Meg1EPUNCigb6xEdm4Bvl2+Cy+nBWeN7sVWHlcfc3u3wUsVBkqSqgjfaGgRHhsLCJh07f+kMzGg5+OMepA3vAz3rijNzS5G7/gjOGN8NEX16UOK3C7rgEDhqWYVsMWLltzuR1IOBsQerUV7mhrXQifPOS4AxPBiHaT0qPrIPgZEhzFMhIVJbh+iUaJTm2FBmddGB4yN2btYe65hRYoSWFhxoGqFU10PPQNrUsxdIoqQtdwi5jURAIiARkAhIBCQCEoGTiEBnLT5O4pS7/KEe2vcMnlz/LCKoDOir6o+AZcmwWouoLmfeIWphY01wWnwSrhs6Fgouhp06PXwkSIKYR5hFK07Va29iwKyZUJwzEWY2aeYs+gaxq39ETXwkNl8wBZr8MlTZ3Qitj0dRcjV+HLAQhtoA2Cx6LB/wT6Tp2Dssx0lFwMdPt8vKymC32+EmwVFaXMIoAio+bDY6pqi4589dJD98/NBex1IOtVoDg4HkVagFQX7iIxThEeGMM7Dw5waqgQKhVIpW1bYNm92Gfy54F6tXr0Zebh4mkyR57PHH/Dv//dnncOc9d7ftQP/FrTrrXnXaEyXKwoewc3MOrpy7H6PjVczPUGNYXzM+2GxHabUXt02NhtdJRYdHgdeXWHH58FBcfwEX/sUuKLtHwEmyoijPg9FnJyBQ34DD+Q7UF3oQ3JdEwvt7UVKnQD3bXSqtPqT2DkaK3oOh1/VhNogK63ZYUcfA1ajwAIadaqFy+eBSNCLcrCMBYUN8koWqFR8Wf5iNpHQjxs8ehvK8Uii1JD80BqpCKlj7y5BUgwpOTwOc1VZY6D388ptdPFcsUhIDERYURcuOxn8+BWuI9+/cTbuMHnGJMTDoDawUK6TKxISqknJEpESxLlgNBb2OO77Zgqj4YESkJ6Aqv4TPJcNr5S+0owYrvj6AcB47N7ce27eX4qweZky4ui/2bq3Enr0VSI2pgznRjKqCWugpDYxLj0AeA12Ly90ICtbDUVPHrBS29KioklGqeD2NCE0wICopHOrIpyRR8l+88chTSwQkAhIBiYBEQCJweiLQWYuP0xPd9l91sbMMo9efDZ+1AUZFCB6P+DNWvr0eRepi6Bu1iIiKQEhyLI7kHcbAF9+C0su1QHgIgsz8+717NxRptMgePgwTIiNR+o9/wHf4CGwBepjHDEXaebNgGDodWfv3ofhAFspLarBk6AfwBZfSmkFLBkNiFyW/ARPjAeT4zxBY+u23LAjJR1V1NWodtWggQaLRaqGkoj+AKp6goCC+VkFUelio/gjzEyAmFnKInwuC5D8ZgmTZum0bzhhyhv9YLUOoTT784AN88803KMgvQFR0NKZMmYKrr72GmZEMsmkeL/79BVx/4w388Fr/n5y+0/bprHvVaU+UVG64AwNGh+KOB3bhk4VUdBgDMDJdh52s9nXSDzi+txFOMnp7S0BlRyPuvDQW6TGNzPzQYeUeO6y0z2hNWsy5JBLmsCDsWZuL2Eg9TIkh+Pa5PUgeHAyTWcmQpGoU5LkQo6zD4ClxGHdRL/rH7Pjwo0IMHhMLDTNSUtMsyN5fzIwQM1UZZUjuy0YcVw3m370J06cnY8JVA+CuZUZJvYKEhhImC6uJSwoovypDg0rnP4Y6QIHqyir0nzACpUeKqABJIiNZRmuLnjc+Nw7uL0Kfoen0qhVD5VMwgDaUPkcNf0kCSJYU+7/WMkOkLCcXEUnJ9Ky5oaYtRsNfsOKMAmgNbPvZT6tOrhN5RR6MIEnSN8WMoMQgfLO4EPmZhRh9ZjTCmL1SxQBblc0ObZAKAcQoZ18VTEJFEmSiMsZDBYyNbT4mhAiiKCKY9iKy4kPflERJp91m5IkkAhIBiYBEQCIgEZAINCHQWYsPiXfbEFhdsgFztt6GJWMWokwZhq3FzC1U1CKcC+r9LHmo5N/78Vxgh1FlcIgZJD253r2YH7a6ab1R2x340u5FrtmMcKuVzZYqZNE2H9QtlS2dBujZ5llYuBxO52GEa7JQWHsElaFWNBTpsVPlwd8GzsUfA2e0baJyq98g8DibhUaMHOnP+wgKDPwVadEeuITyJCcnB0OZqdkyqkm8PPbIo9hGq9WFzKS54847/U9t2bwZ55L8qKRbII1ruMVLl/gVKi+/+BI28Tlhx5lw9gTMufpqJCcnH3Mab7/5JiZRYZKQkNCeaXb6tp11rzrtiZLcpVdj1OwzmMVhx503bsLSVUUMu6lHJANcs6iYSIlUo7iMDKBBi+EWDc44Kxg9adcLMWmwu1jFTJE6jB4QQRUI220qldDUNVAKFQAdyYGsrSUwJFtQ57AhbUQkynYW4auvymEqt+GWZwbTMqPD2+/nwZiYADNzSPqPD0fu3mqozQEwaZlWLR5khb/65gAuvTiNlhsK6UhoMCMVDVolyQ0dKmoqsH9XBqxlHqR0i4CiUYlqBr+OmDYcW5fuREh0EOKSQ2Fmg45SY0RRfiXJjhomgwTBnlPAeuMYqBjso/XRrxZkRnXBQQRZElBWsA/RiWn+xhw3M1hcZQ7s3ZSF7kMTqZqpwoYfq2EKcGPWpHiYYsNQRCJoyXeZiItSwKhVIT7FiPIK1ibTUqRSEBfWIXtowzEnhLCq2Iv8HC9gYvMNpYGx6SEIjjBSccJq4VGvnfK/nJ1+N5AnlAhIBCQCEgGJgERAIvA7I9BZi4/f+TK6zOE/yv8GzxY+hwvDY7kW8SC213swmw0kSKr54agCOSyQ0PNv+ERmTvzEv/+j2W4zWK9F3wAVlrP8oYF/fwfUe1FQz3IFDdtr2Hq5n9WU3bXdkVv9CFYfeAT8PBVallMGUH3gPGRGPVzw9e+G1YOWIkIT0mWw7MwLyc7OxuZNm3HpZZce97Re5o4UFok1Z42fCBHZIpPZSiTU/y3jlRdfxG133OH/dsjAgfh22TKuHSMwfsxYrF63Fhau2yqZU/L4o49i3gMPYMyo0dizezfPexlef+tNpCenshG1H98zZlxy6aWYNHnyv4Xhy4VfoHuP7ujVu/e/3fa/uUFn3atOe6LkwMI5GDN7ECoP5SK6XyjefHoP1q4rhdenQUaVA8P7R2Pb9/nolRKCgeYGNIYbEM6GGj3VJtoIMzwhDQh0q+Bi7sfOTA+mXpGK8gw7zP1Yr5XrwKb1FRg6KQl9R8RizaubWd2rRWEJCQKdAnMf6gW7Qo1rr9mAJLMKs2/qg+ycKlYMV2HY8CgYzcwlSYrGxhUHMOqcOCgZ2qpggKyOHkNTTE+U7NsC0LIjVCh1tOAE6wJ5XB/bbZQMTNWiXslWmZoGRCfHIIgMtEcXDqeV0hg1m3ZYSWwI4lwY+gQnCY3oKAb+hDCzJJ8NNsxkiWFYbEMjw13reUN2oo6kx6EDdiQPCsXeXcXI3F2Di6dHch6hsFfX4fAuOwoZCBVqcbGS2IQIVhQfOFSLENYeh0eaEcCaZRLccLKBR00iacN6EkahRtYja7Bzax7OuWoYMg7XYtg5L0ui5L9555HnlghIBCQCEgGJgETgtESgsxYfpyW47bzoI7WZeLjgBirXD2P3mjzQnY8zu32GcWnnIpXK9x78O/uwzYUdtlpUeX0YGEgliN2JcpIn0ToNKurq2D6phIV2/QSjHpFaDeLYnrmLC/NDHhNyC2jFz/oXbAOGs9mzBxbfchfsdZsw8ZFQNJoVuCrldVwePauds5abCwT27NmDbVu34pprrz0uIMuWLMVFM2bAQeW+GBG03xSXlzFrROn/fjvtM0POOAOTJpyNsyeejT/fdx/uufMuXHX1HPTr3x+Pzn8E9z/4AM4cOQo5JGa+W/kDZvF4otFm6rRpWLNqFX7atZORCHvbRXqs/GGlP/dk+Ijhp/SL2Vn3qtOeKNn39bUYe0lvVOw6AnOoAoZwM+0nDBglM2srVyEwPR6f378Ku1j5a3UpccWkQHz4nR1Dk8wwxHpgPeDCkCv7oa68GlUMfY3ubsC+7wsQ3isKNWQGln1ejBvvobzJyJDUFTxGcSl2Zimwu6Ae/3iuJ3pOG4jX5q+iZ03J4FUFUnpYULKb3sNQA1RmLXoNisFBKlGS+wbyze+DhX7ERp8LXqUGDUyyzqFCpPJADRSsOFa4eXMcEMW2G7LOiSmoLy9CZM9YkiYRqKvKRS1rgVUKB8yR3ZC95yeGzsajtLScx2tk8JMKMSnd4WWmSAl/OfVm5pqwgd3HfJZq1h8H1DPjhO0/FfRJvvv6Vsy5KB3dhydCo6llC44SX72/Dz16mFDjsCM9KQJljjp89kE+VBY1DpFAUohAIhI/Soa3qin9S4vXo9KtwIDuJtYl5yM1RQc9K5lvfnSFJEpO6VuTnJxEQCIgEZAISAQkAl0Rgc5afHRF7NpzTY5aFkFYq9gymY+oyAh0S0n5ze5z1s3G1x9/BGeGCubulyEyuA8z/aphDK3FQ+fejMEpPRBMW/x7VJGvrbTh6Z6J+IK5iT/V2GFSKxFMBUkNG1Lq+Td+WmAAZsVEwEEbRgIzAufty0RNYzGu7x6ID7LLsWbpt/AVLUDiCA+c+SZ47JUwTeyJ9watQ4Qq9ISXZqt1YNXGzXCSpOnXswd69+jWHii65LYipPXVV/4Pf5l733Gv77sVK/wKj/vu/TMuuuRifxtNWre0nxUlLzz/d9x5913YumUrCZMhOHvceH/lr1COXHHVlXjz9dfxxxtuwC033oRX33gdPbul+xUqY8eOxb8+eN8f1nrHXXeyXGQFzp400T8PERb77eLFsPPfyy6/nOcM/M38ftqxA3l5ebjgwgtP6dems+5Vpz1RUrRtHvoMNLFuiSW7jkI01LppTTGyepdqCr5F6q3snDaH4dU5a7HNBpzVKxC9kmgTKXUisFsYvHYFDn+XjcnXpcLcI5Jhq3bY7LUwKL2wsVJr7fcluHB2Khz1jSjfUUZWT8fapWx/SOuoeAPu/OcEVObV0GdWhqf/vh+3zekGvZGewj01qFAG4qwpMaiiCqP/mVEoOZyLcAauGth+o2lUwEYlSBC7rxsoq3v7lc1ITdVSvRGIKkcDVSU+xFPFkTpyIGqKyhkKpEYtiQmdhnkgWiMcXgcCTXooSZBUFx1EAEkShaMKhZmVcNkqkJAaQUVLODysHy4pqKHChvMvtoElwRA80rjprBV2aGEr2I+D+xwot9ejG9t9nD4DVm2pxcYd1Qivd2EwsS1mTXExfZWB9EcqNG4qcJRwK3VYn1+L3Vk3wVOUx4BZHpdkT1HpnZIoOaVvTXJyEgGJgERAIiARkAh0RQQ6a/HRFbFr6zUVlFbAWlPLClc9IixmbNi0Hm5vLWZOmfbzIeppV792+8XYtWsrAgMsLHdIom2mBnWNu5BZaoWqZABem7kBvRL0+LSgDEvLqEQPCUQ11SSexgbEsR62nC05IqvERoVBIksaLomLgoZqhQb+Hf/M4Uewv/whaLxaqsi9sO4BgtMSGDjag1b+TVzneKHqEYsnhy9GH12PY15aPY99qCATry16D4fW5UDToOb5vHju0QcwsG+vtsLRZbd7lBkif33wr8e9PpEnMmL4CDzyyMOYwVainj1/jZkgNM6fOhWPPvwIbrr5JowaMRLRDGBduWY1UuITYGUOydQLpvmJkLi4ODzx9FO45qo5/iyTrxYvwhuvvY4bud8H/3oPs6+8wj8PoTxJJilnYpDsgSOH/fsdPbl4/I4AACAASURBVMQ2a1avwZxrrj6lX5vOuled9kRJ+aZb0GdMDzgoXVPaq1Ff56SYhLYaFdMzAkPhs1WxylaNzR+V4qlXD/uDSGeODcSnC3OQnGiBkcGntRnlOO/CeMQODUPmzhK42HCjjtDARxWGNiKAAasBqK5iRgebbAI1VKlQCeKNVuOnFRV4aON12L9oJ4KZgfLjzmLs2GjD0DPCYQ4hccDg1tXr83DG8GjEDwiDnvMzxRiZSB3DZI967NpxmC0ygYhgLW85s0p8HjVGj+sLhVJLL2MlyvfnIzQpCAUHixGaEsGGHBPqKouRkJwORqmS8HBTtWKGk8GtwSRKyvcy04RBsuXFJHp07OX2sFlnexYaDGqmI1uQm1UDA60/fYaEA4ZQ1JHZ9BgasX55AdL6GGHnfn99k5XBOSUY29OExKQADO4WjhresDfyOlKosinLLkF9JRUvxOf2hQXwHJlNtY0eObutCGYGjDv8cUmUnNK3Jjk5iYBEQCIgEZAISAS6IgKdtfjoiti15ZrKKqzIyC3hh7Me2tHrmBuiQ7/u3fHOwjdouQDuvfZ2/2E2VW7HQxum8295J3SKIGhcxXC4+el/fQM86hpUWYfjj90eQNjIHijmh5BRSjUmWAJBxzw2VjuoSgCsbi/21zgQQuuNmQoTNY87msTMZocGRyoX48dtf4CtiM2UwcNhTK7zlzeEhjbAVW1Hzf5qdDsnBa8N/x4W5W8VJQX8+//R959BlbYG+vIg2DJqWQShQS0rbY20bbz94lP8MJaBjqfxmP/QfMx/eP5xEdixfTsGDxkCLds/vcyZ6UuiZNn33yEmJsa/jyCiLpo+A8uYS9KTgbCHD2cgITEJo0aP9itDqhnQm5GRgez8PDzBjJK5VJoM7j8AeWzZKbdW4gtmjcwkAbN0yRKcw4DXVStXwhIW5g+WNQcHs2Hn2PkzthobPvn4A6pVbjqlX73Ouled9kRJ0dpbMei8YbDu3QodGVwFm2tUXqpJGHjUQEWGgvIpFX9uSErAvHFfwNQzGkmxetgO2rCPtpeh6YHIy6jDjW/3g8sbiM0vbsKIPw/GDx/koiqvHN1GRkNDmZvNTTnbnmokD1AjYzfbbxK0uOWJA3jvxZEIig1F1k9FmHRVL7zx0DYYgw0kauphSgqFs8KFcRcmY8+6DAwZn86bXwNy8woBSwiqWA8clxSLwsMF6NsvAaX5HmiCPAwGYp1xhZ0VvjEo5A05kKqT9P5xKC9wICyUDTUkdw7tPYKYtFSUleSgkBknoy8+B0Xb9yGcwarL3tqPS+8YQHtOOVUlwSSLnGywsWHv5mJEJpkw5CwSS5ll8BliEJ4KvHTPd+hLpc2CJU7sYgXwIIsCg1ONTNBWwsyWd5vDBzuTuXvS6mN1VzDzRIMhbA6665NyLHh6KKZdkYCKAnIvtBXZcZMkSk7pW5OcnERAIiARkAhIBCQCXRGBzlp8dEXs2nJN6zbvZHlEA5tIfKyKpcuf1QpK2tGHDRyMP95/HS4dfQGmz5yGD7I+wMdZ9yHbybyQDBtYbINGYwM7F7RckxzBkYweCHXcjrQz+OEoF9YT+Lf9NNYCV9Bqs5iKkyKqSQy0848MDqISvBF7SH4cYjaJjh8EK8G/xRWbUGI/H0GuQDTaI1FHhbq3wYECr4ZrgVKY4oE5Z9+BR4Y+B3VzZkbL9VmrajD65nMR0jsAQy2jULS+is2b9VCqyc4wPNbHCty7b7keI84Y2BZIuuw28//6IOY/+shxr6+YNpmszCxEx8bgs08+xX3z5uJhkisPzn/oV/v86dbb8PEHH8LFlqJxZ53lV5ncwPpeMQSR8vlXX+LAgQOMP+hBwuQx5pb8FU89/gTWrV2Lb5cvY6uR02+1iYyKwj/ffRdXzZnzbzF/6smXcd/c2/7tdsffoI6tIw4+KvjGrWz6t6GGj2I+ylkUUtr0rzKYKcLMwQmY3u5zdda96rQnStr9ysgdfncETvVKqt8dAHkCiYBEQCIgEZAISAQkAp2MQGctPjr5sk6J04lckh/Wb6E1Xu+fD+shmBHIkgYSGqHBFoSGBGHmFZfgi3f/CVVkA877oj/gikKckYqDAhc/wA1gxkg1XI0WRJgvQKgyAQk9eqNH7x6oIDFiUatpf/fhsMOFetpvejDc9d7UeOxldshb2YWo87F5UqVEiD6SWYE5WLf5Xuzdtg5ukjWKRi2UBn7Y2rsBaXHpiDkyGSk1Y3HLnCkIDjH8jJ+PJM+t9z+ItdkrMPis/lBlmGEvoCLfoGCuIQeJEtHacv2c2TjrzBGnBO7/rUk8RtJiLskPlYqdzccZjtpamFjZ64eOuD368MN44MEHsYM5IaJ9prysHC6X0585csbAQdiyY/vPR1q+dBnOOXcKJjPsVShRxHDRsXDh+VOxgsGuYrzw3PO4nTklXyxcSHXJLOzfdxA9e3U/ISTk7/DQA6/hsceOUpQ0MnRWkBsN1mbyozXxUcafVTcRIH5iRDz4fCMzK1oG1U5NbxKOo78OfIDlJI+266XqrHvVaU2UtOsVkRtLBCQCEgGJgERAIiARkAhIBLooAp21+Oii8J3wsvIKi2l32dW0MOZCUSyMxXpRqEu0GpY39OiFFeu/w8dvf4ZFX7+Lh3dci2+qlsNpo1XicCXC4o1Qh5Zh96F09FY9gagQJ3qndce8MUPxDTNKPmFWiWi4CaACxEybfLHLg6GhQX4SZQPrhJMNAWhk+OtoixEXUoXyUk4FXl4XiziFl+RNIJROI3SmM6DI+Qv6lNqgjizAeVPGYVDPX8JZt+/aizvm3QctFScBMRaYc1knzOrhRqrdRVuLQqhPeF03kCgZP/rUbk35vd+Dzz/3HK677g+0uZiPeaqWMNebrr8BQUFBePrZZ3D2+PFISkphXXA2Uqn6v/zKK/HtokV4+plnsOAf7+Dqa69p4hn4Or784ktY8d0PzL18Cv37H5VvsmwfYmMTMaCvyb/9I499jv976e8oLPvRb8FqOghVH4LIaCDJ4RNEh91PctR5SpF9+Aek9+Xr7qHcv04810x8+EkS7idGa9Kj5Zi/NBv/cs2tSZHjgS62iTjIVtYTkzitd++se5UkSn7v3xR5fImAREAiIBGQCEgEJAISAYnAKY5AZy0+TnEYfpfpZR4+jPW7MmAONJBUUHGx2wCNmnmGVGkY9LTca3WIi43G1bfdgmfuewC9+ydhwfaX4GgswZrd38HpsLBBUg+zYTBM6IaY7skwxyUiKdAEG8NJRAGFk6SFh187mX/ioVrFToWJgeRFLGuBNVQ22FgZHMqsxAgSMzUBRuw88hYObljNvMWxUHoHQF9iplWnFEkROcwk1OOM9HRcMGGkHw+RmTHvsadYPvEjkB4NvdKI4AomJmq4ym1eDCuoKGnk409XzsSoMWN+Fxz/Vw766iuvYBqbY44VmNpyDbfdfAteee1V/7fd09LRlxkjU6ach8uvuJIlHE2sw48bj0CtNmDYGU3ZJWIcl3topN2F7aaAULHQ7lJ3gCHAhSjK34lGkhyxiSROPCUkRoQlhgoQofxgaiUYxEt5E//1Np0gkmegIIRvhl8IETGdtpAeJ5zgCS4g8DnAdFebX97OuldJoqTNL4ncUCIgEZAISAQkAhIBiYBEQCLQNRHorMVH10TvxFeVn5uLzB0bodYHQavTMZe1HoYAgzDgcFFMIoN1vt1opXn0+aehsZXjPuZEiOGmneKpVUewp+Awko1m/GnEaOyv2IV19SxeiIpHocvrJ0LiqBipZdirlwQMWRjUkiSpJnEyJsSMqWGRWGuzYr2VLZYkZsqYm5hsMqF7bALbJt3IK9iNxlwlKg8XwUmVQbeKHQhlU07IgKG44qLpzLioxt+efxKHt/3EwgsuqPsPREBJNQLY8lmnoZJELKDFmpokid7nwJy5T2JI32O35Zwur/3bb72HkSP7s+20328uecu2fCxevIzKkQI4XT6cP206pp4/GMza/fVoJFPhB9fJRybfDEUkM0S+B4kOCKKD/wq7iyA+GqqabTEiG0QQJUIxwv0b+XUgWY4Avi/K+BCER8ujhfg4lhLE/4K24dU6kaWmPaoT051A0PNtOGHTJp11r5JESZtfErmhREAiIBGQCEgEJAISAYmARKBrItDRxYfH14iXdjuxtaxZnt81YWr/VTEDxOWsgr3aijqlzm9TaSCZIfIr/Oke/K/4OtBoQl5JMSryj+CskePgYuONwpqNbGMgyly1CCK+qaHhcFDdkUnyQsdcEmF1EetRPfNHnFSRqPh9uFaDfJIhPAViArRIIJGSTytOIZtwGIkCFc8vltJ6tuHUqbV+O0V9mQN2Rz2JEJYrZO+BXhyUxM1ZaWFYtn0X8q02WnqMXIMr2JgZSuGCWJBz4S0O2EyUiIlofW5E9RiAGIuFa/Va//zEGByuwa19DTBq2rL6bj/Ep9oee/fsxZafFLj2qt7+qeXlWbF1y/fYtGExcnP2IDE+GLMunohhowbwWZEMcgSw81EvAk9pcfETH1R8+O0xQi9E0qNBkB/CPCMwFPs0Ex8tF99CgLT+vtVr0/p1+g1ebVWLnAjo45EmbXlxDMxEMTepa9oyOnqvass5xDaSKGkrUnI7iYBEQCIgEZAISAQkAhIBiUAXRaAji49smw/nLq7Cwar6LopORy5L2FN0XNeShWhWfPiPJpiMliG+pjUGVHqAShM4uFjWcDGsYKaJk/YIfygot2G1sAhNpR+Da2WxWG4eYv9mUsK/sCZx4h8kT/wP8b14tJxS/OvfR2zE/9Hx+FSH0DtDpiSoaV87F+lsAUUgpQ7ifGLuYrBdh4mwv5zvV9DwGPUkUepdTfNsNdLMKnx7fgjSg39OyugIqKfOvn5ig2oPH/8VlhedDXn7N6EgvwAjzwxHI+uds49sQ2FeNcLD9ejRh7iHsfHFR1KknFiIXxkqjMCsF/9ozSW1QNhifTn6+aNRaE2MnAihExEjRx/jeNu25+f/jogJuBgI+aTNr2lH7lVtPgk3lERJe9CS20oEJAISAYmAREAiIBGQCEgEuiACHVl8TP6mCivyuYiXQyJwAgRGRGmwYSbVJl1heDeQ0HqSxNGa5jDU5osSfIeIFKGgBhSG+IkPwT0F8CHEViyQ8ed/tLa+/Dvi4t8RJUerOcRUjhbvHH2OY6lNWvYTzwlujoIjfwBOy69262O2R61y9HyOnouWLUkW4tnG0ZF7VRtP4d9MEiXtQUtuKxGQCEgEJAISAYmAREAiIBHoggh0ZPGh+D+GRMohEWgDAo23RLVhq1N8E0GSVI46fsDpiVQZLSRBW8iRFhjas+3R0Il9hTJF0/yEIGtaiZn8P235XpAiosG6hcsSea+C4BEtxiIqRYhmxLFa548c6+vWx2wdBHssskY8r0pl8w2tR20cHblXtfEU/s0kUdIetOS2EgGJgERAIiARkAhIBCQCEoEuiEBHFh+SKOmCb4jf6ZK6BFFinUKVxbJjI3QsUqM1OSL2am9Uy9HkSoslp9mt8/NEWp9bOLMEyRHW/KxQuIghSA8xBLcpthHHEvuJr8P5oJLk03+ZsPx7IwpL1KyvbsTYEU7cdksNtBHckK3BfrXJyRzKaLbt5Lf5wB25V7Vn2pIoaQ9acluJgERAIiARkAhIBCQCEgGJQBdEoCOLD0mUtOENIRajrO/1L0jr+a+Xq9wAkZ7Kx9EL3jYc7n91ky5BlJR3p40m49jKCvHCdIQsOda+4v0hCA1BZBwd8SIUIuXN52xNekQ2bbv0UyNWrtEjt0Djf/ulJdVh+lQHhk2mB0jUANubj90cTTPnukj861NmqPAiTAZWTnsVqKtXoU8PN5Z+Xoi43sxTEWRJa2XJ0dd8tBXoaNXJ0c8rKWNhLTWUEW16W3fkXtWmEzRvJImS9qAlt5UISAQkAhIBiYBEQCIgEZAIdEEEOrL4kETJUW+In60M/KKODw8fYmGpV8LER+9QNSYl6LA014NteQyAEITJaTK6BFFS0Z+v6+5fCJETWWNakwgtzTRCkcF8Xz9Bxuzbnyt7W94Dra07glgL5IOZutlbNVj6vQGZOVp/Rq8gPaZOdiBxCMkLYYsR9hgxyDfUORS46g+R+PjLJgZEp21i4zxeJd+KjXj4vko88Bh3YmavP4OEjqgn7gnF/c9FIDXRzRxfBQqL1LCE+hBu8WH/YR1GD3Zi1XeFzPLlBIVC5T9VyhxtTRITC9tBe9DANv0WdORe1aYTNG8kiZL2oCW3lQhIBCQCEgGJgERAIiARkAh0QQQ6sviQREnzG0IQIkIpIhbErMJV6JToGaLGkHA10vnviCgt+odx8dlMjLyxz4kbv2biZ5BokfkP3lT/boH+Hxzy996lSxAl1qkMZV3cBFXrDA7x/bFek1Zkh19RRHKkrkaBen6t13MHwWEc6/UXPxckCYuQnngoFM+8HIJqe3MDUvPJzYE+PDavErf+pbqJLBHHob3m8oui8OGiYD/pIVQhBcVq6GijSYyvYxW0EsVlOrz+ZDFuuI+yEobLlh5UY8DZCf45Bega/Y9zJ9Zi/SY9cvI0CA+rx6HMALzxRAmun8t9WPTz8/Uf603z71QlR+8TuoJszsQ2vf06cq9q0wmaN5JESXvQkttKBCQCEgGJgERAIiARkAhIBLogAh1ZfHSYKBGLOx9XVm4+xNdUXfxPDTFtTjnWqERf1t92t2hwZrQGE6kaCSRhcrzxY0kdRn/CSlkx1G1kSloW5m6uosViVEAliJeWT+lPceC6BFFSfQXVGx+0jdwSr0sII0Ey1Hj4+VA4apV+omLnXh2mn+vA31+jb6bFOnM0uSBsNlSHPHK3BQ89H47IMC+MhgYUUOmh1TYiJsqHCqsS1mot3nm+CNfcKeQhwLcLjDj/2likJHjhdClJejTg8kvtKMhU44sVJkRF+FBWoYIgWXauzEdIdx/eezEIV90R6VepHMnR4On7K/Dnx6rw01IdxsyKQ2hwg3+foQPdWLOE3hvxPhQNPq1He8mR1vuGfMH38fQ2vXs7cq9q0wmaN5JESXvQkttKBCQCEgGJgERAIiARkAhIBLogAh1ZfHSYKPE0IDVCgyeGBaKg1oe7f2RwgghUULaRPPhvvx7CXkOiY8/sMPShraZliB8vPOTCD8V1KHEKeUAjIkgCjWNN7sU9DKDgBOZ/lMFWQ+uE+KYtQxBKHPcTq7PjtPiRx37gRy6QVcTqfwCuLkGU2P5E68nLx7fetCYMxMseC/ztgRD85fFovkR1tME0wu1VYdpEO77+mtIMYWMRWSNitLaz0A7z03c6DD4nAVHh9dBR5WEjyTLlLCesFUqs3aZHXHQ9ikvVCDI1YPfaPIR08+GmKyPw+vvBSCZRUsxA1n++VIKLbxAeHypNZkTh80UmJMQJQkSLT14txsU3OTD31jA89X+hSIytQ41didVfFKD/BHpyOJ9Z50dj8XdGRIb7/M+t+7wAfSfyudZlV+1VNx29vfktKmf+0JbfAHTkXtWmEzRvJImS9qAlt5UISAQkAhIBiYBEQCIgEZAIdEEEOrL46DBR4mjAuO56rLqQH71z+I8nCAGx+D/Vh5iisNxw7L4qHH0tTUTJ87ucmL+2BvZarpSF+kOoZURwq1DLkEHpmaDFsguZCbHJgfe3cxFrOkaViNhPHFuQRmJouS83MwSqUM38CQ2//S7fi0lvEi9DK/uO2Fwczsj/8QqlDo/TTLAIS5B/HgLb/4IKpUsQJY6nGII697fvzKMVFWILEx8kQc6cEo+d+3SIoIVFQehLy1UYNdSNZR8XNuWViHyRFrWQ2E/wZiRKHrzDgkdftCAt2YucfDUevNOKv/6NHhuqOWbOiMa3PxiREFuPw9lafPpaMS660U4CJgbfrTPAQFtPIgmRHSvy/KoW0YKzZUkAxs6I86tKxPHm323FQ89W4tpLI/He54GIYB6JjvNZ8UkB0oZx4pzHU/NCMPfJcKpNvH61yTt/L8U1d5CcK24FQetr91f+Nl+P+HUQz7mavxe7HItUMf2VNqNH2vTb3pF7VZtO0LyRJErag5bcViIgEZAISAQkAhIBiYBEQCLQBRHoyOKjw0QJyYSRqQH4cWYoyqi8iPxnGXMcGJYgFvlCVWLiao1kip8wMHPlJRZi1VRhiEGriz/jwc7tdc3EiiAGhJVFEAUtTSBiW/G1q5l8EHYVQR5QzfKbbf3ERnMVjSA2TmRtoQLm3F4G/HWICf2YP2LgeT8+7MZlH9NSI9ptOKdRVI9MoPrj2xwPthcyEELLuZXXYd6UECSQILnxay58za2IEv/CsgHpMRpMSdQhntvYiMUa7rtmvws9U3TYf1lT7+vt6+w8pgc9qMhx8nxiVx1JEBe//nSfC+HBKswktt14fPGzTaV1WJwplALcUpAmLWSJmKv4WuAmYPRffit5g1jdnwTeqksQJa53+f675rd3gdZqkJZnY4A1n+kx6fJYqkJ8bJDh29LQiMoqFdJTvFi9sAABYdyxSfDxy+uh4dcMcL2CBMYn3wQhjKGqoqp398pcmLs3vTd3LNfhzOlx/rDV3AIt7v9TJR57sRIXnhODFaupWKICpWeaF+u+zodKECXMOinYocaoC+L9WSRFVJvceX01nn+jHFfOjMRniwMRGuJDgBZYTgKn21C+V/nrtfBtEy69MRrxMXXIztfg/tuteOyFyiZFSWuyTeSviHmLxp0WcoQESSPfbuLtc8Ih1CRCVdKG0ZF7VRsO//MmkihpD1pyW4mAREAiIBGQCEgEJAISAYlAF0SgI4uPk0mUlJMgiHilBDFUZsxIC4CWi/4FB1yYTAVGGAmLt/m1m4v6m/oY/KKIV/Y4EUTi4cLkAGwpq/NzKZPitThc48PyI/zYXfAPLcoU7tebhMKAMA2W53v8mSJnRmuRUe3Dikxu688JaUQvPn8uCYp6rkcX5biRySyR4+am2HyYM9SEdydwVds8CkjqVJJAWc35VDt9eIg2GTFe2e3EbYubw1v5/PXDTLgyXY8zP+WiU5A4LSoPkiL3jzThseFN+7UeVy2vRgUVKUvOD/GvRS/h98+NDUL8Uc05+6z1eGiLA5+fI6pefz1eoNrlzu8Y/tmyDzHXkozS8/pr7LzoFjVA691OkrqnSxAl7q+Bqgub0DmR5US8nagKuXlOBF77lxndqArpllyHzFwNrCRKQpj7se6rfETQLgO+LX51PKHE4Mt/6SVR+GKJCcFB/L0I82HTkjyYYgSBCFRm8v17YTwqrSpUVStx5UV2/OOjUtxA682b75sRT1uOyETZtjwPKcObvD27ftBh1LR4WELqkVdI0uNPVSRXKnDVrEh8uiiQP/dBw3Mv/6gQ3UeSKOF7YcM3ATjvyhgEmhr95Mqci234x3ulnAAP2OQoa84WIu/IkNrnXg9BRpYGLjftaPt1mDTOiRdeZhCLqCM+XhW2/jKSnh/+5r16rB905F7VphM0bySJkvagJbeVCEgEJAISAYmAREAiIBGQCHRBBDqy+DiZRMl+LvD7vleO7VeEYwDJkjepoLhrVQ0ct3DFKdadC8pQSgVK461N3yteKsbwWC02zrT4VReCNGkZz/5Ui3t/4OpMEALixyQ1XiHBcEtfA3KpQEmkhaVlXP19Df653oZbxpvxComHlmHnMcd8XomdRVw0Hitkls9bzErkXRXhV5O0jEMkajYWeLCLJMxaKkGOUAEjPnCvFSoZsRlzSeaeFYzHhhkRzJwSO7f/mbggEXJdPwPOTdJhI0maHSRcFnHe4vgfHHbhUFU9HhkaiCqqYUZ+YYUQJKQx9+SlM4N+Do8dKcgXnufewUY/EbSEKpd3SJqkUlkirj2ZGDcKOxDJozmDDHiB+wbR2vP8zlo8s60WX18QAgtzU4RKJYrX/YfVNVhMUuqYFqF2/D50CaLEu4YkwbhjX3WLwkK8xqHkPzJVGDQ5gS0zKowd7sJ1s22495EwuD0KfyDr95+SkBjO91ZLoKv/Tc2HIM7Cgdv+EIFXFpj99hpBhmxZko8eY7g9R8F2Nc6YkgAV63pLePzrLrPhjffL8MbTZtx4X6RfsZKdp8bs6XYsILHRQK7k8suj8NUyE9Uh9X4bzRt/K8P199bghisiSLKY/Zkn9loFln5YhKFTSB7ybZmxUYNxM+Og5JzKK9T+SuLPP6XvRmSrCGFXyzWTK6yrVCBlWBIKSujz8T+pQf+eDuzcRPuP+FYEwB5LXaKbTLyWtemd1JF7VZtO0LyRJErag5bcViIgEZAISAQkAhIBiYBEQCLQBRHoyOLjZBIlGSQU9lX5MD1ZhzdZn3sDSQolW2TyrgmnAkSF8HfKUEF7juemKKpNuOZ6kUQJbS2CKBFjHjM/dpd58QltLUZaS0YurMTGLGr/RS4HCYK/TQ7GvQONqGH2xzXLqjGCShXx/c6Kegx8twyBJE/m9NTDTZXFGBIVVzI75V8MZJ1DQsJf43v0EPYd/nfDJRZ//W8dPzG/jCqPhbu5ihTMiKgL5jFjeQ0VtPN4hMVFDBIlr11gwY199BjBa9wk5igsRiIBluPSHnpckBKAoZHCywAk89xiffnYVgcS+PVVnNfOcs75LfofeC3vXR6GK6hOEWPKl1Ys2+HAVJIpM7sFYCRJFDUtTDFU0AhbjrAAnc9zCmvT0PQAbJ5lQQ6xyaUSZizbemZx/nWcx8skjBI4dwfn3Odf5cgVobMiJ6UDo0sQJfUHyBj0Oj4K4iUUD4a4vv2cGX+8p8mL8si9lbjxSht6jSO5IV5qwvnte0UYfj7Zg5a8j9YKlWj8THoINUoWlShXX1KDtz+kNY3jL7eE+dUbyQlNwazz765g3ogVFQdV6DcmAXYn33eRdShi2OvgPh408P3400EdoqhM8ZI0sdaosPrTAgya4sFfmYXyGLNQRFOOqBJe+I9inH9l03s4c4sGY2jxEfYZa7UK40c68e0nUwtkcwAAIABJREFUDKEVvw6tm29o2RF5K6PGxWPDdgODYb3+auJhA13+46kE/yjIlWOpcNS9SQztbdM7qyP3qjadoHkjSZS0By25rURAIiARkAhIBCQCEgGJgESgCyLQkcXHySRKWkMbQaVFebYbxqQAZFxm4UJfhYA3SuFhfon7jhgu+puIkqFUlIjF/ldZbkxfwI/mXT48cBFDMGl5uW+jHU8LVUkI/QQkA56cFIz7Bhnx9I5a3PdWKXqeGYj9s8MhrCqCDJhEcuR2EidJzELxkQQR4azL8zw450NmjrRSoPw8T7Hoo73mORIwd/U34obVNrxJ9QVE+w0XmZOZJ/LKuCCk8XhpH1TQxiNyH7jiJH/y3axQnB2vwz1s+XluLcMxxfFJpjx/thl3DjD6T3HHGhsiSaDMHSxSQakwWGfDDBIo43nNL9HKc/uXlfj22kicS7tRochL+cqK3RscuOliC15tVsY8TAtOGYmf/2v+/rFtDvxVKE5ImnxwTQRmkyw5j5agJVSSDOgZgJ25XgwkgfTD9FAUUb0zhttaRQYMiZaOBsB2CaKkgaRZWSJfw+ZgkRaFRGsCQJAG5K3OnRqD79caSIoosHlRPoYOcyO2TzItYrQ52ZTM/yjGlCvIHhwdjCpebHJ/ZYdJeoxLhIsKlAhmnJSzonfyGCe0zB9ZstLIthufX+mRU6DB1+8U4fw5gokAPn/HhIuuY0AKX7Aw2mkqqtTQBzT4lSQinqagWEUCw4NVi1n1S+XLW8+aqSyJIFFSh6w8qpMeLcdtD9CexZc9a6vab/ERREkZFSUXUFHymVCUiMsXZGBzUKz/xCROttHe43Ar/eoUYRky86Fivoq/xEpYb46lKFFSPhNB1YlCKFFOPDpyr/p3x279vCRK2oOW3FYiIBGQCEgEJAISAYmAREAi0AUR6Mji42QSJXsr67CedpMbexuwmMqHqSQX1LSLFF4X4a/WTXu/HD4utrLZMCMyRDQv/0KUCKLgnK+rkEdryhoqPEQWyYVLq/H1Li4eBQnRiih5hracP39UgeHMF9lIkkXU7E79tgpWWh3ECGVOSjcqMQQBs4J5JpM5j2MSJWJjWnquG27CW7TtRAtrENUpfpsOyYmVrAwWpMZHtL7M/oYLbKHIoOxEz4DWQ3xOBLX6CZ7PSFzQNqSgTajy2giE0PYiKoVnLKrCXGaZTCWB4yZxczOJk+dGBfF5hZ9giae65HZaicRYQkLnPZInQrXyN84ljbgJjMaRTJlNtcnNzdtdQ+IohvOrpqJkArNYZlC9cwPtTQ3cVjiDhHJkNRU6DqpKBCZr+Do0iuDXkzC6BFEiPCSlSVz0s7HmWEMQJuQo9n2vxQgSDILIENW6hzbnoIHCob7jE1FeqUI5s0U+YMPT7JtZh30sokQcm8d554UgXHcniUFtvb+VJr9YqIwakZpY51emVDDvRPx8K7NITDF8EXk48G28YqEBL74ajFwGsMbRumOtUtICpEYASRahQPm/x0tx8zwRHAKSOAE4+9JYf2hsLrNL/kAbz5sfMIeE15K5SYPRF8TR4sNpUp1yzaU2vP0+n+OvhBhlpSr/zwupROnZzYvk5jwUv9VGPHjN/lafo8Nuf/WW4ns4kngqf5upczTEHblXtectLImS9qAlt5UISAQkAhIBiYBEQCIgEZAIdEEEOrL46DBRQsvHeFpJVrIe2EarStgbZdh7ZRjS2WjzKsNb//RFJd6eYcHVtMSIIVQOwkYihsgoGcJA1q1UkBw9fiz2YtxnVv9azW8TYA7I6xeE4obeeiw46MK1VJSMZzbHStb05nMOvZnbsY3KFXHebxkE2ztSjaRANTaRuBlBy8+vmmlan4wqkN4kQ/ZcGoZBnzDPhCoYv02HRMMw2oLCSX4sprVGzZVivfhYnfPvxZ/vI1EiRjW3iyfB4iDhouBlvUPbUMu1VpG5aGBCrYXHENkib7HJ5jGSMmK8KBQlzDI5euyhfelTXt+jzWGwwu1TRtWLUOSIsNs/UZXyypggZPJ8sxZZsZHzDmgOa33voBv9w9Xo11xzXMlre58kzx0rqC4gedPR5pv/Z+88AKOq0jb8Ts+kVwgQmoAoiFIUbKAIWLCAFRdREd3Vtdd11X9V1r6IvYBrwV0LYkVdUERFRSkioBSFgHQSCOllMv1/vzszYTIJJDGgEL67f5zJveeec+5z78zPefN979cyhBISLziMIsCK+hf/YaHk7psZ1fS4PJdB3HhFMR7/N5UFCgYnDsnBD8sYdVFpwZQn8nHpDYwmkkAQ6mhSZcbYIr4fUjqYXbw2OYmiRxrWrbeibVuW8KW/yXaKLfIqpYFvv7oIDz/L/kVwkagN6UcyfjheGaM7xCtl2Kh2KKsw8XkyIYGlg5d8tgGpB4k6xkeVJqwDTm1vGM3GxwVp6BrAyjkUXg4O4OP/JGDE2Lbo1F6iTex45K4C/O1+us+y7/KtZpwwMgcrVtuZzmNhKtFmDJcIGWbm1JQ7Dnkk1312ov1cpHHWas67a53nOXZHc76rGuw8qoEKJU2hpW2VgBJQAkpACSgBJaAElEALJNCcxUezhRKaih5Kb4xHj0tCKYWB0fQV6c+KN+MZ7SGVWEbPYKUXRldMZArLkfTseJIRIke3tlPQsGA42x7P1JxvzknHXEaFfMjojHOY7vI1xY27F1TATYGgprwvIzzGMq3mfPb9Htu9xOiMQxlpIeOKCHH1rFKjnK6kqHSlWPIOBYLjOK8f6AVyt6TT1GfmKs+CLEypQBRdmW1U3jn1Dab/yD6JwhCTVooOV/SOx4usNiNpOnAFcSSjO75nesz0dW5MpajxwQY3qiWcg3kRJooWl1AUyqGwMW2ti7tYYpjzkIiZIrI6JM2CEvqSbGQKUh9GzXhE/eBmYW6E+LbkUij5liWAz6eIcjBTfiQiZjPPHZrjIN8AfmbETZdkKzbymlcyCqUXo1Wkys9iliz+jOeJN4twFykqleLIUkb5/EwGhtjUzK3FCCWFQygwfFE/DXpxlOWZcfyZ7Vm210oBwYS3X8jDkHOqULCaHjg0Il5MoUQiNIYOrELP3m6cNagSfY5l6AU1k1qbpLaIWMLMFDCIY/V2O+xVQVxwZRuKFpJOEzRSeBYyreeQwVQ8RKCI3iT4hOdOvCcNt/4ziwavblakYbrXVUWY8DyFFSnxK88qI1fuoU/JP5/MxCFdq7GeUSijzizH+aMrMPHRNCzhfFNSAowcseC79zah3xmcK+f2y7eMmuF1VlaZ0THHi/kfbkLGwTwgok9kixZEogWTWPEkgya59kENPmHN+a5qsPOoBiqUNIWWtlUCSkAJKAEloASUgBJQAi2QQHMWH80WSuQvzhL2QCHDMEIQU1NGMhjGphLpINEjFAbAKi/GJlEZhmEm/8M12elHME3n9DTM3erFwFcZ+SEGqyJSSJoLU1Rq/jov40g/YrBq4zExeJX3Mq70KeNIJRhxZJUt8pdw8RQRkSSy4Iu9/7KffbzEyjTjKHDMpDDxn+UubOG+PhQ1bj0qiaWNTfjnwkpjGCvb96XwMYIpLzcwuuMpCkFgRIqhTMgm1y3XL5uMLfOIsBAeMmejI/7IXGPnJfvl2kWUkU3OkfbSVl6FjfQh7aQiEEUog5mw5zyN/Juw+GKcL6yiOTbj+W8xQknxRbxH4XK2sYt/ig7fvOfEKaPbGSV9pbpNu2wfXFUmbGeajNwvSZmx0bcjv4ClfUvj8fi9m3HjPXwOolNwhHP0vZWAKvqBSITHmZe2NVJvxOD1grMqMPU9nijihBE+FXUe/UcqtpjRZ2gHGrGakRgfxA6m/Cz4aCMOG0phRbKH5PlicFPBrxb0GtjRqHrTMcdnpNL4WOI3IVyaeMVqB84cUoEP/0c1RvxJGOny5TvxjDZpY5QCHjrQhZnvsUOZs6TbxG67Tb2Ra3ubz995DT5dzfmuarDzqAYqlDSFlrZVAkpACSgBJaAElIASUAItkEBzFh/NFkqaw5Olb88/MgHTaKaaz5SWNpIiExFKmtNvU89ldMZoGq6+Pow1UhuxiQ6xaJsXj7M6zlTxUInfA+EajRj3j27SYoSS0msoMD23E2e0WMLK1T/S0HTI+e0QT2FC0mOktK+UBJYoEjE3ddInxGQK0qSVpaW3JODmK7Zh4r8ZiRQrlETfMPH3paY16JQcLPopDm0pvqyl18iMV7fgtEv4DEVEj4j3RzgFaPLDLBd8B8sFd3YztcaOs06pxHvTKXZI9IoIGtJedDlW6ZkxNQGn/4lvqHa0bR1SXXw0ot1eaEObDC+++XQTuvRjyRwZi82mPp9Ej5VsQxu5/vISPPkir4GRL0Z/sVtsZIkcj55r2isUJMc2+Ig257uqwc6jGqhQ0hRa2lYJKAEloASUgBJQAkpACbRAAs1ZfPyhQgmjTLoxDeciVm7ZTJ+RF1lS2Ig0MUps/I4bozcObucwDFpjNzFUlXQXScv5hWksi2n2umSHF8USySELSpq4NreazO94pc0aqsUIJeV3M6rivtreGxGxhEaqG5dY0eXozvD5zTRzDcBqCSIpMYDUBN7wsCYmwkl6agDdu3pwwcgKprnQhZVBJfUKDNI3hYlPX4vHqRe3M6rTbGMFml6HuDGP4oWRniMmrpEoKOmEKUBeepL0ZqnglbkOmrgGKNawOs4rG3HW2LCwEolikv7F14Rz//IjJ8Y/nIFVuSx3Ta0kmfM+/phqPPCPHWh/GHeISCLnsXzxY/em4pbxkhcEPP/wdlx1O1PUIuk/9X0Eo6NKInONtEuawGiyWxt8vprzXdVg51ENVChpCi1tqwSUgBJQAkpACSgBJaAEWiCB5iw+/lChRBZskk5Dvw4jxURMVKMXi7/XvWLqkJnjL78oE1lM0/l6q4eiiA/zKY4spTCylfPz0yfESGuRtBhJf5EFswg6v7Om83shqW+cFiOUSDRJCaNKZIu9f0yRqdxhxtOvpPJQ0EhjSaYgkpnqR3Y3H56emIonX0qFnak3Rx3BEr1zWaJXnmPqHYZYERt5If1LuWEKH2cOb4uPZyeyyo2PUR4sEX1ffqiMb0S8iIZOIeP1J5Nwyc3Z6NermgatQI+D3Zg8cTvM4gEsBrLRYoWIdvJMMiJGUmtyf7TR/JVlfllSuHUvPrtyXEQQmau0o1nslRe3wguviWFtAJ9N3YShoyhUSlRMdIRN7IOwqxScePJMeabBx7M531UNdh7VQIWSptDStkpACSgBJaAElIASUAJKoAUSaM7i4w8VSvale8GUnxyW5PVwTbldSgQbXigiiIT9RAyvkH1pwr//XFqMUFL9PlB8zk6A0cKAWMOIsBGqNF1nm/wvpsLc3hppKT5kZwXwHY1YUzvxJBaSMbZYzxMRMyh6zH4jHsMuyuE5PjidAbRv48P7U/KQLueKP0msYEMxY906W6g8cSsf4mj8CskMk1K98iPPYn0inQgicfyhMAMxg3XxR9J05Loi7UUoYfGlv/y5Fb74NgG9e1bj+QnbkSVzCVUcbtom1+wkz7R3GzyvOd9VDXYe1eCAFkry8yWBSjcloASUgBJQAkpACSgBJbDvEsjOljqfe3drzuLD9Bz/TS3pLrqFDWkJQqJGDnBRpM7jIBlG9LNoEZtnDlA4uG7kxK4iKSIfDxq9Pk/PkKvvyCEGL/1LAlgxZwO6DKDvR/TSNDbqglEqK5bakc90m4M7e+BgeV8xijUEDTFWjX7WImPJaxJ/pI14kYjQwWHqGL7KDWlsVFP09VFQKWe1m0SmE5lS2YcIKvITsduJZdEQm4QrKOT8u8HHoznfVQ12HtXggBZKmgJK2yoBJaAElIASUAJKQAkogZZKoDmLD9NTzBmwcyXnj5TcaKmU9Lp+MwEz8z581QheJwJBC9i8S1kmpk/oQqJFhvqiQaRNRLygcPHLEjv+NzsBHdt7DY+SY450wZnMBhFj1Uj7aKNTETlY8UaiOMBiNYboIa8SGVKfABGrW0anozV2vg15jMg8xWDWSH/jj4gwsXOPudVFjJpZx6+LUkaoVFeH2UXmn/w4U48OrvNwxMXFsTRxCjp37oz09HQ057uqKU+eCiVNoaVtlYASUAJKQAkoASWgBJRACyTQnMWH6b5FjO3vSpsCCiU1Yklj/0TdAmHqJUWtmPnWQpFEhJKCXxG8q2/LoOOnKcj2g3gtolbUIxDsKnpCxAQRPCTSI7KxUIwhNESiQmKFDGm3O9EievzottFeJ/W12ZXAEmuyWt/17eou1jdmuO3a9cCqtVEnRtpaOzLt5hKKrUc3+Gx0794d69evx5AhQxps29wGKpQ0l6CerwSUgBJQAkpACSgBJaAE9nMCzRJKbv0YSKWJQgp/rGLOoGk4+/njsGen76M6UJrPnzwEJ5y+Z/v+w3qjKLi9E4VBcVENb40VHnZndCpd7S4qpT4RRc6JFVIaGiN2nF1x3F20SqygUqsthTETDVHMLMdjzkRRSRYWLDHz0vj9YKb5iZmVcszpbMMQGeuhjb6LJpMJbrcbI0eObPQ5v7WhCiW/lZyepwSUgBJQAkpACSgBJaAEWgiB5gglXR7+Gr8W0MFR0m+sUqdUNyUQRcDHcAmPC61S4rHt7r0fCfC7sS/gAt/3S+OG25Vfx+7Elcb03JDvR30iSmNEkdjIEPndzM+3iYYnJoocFtYqpgACE/eZ6aFkac9X+s/I7xbuN9OMRcQQkwinFsybNw/FxRG32sZc2K7brF27Ftddd13zOmnE2SqUNAKSNlECSkAJKAEloASUgBJQAi2ZQHOEko9+LsBZUxYz9UZKiIZLY2jmTUt+XBp3bZHFtpRdMVsw7aIjcP7hLcTMVQjsGEBfjoW1WezOwLS+SJHGRH5Ej9AYYSTSvlEpNBQ+LCzPYwgbdGQ1sW6wmZFhlg5hoUOOUwgxR4QRCh+m6Lyhxj0Ks2bNgs9X18PooIMOQmpqKv1KqrFp0yaUl5ejTRuOzy0vT+oM192WLVuG22+/vXEDN6OVCiXNgKenKgEloASUgBJQAkpACSiBlkCgOUKJXP9nuYV4ZM46LN4idUR1UwI7CfRpm4RbT+iM07oz0qAlbcVn0ZH0o9AVNZSisqs2sTx2JaZEt4s1Zq01tohSFD4sEt3BtBYRNYzoD4n4ECGE7qsWChFmmuqaaZZiktQYMU2ROsB7b5sxY0a9nfft2xdpaTI+NSevF9999x1OOOEE43cRSlauXFnnvKVLl+LOO+/ce5MN96xCyV5HrAMoASWgBJSAElACSkAJKIF9m0BzhZJ9++p0dkpgLxCofIq+KzeEOm5U9EZ4Dk2NIjFnhKM7JPWFYoeIHBYROkQIoQ+IhdEg8ruIIiKESHuJDNmHtlihJCkpyYgeEZFExJLItnjx4lq/L1y40GgXvalQkkFzF92UgBJQAkpACSgBJaAElIAS2OsEVCjZ64h1gJZGIFhJQ9deNHRdt9NMdTdVX3ZevpiZcq1rZlqLIYIw4kPEDhE3TNwvoodEgRi/s62kxsjrfrxFCyUikvTv399It5GIESn7K4JJRUUFFixYUKuijQgnsd4mKpSoULIffxR06kpACSgBJaAElIASUAL7EwEVSvanu6Vz3WcIBHYAZbewvO/XFDPoz2OiqGGVVJewsalhfMq0F0l3MYxPmWYix0QgOYC2aKEkNopk3bp1hhgikSPiY9KtWzd06NABBQUF+Omnn+pQUqFEhZID6KOjl6oElIASUAJKQAkoASXwRxJQoeSPpK9jK4GWTSBaKLFarTU+JHLV0YKIGLnabDZs3boVbdu2hcPhgAgp0UawKpSoUNKyPy16dUpACSgBJaAElIASUAL7DAEVSvaZW6ETUQItjkCsR4kIIpHqNrm5uUY0SSSSJPbiYyNLVChRoaTFfUD0gpSAElACSkAJKAEloAT2TQIqlOyb90VnpQRaAoH6hBKJHBGBRLxKXC5XLW+S2GuW76fIpkKJCiUt4TOh16AElIASUAJKQAkoASWwHxBQoWQ/uEk6RSWwnxKIFUqGDBlS60qkuo2YumZl0dMlZhP/EjF1VaEkGEQwGECGCiX76cdAp60ElIASUAJKQAkoASWwvxFQoWR/u2M6XyWw/xCIFUoGDBiAxESWNw5vIoREqt/EXpUYukr6jQolKpTsP0+8zlQJKAEloASUgBJQAkqgRRBQoaRF3Ea9CCWwTxKIFUrE0PXwww83ygLn5eUZZYJjo0zkQiLHoi9KU280omSffMh1UkpACSgBJaAElIASUAItj4AKJS3vnuoVKYF9hcCsWbNqVa6pb159+/Y1hJPIJtVufv311zpNVShRoWRfea51HkpACSgBJaAElIASUAItnIAKJS38BuvlKYE/kMC8efMgXiMNbeJRItEmJSUlhsFrfZsKJSqUNPQc6XEloASUgBJQAkpACSgBJbBHCKhQskcwaidKQAnUQ6CoqAgLFiygF2mw2XxUKFGhpNkPkXagBJSAElACSkAJKAEloAQaQ0CFksZQ0jZKQAn8VgJr167FqlWrfuvpNeepUKJCSbMfIu1ACSgBJaAElIASUAJKQAk0hoAIJbopASWgBPYmgbKyMuTn56OiogJer/c3D3XnnXf+5nMbe2JhYRFMJjN/TKEfM3/kfyb2IL/zf/J/sZu0jWymisqqXcbQ1Btew9YsAsz/SCng0PtgQN5HfrQ8cGNvoLZTAkpACSgBJaAElIASUAJKQAkoASWgBPYcgQNaKNm4ceOeI6k97TECHTp02GN9aUdKQAkoASWgBJSAElACSkAJKAEloASaQuCAF0ratppKXmbAH2Q4TQCBQMAIrWl4CxjnMRgHAYmOadQWOqehTSJrdjUH2V8nSifIPk3SNziX0Aj1tosa2DgekHCh8PWyj0C4Dzk/dg6hMaWtpaYXk0QDhVFFjxcwuJBK0N+o643msXXHaKhQ0tAToseVgBJQAkpACSgBJaAElIASUAJKYG8ROOCFkvYph1AgCK/4+SoaSUNmvGY2F41BNnlvCBSN0VZEwKCSIbpGZJOx6ugyoj7InBrYZGyRIqLTo2r6200f0kbkjppr4PtgSGeh8MFsK2uIg7H5QuJLpDvZb5J9kqMlvHggyImEcrVC/Rj5Whwk3KXBqD4+kTEic5bXLSWrVChp6MbrcSWgBJSAElACSkAJKAEloASUgBLYawQOeKGkQ0onQyiJCAVmURBEN4mEZlCJoIdLWEQI6ReGhBH2bmEACsw8Lq/1biIg1KN5RHZTbwDtWSCvETEiMnRNtEa4C+nGOC88lkwrMqzM0RgmcowqREAiUyJzr9kfGs/CjvwyJq9PrtkQOKTzJHm1orooAXZrNSwON3zuGN1GxJ3wORa7CD8WmBwOY/CgmzKJnSdUBAwRJzJfuT4j1IXjRK5XXmOFqS1lG1Qo2Wsfd+1YCSgBJaAElIASUAJKQAkoASWgBBoicMALJe2SOxpCQSCyqo9EUoggIhktjJ4wVvsRZUMEkkjkhIgTIjCEM1+MqAlZ/Mv+sDhiktgNk5+RJOHUlkgbaSrRG0Y4Rah/44X9MQvIGMTMzkRMiGxmQ00JKTV1IjQ4JjOHakQZmXuN2BMlSESEmYh4Y0SXWENCj4gfpgQzuh9khdvvw6uvZ+DE/gXwV4evWbQOGV7ayRx4jsUGrPkpEUMvrORRUZnMWLU8CEfQC38k8yai/Eg0TYRPGGnk2iLiyZZSFUoa+tDqcSWgBJSAElACSkAJKAEloASUgBLYewQOeKEkJ7VjTVRDJGKjBreIF1zsyzo/EpkhxwztQqJA4sPaQJDRFCYvRQB6eJSHhATwmMnk5Bspe0S1RQQGKS8UpLIg6ouoCBKVYYgY0k5OoqACV6h/6g4mqiFBO39j95QeeMxrOKKgnPvjuN8m0gpDOqRqEMNPzDJZGUvmwMgQgAqIEcbhCb+X36V3RnyI0CFNKkK7DMEkRZqn4bV/t8HAYZvQunUlnFRuRCgxJ4SmaAo62Zz9GAqSyxB3vB4HNuenI39DEtp0LETHDuXc70FQtJOQrhOKVuH0RBwSlSWSWRSJmolE5mwuUaFEbotuSkAJKAEloASUgBJQAkpACSgBJfDHEDjghZL2aR1ryEeiGqJvhUSamGVxHzYj8UdSVCSagsLCV+8mY+ytZpx+oRlPP8RayxQeRDfx5ieg+yAr2h2aiLkztxhCxF/PTcGni4HJr1pw8qAioCgV517sxeKV1RI7wmGtOOq4OLzF42ZzCUCBQnSOxV9k4NyrPUjr5MQPc3YgWE671ETg3UmtcOsjLgw4Nh0LvmN/7GXdelF2XDzPie6drJQrTFi0JB7H9vHwveFogsQUN8aOdeLmGzlA0IUA52wW7YPizp/PTsNH3wHfLg6iSzvOoYyijJOTt5ox+YEUPPwiVRgRZKgGXXe7HSMPS8CQi6sMFcXvMzM6RcYIYMliB9LiOCfRiMJROhIpY1jBSrqRcDVcZ0O0Iz4lm4pVKPljvgp0VCWw7xFwud2wM61vp4X03pmjn+N4OI5I1ropASWgBJSAElACSkAJKIEDXihpl0KhRKJDjOV9aKtJxan1fIRyZiQ6wiL5Kxa+S7Di+IMd+C63GqnpZhQXikJC1UFSeQqSYMmuQsZB6dixtgCu9Wlo27MMZQ4bCtdT6Ngej0Ejy5H7axBxiQ70OtiCRQsYfRLnRdcuJnz2RQqyUooQpNBQ5UpFYloZLHYzvO447qug4aoZJ/eKx+fLq7A6Nxtn9N+BVcU+zPouDcOOKcTWRRnIOaoYtiwHKrfYYbdXGHM/ekACFi6qRFYmcOwp8Xjv1XIEy6hXUHgJBlOQmlyBsqogRoxLwAcv7Ty24otUDBtdjrwCE848OQEfzSrH1Xcl4abBceg2VBQdRqkYkStx/LFhR4EdGfFM25Fd4a1OxE49n799xqNk+ZN49cq3kTl5Lk4/rKV/UZRj3t0jsPqbPuj0xkSc0KbioLP/AAAgAElEQVS511uIuTePwNrEB3HmPwchvbndxZ7fAu6NP/c1vDF2EgJD9hKjPc18T/TXxPvmZ/vXrpyO5Iem4+xBRojcXtpW4H+Dr8QOuRf/txee1700a+1WCSgBJaAElIASUAJKYO8RUKGEHiURj5EazBQ6wpkxO8UTHjSEFNFI5D9JFE1KMuDILILVaYOryoOpMzMw6pTCUKpJaQpMaaVo3ysDG3+qwPGHmvDtL9VYtCwdfQ+rwOGHBLF8lRdPvZSOwQMqEB/nQ0WFDTP+48Qdj5WgZ+8ELF/M9JVqptvEmXFqPyc+XVKJdz9Nx9nDGKlhSkC8rQrVPgsFDitWzLThsOHl6HSEA+uWWjHqmCCmza/C/75Kx/CBFFbMIcViTW4rlFf40adPIRzxZlRXUiGpolLCaJIX7s3AleMLEWeOY3SJB1XliTR75TGqSPf/ORt3v5SPKe9kYHC/EhSWWJDRKojWXL/8vNaCmf914M7HSvHy9Nbo04Hz7+mDxctUorBQElXBOOT9sgvz202/h5mrewk+PPU6FA+4F2c+PLT+hXwTF3V77yO693su+voefHRHLkWhVygKiSlvczdZeF4H/8SZOKvvnugvZj77/b3ZgC/+chE2Jd6JoY8NR7vm4t5fzm/qfdswjWLSy0icOH3vPEc13Dbgs0svw9a+E3HBDX00qmR/eZ50nkpACSgBJaAElIAS2IsEVCgJm7nWqkwjwSOGMUlEHeFrpKpMeLcpGRh/RTrufakIP/54MI44YjXaMTVm8zo/hQsmvJSnwpRSgn5DMzHnGRNSDynEyX9Kxv/eKEf12iTEdy1B+kFO/PpjECkOpt4wmMQUb0IxI03at65GJZUEVyAdcZ5CCdDAvLfTceyoIvQ7KRWLPi/BpgWp6HB0CS68MhVvTipBwG3DkQfbsGRzFX5e2gX9+v6KRM5n40oPHPQyMRmeIuJlwlASGpM4TdVGZk8gmEVVqIBGrolok+FCIdu+d19rnPmXLXjs5QzcdBmFHyo/z9zaGtc/tg1de8fjW4oyWdlMwRFI4qWSYMLE2xNw678qMPWrTIwaJOlBIW8SMZQVYUlKCBvmr3zvp0FJVIXkUInhcKnhjaXr93rVm6LZd+Cje77h7Aag04eMoMio5xPW1EXdXvyQ7tWuC2fjrdHTkPLM0zi1W3NEjUJ8xSiSinGMwHG8hv8+n41hjw1F9t6Y/P5wbwpn4K2zctHj2xvQqxYDN1Y+fxm+3zAGgx8ejg57g8++2uf+cN/2VXY6LyWgBJSAElACSkAJKIHflYAKJUy9MbwyDNEgVKbXeC9lZSK1gGV/OEne8NZgEIbJmoA26W7kU+AIMvKiZysXVhZ4sD4vGR2zS5nOkgJzSin6DGyLdu4d+HihBytXZ+CQroX4bmprHD96Gy68NhlvPk1FoVzKE9Om1RqEhVVnzj6KaS+LyrF0dRaO6FJgKA6u8hTEM0LFHs+KNBUJeOTqIP4+qQw/rk7D4d2KDVFi6SeMVjmNYkrfePywuAqfzMnAKSdQaKHSYjKMXgOoKO2J7z7dilMvKOZvVl4zVRj6lKz6OgOHnliI6+5LxMPX2JGQXoT2B9mwca3U/63E1nVpaNeFniVkdUx/C7r3ceCVZ1kO2E9DV/qbPHxzAu54vAqvzkrHJcM4Jpv6w1yNF/ElMZSTkLGr/NSUCQ5X65H7sGmvm7nm8a/552PLwOuR9cFTKBrzNkafXU+uiS7qmvZFZAgDDyLx90hV2g/uTf6MW/DpAx3Qt45Q0jSsLar1fnDfWhRvvRgloASUgBJQAkpACSiB30zggBdKIlVvYoWSUHnfUPleMSPlO0M4MdJqKJR8/W46Tjy/CA9NSsHtV5Zhzn9ScNKlJbjo6lS89mwJhZJkCiVlOHJQDkqW5WFNsR+F5ZlIS9iBL19pjSGXb8OltyRjyqNMbSkNjSVRFyamslxwTBLenl+OH35ujb6HbEOwimMzTWbkMQn4cH4ZCso6onfnzdhCPcLntzPFheatRhc2nHKcHbPoQXJwv2Qsn18NW4C5L3Z7OKIkgOOPS0JhfjV+3mrBlzPsOPFEiQwx44wjnfjfDxXYlJ+MHFa7OY0pE58sqcKCZRno35MDsXbwnDlxmDTBirdmlCI+yYJRlyXgpSfKDNHj4ZvicccTIpRkUihhRAkvKxKUY1S8EY3EYFrj31pTDUcEE6M0Mv+zt81cQ94QHyBryjvovnwsvn5tKI5+dwy6x36EdrGoq+D+9+mbYL/rdZw3vE2NyaS/PBfzXn4Z62Z8Y5jjIrEDEoaPQ+9xQ9F1N/YKEa+KxImf4+yj60Z0uOZPwLRbFiD9r91Q9HwuWnPep3ar+3nf+P5f8OWjQPt3XsBJbZj6ctyVqBg/HaOGejB3wj2c10oEPDsjaPzlG/DD7GnY+ME3qFwjRsDcOgxE69tuxUl9M4xaSpGtNHc25r70GooWrGEfoWuz9RmAdpePwwnd7Fj1/oP4YdLnhj1P9Fa/v0s55v79NKzNuxWDXh2JznUuhWkplzItpU3T06Lq3puGOcjwnsIl+OrJ55H/jTAKcci8/CqcMLQj+FGP2gqxcsY0rOI9LluyMbQ/vQfS/nobThjeDVI0Cu5cfPHABGz6fGXMlZ0fFk1CkTfrcSdOYdpNVtirpKH7H7rvoetxPcSUpp5rGjlnCpaNfjZ39n92n434asKToeuwp8M2/Cr0v344uvIRLc2dwWOTULyCz03MsbpPZtSems/U5+iePwlLX5qJyo18aCJ9XMX+oz8rdT6DYXYL6h8l7i4+78MlPKypnELtd1wwGZfe0LORz330RMuxZvbLta9n4Bj0uuECMPNSNyWgBJSAElACSkAJKIH9kMABL5S0Y+pNzcaIBokokaiR2M3McIcA80jMXEGanHb06WrF0rVV+Mu1OchO5eqKUR7/fGIdTVetKC/iaoIVYEy2chw5tDWevcOLAUOKcCwr2nw714+SLfFIyylF63YO5G/ioIzKgI8D26QsTCKykl3YUe5HeVUaEi3FxmGpsLNkeib6jtyBCy7MwrSpBTj/8jRMe1Eq0zCtRQrz8N/u7z6bivOuLcGoG1tj6uPbQhVtaBZrYvlikS6+/KILBp+0Vhxpme4joTFUNIrS4GxVimqGgDx4f1u4WQHi8+lBzP1pOwadkYQ5H1WGyhJTFli7yoyNG5Nw0slFrJ7jQFkxk2lMVXj4RgolT1bhPxRKLqZQ4uO0qK0YJYHNApUiU8DPEsY0wTUiS9hdTfSOCCXyw8iUvS2UrPrveZg/e0xokZ73Ad447ykkPl2Pl0Y9QknF8ufx4XVvA+Mm46yLu9Usov15s/H+2HuZhdQHmTdchOxsB/z5X2Pdk28zvWkgukx5CMfv0iA1F5+cexm29azP1FNMVk/D6hVX4eg3emIVfVVKx72C0Ry7dhWQUJSMeF7I4js7vFCsuOtpZM++Bes9p6H9yKFwlpcj++xBhjhhCDQ3L0HKmCHI7iaCTyEKXn4U25awulIUj5CQ8zIsQ65C55HdDAHFn5+L/NkfAGNeMbwjXOzXtWISPrplOtLoS3J8eK1pT0qKERpCn6pQ6tMuRB+O91+anDrHz8R5Q3ehMDX63oSFkt1x2PAB3hr7KLw9z0enMYOQaHej4pvXsX7aEpjHTMZ5f+2507OifDbeOW8aLMPJeGBHsnCjdMYkbJq5BrZbI5FJ3FfuwapJp+HnD0bg0E+uQlfjqu1ITHLwv7WFkmw08v4bYl7oeoqGnAb7AqoFFC86D6x97+LGv01xbOfqvGnPZqj/0qtuRQrvr2v4GHTulmE8y2smvA1vn3tx3LgVmPdAPrIuHsH0Owc8udOw5imKg/T7OaWhVKvwfTN37cqPf0e0vXgk0un0W/NZSaeYNIWpShG9sJ77bDxrtb6cPSiYcQfmP1UR5bHTVE51hZLGPPehaVDQnnAlllN0TrgqxAtFuVj330kUgfqgyzsTcbyKJfvhP410ykpACSgBJaAElMCBTkCFknDVm3DAiBHVIBEk4q0hJq9GFIT8hMviWLh2K1mXjoxu9AXh/1pnx8NieG6YsTmPhh3cXpuegovODPD8cnQ7qhV++a4MRx8KfL/GjcdeSMRNV3hxWNsAVjBv5wZ6ezzxMKNJAqxm46/G9X8J4NkplThmWBK+m8UlQbkPUpLYQrNVT1USHKmVSEywoKLSi6W/tMIR3bfDL6KEiDz0TZn7bgoGnleKS/+vHabct4V/TRYBxUFRIiSUBAMdcVr/bfhkUTUmTkrGzYyGeeHuNFx5XzGPm9A+J4FGtn5UsgRxaQVLc3Ks6vI4VK4345npAfz9RhrAUihxdtzK9jb2x9QdCiUPMvXmrscrayJKfOxO5mRsoYJBOz1foksMRZoIc7bZq1VvwiauFddHFrXh6AbUE70Qs0jz583AO6MfhGfkZJzNvzrvjDQIV4xZMQJ934ha5Ml1yXijaRpbrwiy86tn3fuMbHm0Dbp8QkGl1h+quTA/9V54bn2d6UHZXJCdxgXZaTjsk9vQLzr4hIv9N0Y/CnuNuBBe+DGSyDzy6Zj57hxX9MBagkvE5Hb4o7jgtqMNgWDl8yfh+xnjcPRH9UTdRH97NiWtwj0f7590Kyquqiv6GELWpAE49Ivb0H9XlimNvjcNcQiZqm7pKYz61BJ11jFC5+uaCJ3dMENYpHLXjpBZ9uTxWDwtEkUSDSpWKAEad/9F0A1fD6WwtKdfjzE4DRvE1ppHU5/NSP890P4NRiZFacgVjGx695aZjCY6DYd+WPvehFg50Omdp3dfMSl839CBwt+btZ8n4/N1Hj9f0c9EI56pms8lo0F2ilpN5VRXKGnscx/iks9rj6kWJc/4qbeibPjT/Cw1xSA2Hx8/MRW48EacETH4WToF46fT7+rKqH27/JfLUkxhJBlG3IOxvX+ff97kf/wEpuJC3Fgz4brjLp0yHnMyr9xtm99ntjqKElACSkAJKAEloAQaR+CAF0rap3QyVuhGJZYwMyPVJrKKNKJLGH1hpsggAR+M7Pjz8FS8OLMEk1/NQKvkqp1KgCcBZ4/agYMPs2HVsjSKLtvhbJuFys0FmP9VCo4dXIoc+n7M+SoeeT97MfxUmr6mBjF4oCgHDKdgKMvns3xI62jHO1Ot6N+b4SAUOowUFkaAgGavZwyIx4zvJV3GwcgMLnOrOb64ssqcObf/vZSMM64ow4jr2+CDJ/MQrOCBRC6YTVK+Vy61FX6c70LvY8qR09nKebXCwP7bsS7fh/ffF6NXuZ5QjsxHLznw8scluPexdGz73IcPfnKhf1/+BbjCgo8/r8YNt6XgiUc4FxrP/v1y+qa8XIln3svENYx6CUo6UQSo9Gjk1oS41lS9CRvkGhVwwtEne7PqTSiSAbUEiVBqS244ZSXqQxO9SJOUh7H8S37fR3EqBQTa3+7cxAz1rHvhN8SMqJVluEXIqwK7No2VdkZkS7TQETo5NN/CmrlF/sqdEhMBE1pod8TBn4wHs7a4RQSCEXVFlei513lfdxEfSulJ4hwmMqVnNyc3YlG782x3SPSZTwGmVtpTOLri6AYWl429Nw1xMKJXQmlYddKZwuKTxUhf2n1IQH2iSFOEksbe/5r72rX+tKU6Yzb52Qw/N31YjeeZmGo8YQ+aagoSYygU1hLYGnvvw+1s9X5WoqKnIs9Eg/3mMY3pfPpCxQov4etoLKfIcxKVetO45z48Z9QXDebGwglD8POMi3DUl39Fj91+7qIPxggl+R/jick7cOI9Y9Eo3YOiyhNLpb/euLHRSomIK3OQ2Sghpu6FNCiUiNCztDfuafR8Gg1LGyoBJaAElIASUAJKYK8RUKFEhBIj72MnYyP4IRwBIWk4oaotRs0YmJLNGDsyEaXmarzxpgXxdkZqyOKfKwdTwI7LxgSwoyKI96Yl4txzKEYcmojnHivimTZMvNeCuYuB8y6Nw5hzyzFjuhmrVtBT5EsfNuTF46CulRh5hp3h2y4MOYET8IhZajgYQ0SGOOCHT5ni86wPRx5jxT/ucNGHNVRn1xAbEhgB8K0TN40PYOS4eFx1YTFMEqfuNOPS8+Kwwx3A/z4SUcaDZx+xYta8IM4/JwnvvVuGbr2seOR+jun1ha6TgSJrFjpw83gveg5wYFg/E95+l//4X2JHaqYX551nw+lnuNGhXaj+7wdT4vD8G0Hc9S87Bh1B8YTBNRKVw7gaMNvG8F8xtkhkSeRVdvG9pOcEmZOz98xcw3/57xazCK8TZRJ+DiKLtKffRuJrFzF95XoMfmZk3SolDS3mwsfTnp7LCIBdfY7Dc0uPjmwJR7sU3YrBL0TGDbfLjl6YRcSFnVEgNQvqkdH7GvcdYiy2N0RSeHiOm4vOv1yHHWvssA0Zh66XD0Gvjhl1S6g2xCFmeNdiClTXLajlubIrIajOzBt7byIL4F1wCIlYuzC8CA+60/di1/zqM25tklASiUpp8P5HIh+epljRJyb9CqgzZkP3pM6zWb9Xh3HlYaEENT4gUTwaGifStIHPQh3Br4F+t/D+zX6gvE70S83zf0EjOdUjlDTuuY9Eruzus1VfVNHu2kcJJWiiSMJul055AptPvRCY+glybmykuNK4r4ZdtmpQKGlm/3q6ElACSkAJKAEloAT+CAIHvFBieJREiSSRxXzEgLTGcdSIiKCAYLVg8RcJCNh86NvLRz8PWeDzGBf6dkcQq3+2odzrx1FHWrFooRepqTZ07uAR6QHlhTZGbgSQwHK6XTtJKowZFWVWrM7zobgyAemMTjmskw1WSzW8NB0xKvpyEyFB5mO2msDCOFj6sxk57ekjmRKAzx0WeURsEAMJtwVLfg6g00FmHmfajni5Modi1XI7Kn1+9OOfJf1+H6qNcYE4RiB4qGtkpJvRppUHvupQvoyJfikOXtMPy81IYJsePUxYvcqEjTuscDq8rLRjgcPC9iIk2QL0ZbEid4OJ7XieVfKW2HdqteFHIiKOUeWmJgdn56MenZUj2smW0g17pTxwxDQ1JCvVs2Xzr9LR0Q0RP4UOHRDYKMadddMRjF4aWiTuboEZNY1Q9IhnZ+RJ+DxLjFdH6C/dGTujYoyoiJdRO8pkNwve8JghM9cPsOXzJajIpUlrtBHrgCihxGhfjo3zZ+IHmtWWrWDD9AFoPf7O2qavDXGogzws8AzaGaGw7MmTsPjr2CiTeu5VY+9NfQvgqO5CAkch0sbfgHb0yqhvc7bpgR5tIjlAYub6OdZ8PQOlKzYiUBQSCUNb7QVx04SSSPRQQ/d/9/e1yUJJnWfz9xFK6jf5BepEX+3mmfKLtwzTzcDolFGM5Krt2dNETrt8Thp67sPjsILWYRfU47BsPBfp6Ny3I//b2C0ilJyIHZObGOUh0SdG1s4ZYP4OPsm5sSb9po6YEdU2GxJRshS9I1ErRhTLDyGPcVoU70z5CaX1bIhcSko/XBkeqyb1Jnxu6ogrkTlnMnacGJUCVGvMxvLQdkpACSgBJaAElIAS+GMIHPBCSdukjoaXhizYjWwbrtZlcW/hTtqOGnfFSBVh7khQvEjEodRFhwqm4gQoZPjCYob0YJXyvlJtl8qAiecHaC5i4snUJQyhRI6L14mkn3hFQKDCYrVzh5i4sv5w0Mf2Hiu8jOoQXxKj0k5oBobSIGKD9GF4f/C4j4axAcMZVTa6pHDyNv5ImpC4u4aOB2BhVg/1HcPwNUjTWDnHyn2S7ROKhOH78LXINRkurJyktBGD1VB0Dce1iOEsf/wcg5k8PqMvEXDYn6HkCDzu94YicKyJZUZEjLEZfq5hWUREkxCKGpHK8ILh/r0jlERSPfogbWjXWhVdjLlVrEHBBzQ2jU5pifgp9LwKR43vilWj6TeQHWM2Kec2FDHS0PEwHohRqOFHEvJPqSOIxLTzh/+yb3h6vDwQfb+kP0qkTQMCQcTXobrDEMNQs0PPrsgyTFfysfSOy7DJHiuU1HQMV94SzH3+SWz9fCPibn0F50UWqU0WSijeGXMfEEoPAv1cdmlWu3N8411j700jhZL2b0yp5ccRM1roV4msYfrVjqKQYW/nnt2QnR6qDbTGMG5tnlDSuPvfRAGgoWdvH4soCfnT9NyZQrbLZyrsx0Lz4qE0L25X54Y1kVMDz4l0X/9zHx7nN0Ru1fuMGTtFKJmMHwyVIlqk2PUZkSO1xJAYUaLxQkmMaBIlomTHiC91xs35hF4qYo8SjmSJSbnRyJOG76G2UAJKQAkoASWgBPYdAiqUUCgxixjABT6Lshh/mTSiILioN3HhL0KAYZTK3wNGeWBZ7NvEtYSvIfEkkqYj6SoueoKI1pAUF2TkRiilhAk0xh03h9UAI0KEa6zCHSZkZAfhKjWx3C77lj9Qi8IQPsOIajFEHCuqPT7E0dA16Am5ngZ5MMjXiC+qieOYOX5VmRnxyf5wXyFhwgh4MXoNvRqziZzPV2N+Yb1FxmRP7Ds0a5O0IxAW/THmXMSomPQsCjku7mMqUHmhBUmZvFCm+ESiNQxDXGMwryEKSR/CTkQo6d0vwESMkvd8I32LoGKUB94bESXlX1OEuLNGhKj78QtHN3SLSn2JWaSFSs+y4g19DGqZudb03QyPEmNCYU+DXEm1GYA1UsWmW32pM2HRh+V1T3msG5ayYk7ByFhT1N0vFA2jyteG0DD1rhjDVHo+XEvPh90IJSF2nOv99F9YEhWF8xuEEhg+IKGqQ8PwFFNxVjCNohGiRWPvTUMLYFYxevXK16Mq1uz6izmf1YM+pV9MW85vGIPQordme5Q0+v43UQBo8rP5+0SU7MqjxCgbndvwM7Xqv6MpsLVBpzdiDFRrbkoTOTX0nNT0G/vcF2IuSz2vXdJUL6BdP2choSRs5ppPb485mUbURsTXdTdPaJTAEmm1U2hptFBiGMfWxIyEOwr3Y6QCMdIkHEkSmZPR9xqWjS5N3SmSGGdGiy6xAszuGOgxJaAElIASUAJKQAn88QQOeKHESL0JR1VIwIOUrI1UupHAiqAtJC2IMGJUwwmbvIaiI0RVCHuEyL20WLBorhNtO3rRtp07JLLIOeH7LAKEIYKIUMK+Vy6LR49D/Hj9bTvGjCkP9W2INFHmpzy/dEscFq4MYOgpFB58IbFGhBIZwOhfzhEhg4LPtFcSccFYCeuoqhk3krpT61XEiej5RQklIffYiDdKSCgxbFyYgfD4U6m46UZW/GFEiQgnU55Px9i/8s+fTDcyuMkWDhyRVxGYZL4iu1hEgaKKJC/Rc4l8DIT93vAoqZPWUs/nLhTBgZ2mrvUs/EOeCEtQuwRrWLhgNZpDGRlRq1JLpOpNx11HaERPJeTbwQoak4cg/8pH4ayvbDFPqGn3UB9svKM+M9KmLhRDs/BsmMbKPk/BWyf1pi4wQxz4OmpRGy7rmzjxc5x99K7K1cT2E/ZcYdWZvrgFi1fQB6bGj2U3X46NvjcNpSBRIPsTSzPnD9jNojs0j1BaCFNjYiq7+Mvn48OzGG3kqR1RsuvqPXUNcyNX2vD9b+p9beqz+fsIJZDIrJgKUZFUGn8DVW8iPjb2u17HecOlNHJ9W1M5NfSc7Bwj9rkv+voefHTH5zDHCqi7eXx3f6i2matUi5mOEQ0boUoEySc5tQxco8WRJgklDRmvRlJzolJvJu84Eff0XlrHtLVmXIk2aajf38xMT1QCSkAJKAEloASUwJ4ncMALJTksDxxKrQnBjXiTiMghaTS5q+KxdE0AvboG0ao9jVdnBnHhxRWY9U4CUxZMWLHai95MT/9+gQlHDbDiv687cerJfnTt7MEv64P4NdeO447z4Pv57NxME9YBcViy3I0TjzTh9alxuOFGC269y4xBx1cgk6arKe0tWDAvgDOH+rCjxIw4+n24SuLx3ifV6NjFgUvGFuHLD+IRTDEjkSk7HXOCWLXBijaM6pizIIityx0Yc7kNG7cXIzPJhrRkE37dakPuGh9OHRzAxnw7DmoXwOrNPmzOdeKIfm5UMRqkeFsAiUlO+OK8yEj0oEdPDxbOi0PpDjOOHUavkTJGvrjjcPlt8XjuvlIkpdjx/TI/Pn4nHVdeXgom2SD3Jyf6HVll+Kts2hhE57Z2lDHvaOUyM9q38aArc0MOal3N9J+wGBUWVCKiiRFRUrynPUrqM0qt54MUTn1xcaF28cW8ofVGSEiVDRq7LulTe2Edk5aRne2AP/9rrHvybUYCNbwI3zkbLtgGs7pONn1RuHivnU4TPedQBEwB/84cSByDQa+OROdal7T7hV/N4o7eCl3prSAJJJ7cD7DuZf4lOX0NvG12CjvL+Nf7VfkjkTWwmxRP4uZGxTevY/20FTGCUTgqp2Ig2o6/AJKVYs/oSuPX6HrHdbkbAsRLeTAXbYT9NlaYGb77CjNGD42+Nw0vgGvSkNAVCRdcgA4DuPj25KFowQIUzM5Gr4/+aqQ01Xjc9DwfncYNMliE7vFM+LMT4V3D9Kdvd6Y/1bQn40PJWBb06d36oHPSroUSw4R0t/e/qQKA3K7aKUO7fzZ/D6GEQuMAD6oLuxlpX+k07xCOaya8DW9salvsfY5cS9L1OPqh05AVynyq2Sz2JKQYGl1TOdVt3/jn3k0T3ctYCpo+Rn1GoP3IoUjhNXk2zEfBgm/gGfQ0BZ1GPNM1VxFbHjiUihPx+thVmV3Zv7R3TEngGM8SQ8wIV54RAWPymq7haJXYyI/GlBeWeYUMYyUlJ+JRUnd+7PuJzchM/QE7Yue35/89oz0qASWgBJSAElACSmCPETjghZJ2FEqMbafFRijdRbw3WEVm7ZIUrNoG/PKdD5ffHoe/X+XH82+WYOLf0nHe1QFMfI6FGHPi0b6LF4d29uGlqZJMEocbrwae+Ter2WxIw73/2IInxzvR4eAKjLgwHY8+Y8bl51bjyce8ePHtdNzzD9b3NXlw7rEO5NJf5LMpAdzzoA8vvmTF5fkCI70AACAASURBVON4rNyOdz+tQu7y9nj61TWYfGcy+o0E3ppixh3/AMOh49Az24tAWhDbfvHj/IsT8F9WsvEVxOEv15nxwkv0/qBoc+ddbkx8KhF33+nD06+4UZKbhevvKMFb75vQzulC+x7JeGe6D7dcV4bObfy4e0ICDsmwovdZLmxd5MEhRyTh7icpCPHYmKuDmPCQRLYkYNzYKsz90YSFM7JwwzX5+OoXO0rzXOiWnQFLm0rMmm7FqSdVwJ8ZxOnHVzJth7xFmArl9vD/GCUTFqr2tEdJoyupUACoVbJ2V6kkNYs1lmhl9EONQOHOw8JpT2HVtAUhk8/EDkgYPg69xw1F191rBbU+zKFIhHyYo/+yXs/HPRQBs3IXaSMNCQRurJnxFBY+PxNemas9HeYBF6DHbWPQbgmFixlDmNYz3Aj3L1o+DV9NmoGKFTR8NbxLE2HuMwDZ467HCX0zavm9VGyYgS8emITiFUVGn8njX8HZgxpYJIYFqkoMrFW2ebffcI2+Nw1xCI3iL8/FPBrVrpvxTdjUluW0uw5A+qhxOGZ4txojzoLFr+GrCa+hcqM43wqHIehww1U43v0aXrvSU0soEUGpFuP0ITiYi9ljMnYnlIR9W3Z5/5sqAIQpNvrZ/B2EkuvsLJc7DvbZk7D0pZkhlrv6rMTe50iJ4l08HDsrFDWVU932TXnuZTr5i6dh3qTXaHbMZ9/4mHSgIMTvh7+OQP8aM+DG/P/tWKFEOpeUlzXoyvK9OSwBPifzStx4RnQyzq7SWqJFltpGrCn9+iGV6TKnGmk9uzNz5fjRkSMh8xRjS+kXmkftaJXQmGu67pyjERVTEjJ+bTiFqDGMtI0SUAJKQAkoASWgBPY+ARVKIlVvIlk0knIiniRSdSYhiC8+TEUwNQj3Zi/6nGTDl9P9GH1NBd58Mg1nX+HDU5Os6Mo/n7fr6cMROV589JWPPiEsnTvCjCVLGJWxOBN33bUBT/0zDX36VaHP8QmY/JIDA3pVYf4cH264Iwkvv+qhV0cAl51mxdxtHuRL2d5rgnhjkgXd+/nQq60Jc5Z6seHHNrj23vX48NkEDLkkiDdfMOGcMRYs/MGMrauBk84MYu6nwKhL7ZjyphtOjxmnnWfGj0tccG23Y9j51Xj5uXicPyaIH5ZU4+f5rXDjPwrw0ktOHN61Gl1YvvbFp+342538xzCr3zz7UiKOPcyMjB5V2L4igGqKIstWBdCOAtKAIUEs+taPomInTjnTj+0lbnzyZmvcdPNWvDsrEdlpLsR7k2Bt78G8z2wYfrILKwv8OG2gq0YoMSJJ5H9iAhu2SdnTQsne/wj9MSOE0okKd6YK/THT0FGVgBLY7wnsXf8QNXHd7x8QvQAloASUgBJQAgckgQNeKGmf0skwGpUsEMMfJOJ2KiVinBQevo6DKTGA444IIp9pKHEshZvWyou1y+PQritTWNaYkJMRQO4WE3ofHMSmAhNFAooKrPySyf0/LI5D36Mr8eP38WiV6UNKBlNh1jFtJi5glBY+qAvw64agUSmma/sgij1BLJ4Th9P/VEVvEhOWs23vQ4DtZQFU7rCj55GVWP+jHa268ByW9aVrCTKygvjxJzOy2wZRWmBG54OkzwDatgrCw8o3mZluVNKENZ4mrKV5FvgsFD/4/qdFTL0ZUIlNax0sWRxEWmsP03HsjI4JlT3dtC6O6ThBpGa46Y3CssjLrEhJ9aMjy0wUFluQlubFts0sE5xgRhY9WZbOS0DvY9nfKgdSWzEkp8oEt92EvI1mpgj5UVoVRAeJfBG325AXbu1Xst+8x1NvWuLnupHpRC3x0vWalIAS2MME9qZQIn03sczxHr467U4JKAEloASUgBJQAr+FgAolqfQokTW7oZSENjFVNYthKnPgg4x2qKkYIyanLI9bWRpEAr0/KigEJCawTLCYooYX/hIlUVZqRWqqL1Q9h30ZJXjDBq0RbUCMSwNiCBsWaYzTOZ67xIKVFCv69GN+ijckJBiGrfITMV9lWV6JwjAiMuij4mX0h4UCjniqgIKLCD9iyBqpPlNT6ca4uJA+4afxqzlsTGtUqImUxJFrZ56/u9wEO0USMV81eFjDuUk8r6TAjtQ0T6iyTTiFxvB5kd/lWuUcKZMslWzEEFcqCElD+V14yAREiDIcYkPXJdfCCsl7waPkt3ws9u1zKhazAs9102uXM963p6yzUwJKYB8kYKTF0JoIHRthGNuk+e8sc9xxRIx3SpP60cZKQAkoASWgBJSAEvhjCBzwQomYudZs0eaisjNcQtfYTSGAgRgIMnpi2vOZuODySmze6EH7ThQmAlLo1kUpwMZXL1b/4kT3Hi4KIVaKB1QNDBGGKkCA/iXyqyE6iBOhqAwSvWHlO58hlLw/KQ3nsIqMITJ4LRQQGDPCcjZBqg+UZ8LjiIwj4gLPoSCxaE46MrvQV6QdO/c7qEGwJI2ktHDSQSoT8mp4gVCxYYyJcW6AoTMmw2JSPFVEqZAmVEFkHjYLPnvTgRPP98NGFSPAyUiZ42AFI29S4vHLEjP9Ssp43UbiTFjBkXOlOk5IMWJxZATEeiUiQEkzGSNKUIqUPzYQiW7Cn817ozzwH/PZ2qOjuvJWYGUeU7Qixpd97sRQ+ogwuEc3JaAElIASUAJKQAkoASWgBJSAEtiDBA54ocQoD2ws7UNiyM6aujszQ4zj1BRELNhUZMM//twWk+gB8u2SHejRxYmv5lswbFAlcimQ9Oznx+wv/GgdH0CrHDstHT2IoyixdIUN545kCWCm1lSUm7Hq11TYE73s04s4psfEM33GYvLirktS8DwNVb/9QdJlrOjXPwArq9usWBZAWUkCThhciQpGnRSXOlBcUYUuHQJ477UMHHl6BVwFPnh9Ngw6wYt1rDpTzNSdVjkWVLh92LjGiZzsADLbV6J9tgUzP7PDwoiVHoebsD7fje45Zixb6US3g6qwfpsd86dZMfrvQaTEubBhowUbtjBdyG1B52OAue/bcOJp5UwHMmHbVge6dHTBXRUHR0oQeXm8HoorvY6myOKm2iOCj4gkAjFs2BrJujHAS8SJRLaEty1le7rqzR78tPyBXeXTk+TTe74xTFJtw69C/+uHo2tjq/D+gfPWoZWAElACSkAJKAEloASUgBJQAvsbARVKwkKJmav5QDjNRm6iUR6Y8ok/nBojQklVgRMzlsThmzfteOgpB16emYducYlYkBvAiJPMmPVuHEbfbMOUadthWePA8MuC+IbtbYys8FkCuOYvUhEhgOIdFjzwACNHxvjwKY1OR/atxvISJ7JSqjBrih8PTWmF8c+UwJZvppmrDcefUIVn/mVBdpYVhxzjg72MgogjlbErldiRL4IE0PdkK16bDMQ5XLjk0kR8+m01vOuBnN4J8FnLMXtqFs4/qxSetAoMHxKPq66OR2tHJS65xo5Jb7kxalA8Xn3ViYvHlGEZq/yYf/XA0yYeo06rwEv/jUcW/U/yV1hx9rUlePHebFw4tgy5RV7Mm5mJoSeWwOdLxUFHuPDWVDeymIPz53s4L9YdtlHkqYkYYc5NgGpJRCgx0pvCKURG6o9GlOxv3x86XyWgBJSAElACSkAJKAEloASUQIsjoEJJOPVGhBJZwkeiH8Rvw3DWCJeulayUih1OvD4zEXGVJpw/GnhvbhUs+U70G+RHcaEZ65aZcOLZcXjhrSJ0DThw4fVu/OetZLiLvRh2JgUOXyUsNIZNjTfjkYmpuOUWL/79shmX8di3uSaU5HNEtr3o2nTc8HA1rhpeiTWbbTiibxALvwjgpGHAjG8t6NO5Amvzs3Dy0HI895wVfQ+lgSur7nzyURyNVivQpbsTC37yomsK02YS7HCkujH/49a4aNQOfLfGg9NPsWLivxJZvteNU0cF8MSLZhzV2YEfF5tx8qnV8CX7sHluAJt8iTiT1Wpem2rD6Es9WD2XESiD/Zj6TCucfm4pSlCNnz5vhYy0chT5stH7yEIs+MqLVJrgnnOxHwu+82LgIKYkSTlg0UFEjIrUAZZsoLB5ruHxEtJJsElTb1rcl4xekBJQAkpACSgBJaAElIASUAJKYH8icMALJTmMKBGzVcOwVQxFw2kikYW73EzDbFRKBscz7eTLBFZ+8aFTjgkbWYWmrIhVb1r74fYF4PH4kJOVgHfneHBkZ0Z/HE6/knXsnCkoLHDDFJsAbBl+ZLO87pqtCWjfthpV5QE4nawa08GLhXMdcMb5cFiHVFw63oZXn94KE0v8rl3nQCYrzKRkebE+14ZO3X34YFoihlLE2LDWJq4i6NDehzVrEpCR6kF2+wDyNwHpGZR+PDSf5fEtvzpxyMEubKMR7cHdfFgwPx4p8UF07MrqN7+wIo7kyFj8SEulWBPH6BmKNm0PMiN/ezUKttK8tY0fmY4gytjX9nXx6NzFCy/ThorynFj2nQnF5mR06VyE7HQfLHFBdO8cwP9mMwJlJEdnxIs/bC4rApT4uIZ8W0K8RSiRGyC7tOrN/vT1oXNVAkpACSgBJaAElIASUAJKQAm0PAIqlEjqTcRwVO6vmIoyekQiSwro1ZHeiuan4aowZla8CVoYdSKmruFnIWSqyvbct2mjFe3pNfIzxYtDe1WHqsKIRwf7M97TE2Rzng3tO/ONVLQJm8eKT0d5qQlWJ8UUihcFy5Pw3Qam5JzGVB2KDOHiOKH24uchPrDhijVGZZ3w/COXYeyTCYr4YCg/oSo4hu+qnCfVcUS44Lw2ruecO1Bqkao8nFNhpZQT5kFWzwnyPJn31m0W5HT0Y8smC9q2ZweR8r7SJee+4AtGsvSwITO53LgGozoPmwUo0pgprsjw2zezElBWgFNn8k04msTgFvEvEZ78Xc1cW96XjF6RElACSkAJKAEloASUgBJQAkpgfyJwwAslETPX8DrdEDwsjBxZNNdOUSEFvY4qhoXVaqyMkgBNV90eC+ISvHCV22CWkryGwhCElQLH998mod+xlawKk8iqMBUUAQJwlVkRzwiUqmK+Zvowb3YKjjmpFAGm7/gYymJ3+uDx27DmRwoTKWYc1MGP6a8ybecaF0oLzEhJpnrht8BVRRGFkSg+msHa4gI0dLUiMYUliHlYxAY/K+QEZO6SPuSgGOGzYHtBEPEpDqTYq41SxGb6pHjcVtiS/chfz74zbViy2IpjB1agssiCeIsVb30NnDWY9XUSPKigcW18gg8Lf3BiAH1Snn8uC5dfUgI7I0m85GAjE5OV9Xq8Zlgp3rjKwegYVruhyOJnCWMbDW39NIAVcenXHx1oy/SgBDrIGuWC/SEBRXxKxAcmUgZZhZL96etD56oElIASUAJKQAkoASWgBJSAEmh5BFQokYiSSLWbsMuoJQW4aVwarvtbIopLyuGgAnDIMQ4s/ZEBHhQPOvaqAMoSUVrlhtdlYgSGDylMxVnxfTyFBQ/atY3D1h3lSE2jguGywp7iQXl+MpBchnXLUzBsBL08ZjnRrmscvMEqGrLGIej2YlVRHM46oRoP/92B+yZV45dFTHnJqcDWTUlw0hE1q2MA69ZZ0bkzU25y6THSrxzpTNWRSJHtGxPxa56F6TQudO9lwo8UJlYs8WDw8GR4i8tRLoKF14v27RMZtUHDVqYQnXoehZJlLhza3QsrSxwnxttw7YQA/nWDCdWs7btlTTwO6VONBYvMGHZyFcZcfjCe+kcezEG60zptnIsZTgdTiVpbsXqjD74iK448MYhNG7woKzChYzczSkutKCz0IZ5hJJ0G+FCZ50Z6epB9hKNeJNglnIojwS+birXqTcv7mtErUgJKQAkoASWgBJSAElACSkAJ7D8EDnihpH1yJwoloYgGyQmRKBBQKLn6kiw89x8rrvmrFR2CebjhgQ644dFitM4PoP8IPxLtySy7W4r5n1tx1NE+HDKAJq7PmWDnYv+e+22451+lSGeYxahz3PhpiR3O5HRUBvLw3pup+M/UfFxxZhvcNsGEaW8E0Ka1D70Pq8K0T1Nx0/Xb8fJDdoy50oZf18ZjW3ERZnzZHn86vgDODkG890EajupehrgUJw4fUIw2GR4kM91n+hsZmD03Dt275WP0n9Jw7+OsHVtWgqeeceLB+/zIaWfC8rkW/H1CIh6emAfvpgw8/kYFxl0dwLGd7Rg52oNgRTUuvSsZjz/owmcf0O8kw4Rjj/Phjmer8MbTVTR07YbLL8yHvcSMVkcH8fz4BGRmmXD5jR7c8k83DvE7cO19aXjxrQIU/gqcOywJG30ezPvCh1YJVvzpb0yt+b4UfY+qhl3SkYhcxBEjLUjEKm4qlOw/Xx46UyWgBJSAElACSkAJKAEloASUQEskcMALJW0plEj6jPiAyGaWN8lBPHJPa9w+vhr33x2PDknFrESTicnvlaNDiQ+pXexYvCIdx55QgmVz/WhH/45ex1nwwjNmHNLZh4GDk/G/L4qQv8aKS69g2slKP0r9yRgxMh83/bUtHn9+K564sw1ufKACD95jw2XjvKgo9OCdmek4/sRy/PK1GX0HACWuJIoJBVi+th3OPToP7kQLPpudyqo55ejJssE9O5Rh3jILjh8cwJMPp8DqsDI6pACtWrXClwu9SDSXY8wYCiOPeHHbbS5MfS4RF99ixeRJLiT74zDqSg+eeN6CLIsH3Y+MxzE9inHTQxnof0QVygvsGHhSEIf2qMCf77Dg3xOqcPf/daPZ6zb07840oA4B5K2wocptxrkXufHEC2Z0YyrRyWOd+PcrVbDRKOWUY+JQ7HBjyXdWZNCw9tiRNC4pqUZGpou6SIDeL+GqQgb5kGHL5hKNKGmJXzR6TUpACSgBJaAElIASUAJKQAkogf2FwAEvlLST8sARZ1beNYuUCabfyMolaehxVCm2rLUjMZGpI3FmbNlhQwKPL17ogMeWjAJGe4w6q5oeI0GkZZjp4WHH1ddWoGALq9ckepFgtWDzDgvNW6uwdGEijhhQgQn3Z+Fvdxfgl4XJ6N63DBUUJEpdFqTRF8UjQg0jKwpZZaZzVxcrztgR7/BiawHTdFq5EbSasC3PgW49y7F8qR29WL1mFssFDzuVqTi/xCM1NYjU1m5syo1HWrqH18JLo4dIyXYrklp7sWODA+1YrWbd+ji0b0XfEkbSbNgcjx69S7Hs+0T0OrQaG7fEo3VGNeJY4nflaisO7hjE029ZKPBUYuWiVPToUUlIQRQWWJDOPresc6IVI2J+3ehAKtNwWneqxobVdmSwElCg2gy/PYiibeTBY6lZ1XDa/YZxbIAiifipEF1IIxGDFUbzbClToWR/+fLQeSoBJaAElIASUAJKQAkoASWgBFoigQNeKGkf5VEiXhkWRpQYlW1YIre42Iy4JLHjCFVqKd5hRXqWD5t/tsEVjENymgtWGqSmUKAwszpNMQ1eM9pQ7hDFI0p8MdJKGEwRZLrJtjw7HAlShtdvVKAxMQpjewnQihVhgj6Oyyoy0paWITCJ/UjEP4VmqXlbLMhuy4NynlTNCR+TIBjpu2wHPUOYNuSwB1Akc83wsU+2ZZWbrXlWtG3nQwmFm5Q05rrIWMzO2c4+W7Xl2O7whCUNRsaWp539VxZYYaaJrDOJffEaTZxHPvvKzvEZYyQnBFBGo9nU9ADMHMvQPeRaQ7qHUWHHy6iTStZHTuZ1SxUfo2+pjCOYpB3PY3yJYQyrqTct8WtGr0kJKAEloASUgBJQAkpACSgBJbD/EDjghRKpeiNRHIbYIFVYZAEvZWQSgvjqg3i06WVDm1aVcLLCy6xZKRg+ogiVZRZYKJ58PjMVSbZqGph64BR1gAJDKcvreikKZDGiwlNlhof9Bf00dGU1GB8r0VRVB5H7YwKOOaEUFeVmJLoTMXm6GaMuKKPY4EfRFlbWMds5ZjVKC1lSN8MPV6kZZkacTH4iERddUUEzVIoTxSZ4WG0mi8KNh2NyCHw/w4lOR5nQrnUVvvwiFUNP51wLGbdhDeCT6ak475JizH4vDUPOLEaAc6ymSvHOKwkYMZpmrpZqJPIapbSvn4qRu5pVcDgfd6WFvwdoUhtEJefhYKTJ9OkJOO/CSvaZhuP7VWH2QhOGnuxCNeeRlsHsmiITkhKJw+w3UnPcNKv9aoUFJw2uRBrFkiCFJEOPkdQbilKirvi5w0J+KpTsP18eOlMloASUgBJQAkpACSgBJaAElEBLJKBCiQglEsXBzfBzpd4hBqMmRmZ8+UYCqlIycFBOGdrQt+R/c2w4/axiFOXHwxnvwZoNdqT5Pegx2AeziwIAoy2mv58AC0WGgSOqUbiZ0SJbrEyBiUdClgtOswNfzQ9i6PEB2O2VKKm0o0taOv58nwfnDK7CmaNLMX1SIqraZGLoEVuxfEUCDutPAYIpOI4kPx4a72CajRcn0+vj8w+DKK2w49QzPSjdZsbm7Yz+yDMhu1cCUi1lyM11MHWoEsVbklFc6jLKGp8wrBIfvZmF44eXonK7CV6WHZ72mh3DzolHeWkBThzKcA9e/7qfnNhc6ESPw8vhKYvDmvV+HHyYHxVM+0lPr8ailXacNNCP/7yRhLGjXJj8sg89elrhpVByRB8/PvkqDqcNdKO8muWRXUxLsjrxzHsWHHVINUb8qQzBMgEs+TcETpGKdiaGQKNCSUv8itFrUgJKQAkoASWgBJSAElACSkAJ7F8EDnihpH0qPUrCIom8hj1dAabczHnLiffmtcX/3bmJ6TYJ+O/LKRg0qBJHnuJCa6cXf5uQjB6+Slz8ACMwylxIbWXC2KszcM1gGzY4rRQp8mHZloxDBzkx88sK/PPOIlzz51Z48IkqTHncgguv9SDTn4p/TPYhMd+PuyYX4a1H26Hf2Gp89KyZZYCZqlPhxZATA+iY48b4f8Sh/1HAsac58fhd5Wh3qAVd22XAnFWKT9/zYmB/G1KyMrBs3Q4kuli62JqKrr3ise7nMqxaT0PXK7xYuTQBm9xO/LqhFDdfW4bn/uXELfe2wrU3bsfD91chOTWAVyZkYi0Fkp6tKzD0giD+ebMJnQ9PxIVjypHNCJpx/4zHP8YF8ewkMx6834qp7xRj6ZouuOfyQny3shIzZybhscfLcf/D6bjupjyY8hLx3lIr1s4z45HnSxAo8zJqR3xKwlVvwvxFoNqo5YH3r28Qna0SUAJKQAkoASWgBJSAElACSqCFETjghZIcRpSYuEIPMKzBKFVr1KzlD305vng7Hqu3tUZCSgnW/GqG3WPHccdW46ufHPjbVcUY/2Q8DnVUYvi4eHz9TQDnjSrDDbekYswJfhSnJWDVkjIc2saKoed7cOt1CZjwVCFenZiMY87x46t3OFh6PC4aFsRjb3gQv82HW56oxOevJSPY2YxFHwcwYKgNqcFqvDkrHrffXI4nJ1hwdH8PuvVLxLTJ1WjX3Y8+PVKx/NcqJDmCiGPuT0p2Ar77gWJODzc6ZKbg1octuPhCD35aUY0enIstORHVNAqZOd2DG24L4vMPgL/eaMP9//JicH9Gu4yowvqVvJ4vLeje04xSnxdVhSb4KizIq7LjLxcV47aHk3BQug2VLg/GjAI+/7YCq9e2xg0XF2DxWlbDWZaAkde68OJDTAXqzTkf4saXK0xY/4MV4x8rR6CcpiSCOuxTUlMhmG82laqZawv7jtHLUQJKQAkoASWgBJSAElACSkAJ7FcEDnihRDxKxFsE/nA6iPiUyO/0/DAF4hB0Sn5IKEeEdqN8ZXqKi2JGXBldStMMJ1KxJ1mwFBhwTDkFhXRYE6pDDqU0PQkyl8dE45NgtY0GsV58Nj2DYkRhqEtPMvexHz/DV+jlEXSWsk+eaqEhibmKQgKNPswVMFXxeEI5UMXxHB4aoIoZq4P9srGZVWj4HlbOy+Ng+g9NWkXt4bEv33Agp38O1i6uxinn83iwKHRhkZwXeVRdPNdJ0xC3HcsWA4f3r2D6EZUi5sGYWDY46HXSkNVlCEgyj6DMozqV9YG5z1CV2I7Os0Gm8cDu4th2fP6xHUPO4Fhy2JtAHxJpy344limuiNVwQn4wNdMQFsKWVXi2aHng/eoLRCerBJSAElACSkAJKAEloASUgBJoaQQOeKGkvZQHlggS2cKeGdE32VjQy8Y29CYNiSpi0Bo+J8iqLoYBqo8SAcsK+6uZhiPmsB4TEhLp0UEDVGd8AAFqEeZkYNFXSeg3iGID9Q05j7YlqCxn2xSKKtQywpJBqPKNVISJ6Dccx+PiGDRcFWFG5uGmIavZFqQRK8ekFuGQYzI9mqRyGnDydfHKJPTtRQFG5ivVeCJbJMcoXJHHJPpJSPcwtCCjo3B6jLzKPEIlbeR1p6hkdCceI9RBqug9kkgtZ8USpu30clEc2tmPcYrwjfQRNRVhbBjpci5q5hr99Ol7JaAElIASUAJKQAkoASWgBJSAEvi9CRzwQklbepRQZwhFOMi6Puq9oQHI4l7EAQmyoJjg8fIXmrb6xYuUwkN8YhCF6+zYUmrFEX2rkL80BfO38dh2M85hlZlZrDJz8shi+FlC128z4dVJ6bj4zyUUBfywSwYKhZJ3/5uEcy+qhJsle/0MEnEm8bWKcSEc5//ZuxKAOKr7/e0u7HJfm0NITPAiRsGLeASPkKpELaQa4gGpBrRCq5BqNrVCNEBVqArRBtoKtYJHiNZg24A24W8NqYZ44QVVgxfRhFxAAsu1C+z+f+/NzLK77LKThEQtM20EdmfmvffNe2/mffP7fZ95kIgWcpoZpgp+uDWASJYB4jLI6YYq9fl7vgicZcbMQG+826zCpQv6aX9yw9kXiPr3h3Bt4iD8KCXHQsTKIJEYrK5sM9E5ven3LrITDptixWCvlZc5SC49zKK3t4c+J8cbRgyZiYDxogCXIWZHTEAxdxqtiMUQtcmb6sbOP0J5Sy+VBePGu0nY1tIHLbnZjDDChUWiSLyKTQDGsZtzrRKReNqtRJSc6DlAKU9BQEFAQUBBlSBrigAAIABJREFUQEFAQUBBQEFAQUBBQEFAQcAOgUlPlMwIihRW8zI2DWXANG31gbefDns7h8ku14TEm4Cv3vWFhbJRTj+1D++8GoHG7n5ce7YV51x8CC8+Mx03Lu9AxzcadA944ZkK0u8g15qQGUbMPYPYB4oUeaM2DAuvMGPHe6TvcRBIvMGMg21a2l+NTz/2xrXXmHCAsnU+/9APC37ag+EeC77+zhfBPl6YdoYRez73RzcxLOeeN4CdH+twkt4XhcVmJPxURXbGvejZrcWb//HFNbf0UDSKFY3bQjHvnEHcna3H2j924L03dbjiukFs/acvQsLNeKo8FH8q2w8NWRp/3qjG3AvVePcDsgY2adA3ZEXEqfQvaATf7vbBrKgBjPSq8C1ZGb/2VCAuvS0AXpbdlIZEaTsUNcNIlFGJXAlnITyFkVOMRGEcCc++oW1Pz49Qo6S5BPPSgcr3DYiR0Y8mwy7NJfOQjkq8b1AQ+V6u984qpBYYkVOZjRidCc2l6ShCDiqzYxg3C1NjIRau2IuczaVImvJ91LANNWlLURVTiY3UR1idPG2mndVYtaIMOzrNCFjwCKpLFiHC00GT4Pu2mjQsrYpB5Uaaf+QA+QPApKM2G9fUJ2BzaRKOpfud6HlmQsfND/y+8WPsV2O69g8c4x/AUFSqoCCgIKAgoCAwDgKTnig5WdQoUVGayghZ1jJBV76AF0VdhYW+sNbXUOpMZb4eP/u1HwoLBnApWfd6+4RBRak1/USa7Nnvhbsz1PhLzQAOfKnBqkwj/rnBHzPOCsPXHR1YvrQbBQ/okU9OM3kPdeDBnEGyCbbiVxk+KPuDHqV/OYx9e1Q4K4IcZjJNyEgBroj3xpxYK6JOoWiVnb544ys1hok0WXF3J96s8UEorUP9qe5/qfJBZJQVd2T2YOiAD56rGSIC5WQ8Uv4lWt8LxOsbg3EpnXOW0Ygb75uKLa8exsP3WJFTSATNqyEwhQ+irkyDdRv7cdevQ/Cn/MPYQJ8P7xnAkl9ZULROg5mHh5DxmA8MvyJwtMEoKerAnTn+uDBqEHf+6jD+/Btyz1kbiBW3fou1fx2GNwE5Quk3GmJDrAxQSbVVSvFhKUws2oQRJSyqhH5+d1yIkmaUCEwGHNft7ajNpsVaZDmqZS7WWFfoaCjE2s5UFCZHCn3jeD6MGXdiS0UFKmq3YVcvEDB7AZIMBhjiHJeIHU1VKCqswjbaSaufj+S8nDH7nMiZ8EQvYE5k234sZbXTYjSVFqMlCfUw0M9qWpQKvYaRFKloSN6I0qTvh2rgC84SHcqrZS7uTU0oXJgPXXE19WstjCYdCVj/WK7EcaynqZFwKYGunHD5sbAkbA49SqLEee49sfPMBI+b43nfONYu9yPtV0dLlIy5px8rfsKDAgrXdiK1MBnik8JEnFU5h4KAgoCCgILACURg0hMlTMxVRbocTD+D+IZRe2DxIvDUG3FjGiNP/TYEV2YG4fFHTYi/uJcsgcNQ/bIRj/2un4iDYFxztQYfH6DIjk+0uGAmpaTovHDGXG88VtyD0lITyopD8NhjGuSTfe5lMd644ecd+MWt/ihYMw1/fbkTB76z4pZEP3SrzNjfZsXtt49gVYEal88ZQM/INOzp7UHTFm/88t5B9BIZYwnzxda3iXAZ0GLaVDO8pwFLr9Dgmb8PYv9/p+OPf9uFNav0CPYmQuP6Xpw3vQsfNM+C75QD+EuJFvPmWREQQmTPlEPY+pwWT9d2YklyMF752yHu3fvWywFo6dKgjdp00n41brg/EId392Pjyzpk/MKKL/apqE1qrMo14l9PB+A3ZUFYeft+3LBEh8Ql3RgZoFQckRhxTm8ioyGBRKFfmOYLI6mOj0aJK6KE3rKXpCKzLQ0bbQtIeSOvuSoe2Z0l2GKIFd6EH7cH3jZUp6ZhW0IhchJjoKfCTO31KEgvQWDhFhTGU4gT2yh6IHlZLWLXlSI7JtC2T3jxVuTGfT+ryRO7gJF33SbfXkY05C7CqoZErNuaC6krsEVqZmvGEZGDE4qdicZjagWiSimaRS5Pw8ZYphaVjRQhM6GV+TGfTJjDKqJKvzfC62jRO1qixHnuPZHzzISPm+N23ziCq2JsQC7du1c6RPb8ePvV0RIlY+7pRwCh212bqxCf3YmSLQbEfj+34YlohXIOBQEFAQWBSY3ApCdKZoaSmCttPKpBFBXlwqVssyNJuI4JCZaqSKQVTOvDzFxexHATszes3kOCvglzgWFKrILqqd3flGND2iLkzUuOMXQ8uexs36rHpVd1AEY6V6B4DGMMmForU3JlFWDCsPQ7c87heTrMFsfKmB36ggmaUMUs3JGHbeSwM0zCJl6U9sJqwPRUSHOEJ7yQWqtqRKovfUJtkc5nq/MAnd+X6mikn34kwMKKohs8c7Khk+HRX4Ri1V/UVCTVmRfHwmzY2aW20e8+rJlkb/xWMObFkaPPADn+MIaEqixF52i8mNaJkHqjYc2gprGfbDsxRInwIJjeGIdKuW+0xS7h8scJfuBtq0nF0oblFLa+iMLWTWgsvBRFEetRmzbHVj0jPZwt3BCHTVXJ30t6wolcwIx3aZTv/kcQYGOsIuqYUzX+R9D40TfjaIkS54b/qOeZE3zfcNVp+H2iLv5/d1z9ADD+0Q9WpQEKAgoCCgKTGIFJT5ScLBIlrA9Imhlj+gMnLyycCOEpIpLDLiNW2Ff8YPonuuZwFxf2mR8ZCpMmiIrIDGs//WSfiySMKpB+YYqwjIEhExyRzrAVzcphX3EtWRbpwo6jcnl57Hfm9isSO2pOetDGSBXmTMyca8TUIUZ2SA46LGJDcOyhenGCg52c/mb7iIdIHBGrKycwpLZSNM1HDT4441wz/L3JxUckkdRUKP0FtT+1UWwrTAIJwk/PyBrWDgorkc4tFCZgyn8VtUrY7yeCKGEpCUurIseG/YuLsU05emwoKkDNjk6YtXrMzyhEXlqsLZd+zMO5+DBWvikaW3LXoq7F9XEwtaGhrBQV9TvQSjoLlEeDBXTuwtQ5sjQapM7huMhoRmlcJlDeSNEk0h70s2MLsq+pQyJpUCxyJQIgLTyLY7CjKBdFda3QZ42SLfapPLyeabnIscOA16Fgh12Bwq8pYnqTgFE5NkVvQe7aOrRQe1lKUEZhHtJiHSs0blkULZO0rB0520cjInhBLDT80iJErK+FwA91oKmqCIVVoylKabk5DmWxOlVEbUZxzA4U5RahrlWPLJnH8wXFs3HYWO0URt1Wg9SljVi+tQSLxAAfB1Aodaq2tAhldS3oNGuhj05EVr4BSZHuXjEK0U8bnJGdn2dbzBibq1FUVoPGpl2gRCt+zpzCXMQ7RGc44qHVRyExr5wijAKJJHTUjxFw2YQc/QYUFdRwDRCX18pj/+2gVLZr0Jq2FQltRSgprUcLSxeLXgKDfZs7aqlv1iNBlj5KOxoKS1BaL1xXsZdxPSACyoUOjlCH+oTNFGXB+pnMOrETG5tRnZ+Pim0M19FNq09A4fpCxPNuO14/M1KU2UI8G7cR1VJanngaTm42LsdW0lUJ9IgjC1KTc02c2zpmONI4OfI5Ryh7IwyoRn6ZMHYDohOQnZOH5DmO/dbTPMFr1NGEqoJcVLD5VJxL0vRVSLfTKJHXXgEXe+2jMXMxj1bKRFualFZmQltDGUor6rGjlcpHAGYvyEBhYSpsTTnaed8O7qOaH8Ys4p2jHMW+m/E+lpursNpQhqbeBBRvpb7I5hr7uQV6RCdmId+QhNGpZby2G9FUkonsDa0OZnjC/G3frzpRlbQM7TnbnaIT7Ql6vbxxL3QGj/M0j9Asi0RlhhFVYjqpdK/MT+hFTVEhqvgYDUD0EoNTm53GgIjxuo1RaMgvE+7NAdFYYsiHISnSdt917Ece5mA+f7UibWsC2orY3NTiui7O15fG4hZ2/xfTaNmcPD/RgJzs0WcL+/HE0myd72EuRrjykYKAgoCCgILAcURg0hMlLPVmdJOW/eMgTiSDhiJKRsgZRhNiF3LibC0sWgg/ujII9z4+RDdkso+RNh4cokL+/aHI/30XWQkTkUBfa1g0hvgcyskDyXGHMQwiy1D5eCCSbrdiip4e5SVChjyKV+b544mHDtuKqNkwBckpYuQHfcqJCyJEVMxph0VvUPmbXwnENdcbYaWoE8ntxxZNw87ECBS2LzuWCJPfPjgTv39ot1AVFk1iaw/tQEElK34zFeseP8jbwyJvrOTiIwXG2CPK0m1GbL7LjlgfHzHX0dSbLJQgNbMNaRtdhP3zB5sGhEfPp4VnNmL1Wpg7m1CavQKtqZtQlSysRF0TJTXQRiWiuJiOi6Cn2PZGlDgdx7QhGmraEbkgFpFTdPScW4NcSqMJL6UUGdmxuU4RJG4Xne50WUS8WVuLTFgS3gpdQj6Wx+mh0wZy3YeOLdlYXAAYKvOQEEltMbahviCdkMvDJh7FMnYTyKcoIp+YeKiIUY0WUYnFKKYHQQGSEmSvaEXqJkoVEhf1nsva6fJBnWlcXFoUgfW1aZhDD99bshejgJZ2lXkJEKospCghbxNKRaaIXbci0xKEt+qQkL8ccZTLpA0MpCEn43jjFhgWPou4jdWwXwM7LICdYaFFW2lqOhpi11EfioVea0ZnE6VHrWhCfGU1EVsy4rGlhV/GaDuMzbVoQCzioyIQiHY0lmRjRWuqXfSQ2B5jCkoL0xBFeJg6W9EZEIs5dPFcLjYbwhE9PweFDvV0vFae+6+wwKpom43INCIXEyIRqDWira4A6SXhKKX0H97Nj4goseuvThElrqMJXBMlHuskEir189dz4jKQ2Oud1blYVh8/Ftdx+pnrBTNpW6QuRePyrSjhbJrneYC3zeM1kUGUyCjLuduysjNr9YhJZgRxNPVb8RoWGWHYSGM3UjjC89ilnUhbpmRpJhrn0xgwxFF0Wwd2Un/ILGlCb2yOjfyT115PRIlrzam2hhq0Ry5AbOQU6IhcqMmluSy8FFtz7VMnj2LetwfuaOYHp4X0WAJfuL4N4UvQ2RkJAyNBArUI5OI8NC8mL0Mtm1s4rrQILzKgoDPDYY721HbXkT2O/WpnVRKWtedge27cKKHvQFTLHPdy5lnhBkv34Q3QRi/n81e0HujcUYrMVXXo1IYjsZjm0Fg9tMYWlGVmoiHJMZrSoT/zc9UgIDYFJXkZdG+me0O7dE/fSBgKnXncyCTnOZjPXxVomx2JNCL+2T1SS/fIOnaPHNOvJJF3E5oKFyIfhSjPns/vh8b2NjTu1WFRrFAHY0MuFlEaFLvvJs6hGah5A+ncUUot6Q/Jule4uC8rHykIKAgoCCgIHBsCClHCiBIx7YMTD0RO2MgCOzsWlunC9UoYUUJWuklJUXj2Tz2UukGCqwuM0JpIYJDSY1o/t8DHpMY1yyjKos+CFb8KxrO1vdj5Iel57FQj6YZBfPpJAIzmEbzwlAZnzxtG5l3ELJgGSBQW+HPZVIoKMeG2zBHsafPGl58BMeeq8NGnFuzr1GAaaZdEXxEKU18f3vtsEBecZEHUfB/cVzSMc7x0tDANwP6vDmNmqAVzzgLWr9cg9jIrCb56Y1fXEBJ/2g01RZy8VBmEpOvU2PHfAUwL8IOW9v/8PSu0Xlr4TDORQOsQNr0WhNRlJrS0aNDTZ8afn5uKhIsO4FYSc/3vu6RbQk4+P00247OPvXC4C1j3shduiRvGBVcNYebUAVhYmpGQgWQzFuJ/ip/xoBcJV7Yr/X587IFF0iAvj94AFWBHwjpsz7d76JPGkEiUjEYZCF+012ZicX2i40O9vaOLzONcDdUmWpRkayvR6BAO4n5Qm5pLkZpOb7Okt/HHQpTQA2RCsZ3WCS9WICba6A1ivr2+CT0Y51MER6QtAsOuju304Li0ClF2D3TCwidLJDKkfWkhk7kY9YnS2355ZfEH9VYDthbG0wKWP1KS9sZClESJD8g86qSNok7ybTocbC9TYz6RKZG2OvA61dAb2S3iG1mpWrKOdyrTDqtWw9ZRvRg7WNiD78KKaIpCSUWk3edt9PfSJjG6YNz5W3rD7Lj4GXMI4Z+5uB5LpOgh3p5mZLmJcnFNlHi6Vq4r6th/hQVTgfYRIXLCdggtludR1JMkpvw9ECWe6yREYDlEuTjXU04/YZoPJK4aZT9O+HGtMEiRAC6gdJ4H5I0fOUTJ2MI8zTmuyxaiZQoiaK7iitjyxi5fiFfEOs0DwrlWm0ejpOS1dzyiJIqnU+abDCinBf24TjpNtHjOttO7kTl/j5/mc+Tzg722VRTVITXfBEM5Rc7ZKi+Op3Yam+RsNJpYKSyqF5ZEOeLKyZoyxLiao6Vu4NR2OUQJ08By7r+O5csc93LGD6snvx5NWEmkdKpt4hTIxpJYqf8JDeL1qJnvPnXIzbXlRPsqHWkeCU517q+tizmYzwsF0D4iEZ8iuAxbPs2J7ncORJhIeiU6HWMbnsJ4as5y/H7svW/cG4bypYKAgoCCgILABCMw6YkS5nrDJD/4Rit4lgLDAzhYRAh9bqXICRVLG2EpKmI6CRN1vS39TDzz1y9JxNQPN5xrRdh50xE0dABPvEiRIjeq8VrzFATo23D4Ux+ccrYOQ/5GNK4PwkCEFr974DAlqwxi7ZognH7mIBYmeSEskPJvqLxfrZiLJwo68VgZ1SX4MC4LU+GgTwAs2m581+KFuRE+qP9wKp5c+zV+84gOqWfqEH6VDn98qgvROm/c9GsL1vxuKhZd3I5TL/DDn0o0WHqlEerQqRg2EQGyoJO3JefX01D4hBolT/QibFiHLm81peD04p57A5BH4rGhXsP4SbwGH709gJt/PQIf7wGsfmg2rr14L/yDg1H7TjcWTFfhjQ+n4KbbzTg76iBWFgSi4EYfbNptxW2LKLKkX4DVIeVIjLSRPmcklaRdwgic45l6s0Ebjay8JDQVOEYa2MaUlEJDDzqxdgPN+WHSbeqNh+Ncjd0jyrHvoHSTzFXYawsrpzMeE1FiwjrnlBa35xMe9OoSNqHcQYFTfIsbRc5BovWs8KwrpN68T4K3o5vTwk5uWTy9pQkZtpBzthitQKwY3eFW74Cfnxa/m8q5aCivk4lIMvs3oxxCN1alTsc7RrHQge7SgsQGu722bvqZc/8wscVTZhsyNrlJn5IOcMLRk/6D6/QFD9fKzY3H8Vzu+ohTdNP3QJSM7bcy6iTWU0pfk9dPxmoGuXwj74Tn0V2ToyNKPM05rseu0ziROXbdlSXoLKU4kc+e+6A7nDZFkR22g7PTOE9KzikRRzvvOxVxpPODRJSUb4pCVSqlolU7RzkK13dD/NhULtfXSFhsN2UREe0y35JPzA5W9rKIEuaSRSRFU4ZECAukUEWsVC95417e+BmtY7nD/dRNX/ekXeRurnXqv+76qcs52Om+4Pz84JooYRFYBiwt2Iu4rCxkJMXxyEfb5uacnAjKDVdErMcZzspXCgIKAgoCxxMBhSgJoYgSKYuEESW0qucBDyyyhC3iiRzh2h52m4pucBnLI/HnJw4hM1+H0nt6kPVQEB55YBC/fdQHebcO4909IXinoRczKeLjluVWbNqswRnTR3DabAvlfXujkPZ9vNgP82JMOP/yAGx7o4dsebtx7dVz8cyf9yBEP0Tkhx8uOXcEUaeRPW+lDvcuH8S7b3jDSz8NvYP78AlFcpwZocMFi8yoeF6Fq081I2qhCi/8yQ+Rp/Xj4jgNnq7yxpNrDuF2Qyge+E0PXvtXIO65fx+eeyIEvtMD8d3+w7guToU9HVo0/Kcft90+BT7qg1hf4Y+Ic4ErowdhKCKXn4d78dBaPRZfcQgnneGFN/5vGHExVkSfo8Id9Hau+PdmFDzhj/tTLNi2j6JkbiKipI9AkyJKbBiLn/EfAjFl74ZzPIkSU/n7lOLCIkQoTaSIyCLn9Bs3wm9yiRLbA5LYV8Y8GFJ4bmNtBZ6t24mdrXY6CCmVRCh48PIQw3+bkypRTqIctqQNUYtkrN6DjNSbdLu3X1L/poiVOIpYyXGhH+HqYdI55cZ2Gjn6EbLLaic728VoTBHetvGHx6pYW0pEc2kc0ltHw/hHh6ojBu4ehuUez9IImEVtRKWgi8IWwOnt+aMh/A6zBEt/uQarI11cWzlEgYuUGxsvQqk3z1ZtQFNLm6B1w7f5yBOvmfv2CHu6Xmw619PFwsRj/3W3cJdBSni6y7lYEB1J6s2oZomthzpZhgt9rCGJUpzEvLD2GponmpKxRYxkkttPTE1kfZwfgUqeFsYWr+loz7dLr/OIo7s33K7Tisa2zQ5MGWU5Q+9unPD5rCQWlQ1piJE1dsOFCCMXY8DjnMorNbY/uey7zdGIbmlBy+wUF+LclDbUWIuKZ+uwc2frGJ0bPuse7bzvDNwRzQ9Suc2Ijqa6t8wmfSdni2d340mcW8ZKRAkzQZ4Usee57fKIErpnUkTL4sYUIVKMR01VIdaWQilv3MsdP66vx7ERJc73ZuEFQwliKxuQRp3AZZ93Nwe7m7/dEHD2ZRvbGlFbUUE6Za2ISMiCYWUquGQXH0/POujFjHYv6tdSlIqneVL5XkFAQUBBQEFgQhGY9ETJzGCKKBEjRXgKDot4YPqjo1qngjCr3abxBw52eWHKFAs6yUVXH2JFxyEVwuhn12EVQohIMY+oMThghReJpvrT3/395B1DWiBepPXRSVIi+lAruknnROdN6S7ExHz1pRZzzxvAwitj8H+bW+g44HCPCj60It7/3wD8oVaDxykSZXCACbFqSGh1BEOkIeJFiq86Xyt6KSDFlxne0P59RkoPorJ0pHnS26ui+llwoJOiROhny/tBOD+uG72HqbGi+4yfjjRXyBv5nl+F4PG1avgFdaKXylbT+fy0rG1q6MMsVB8N/HQWaEiPZJA0VXT0vY7KO3AQCAuj+narEEzYmMxW0rqwYIQEZ22bfRqTKFLL9GSZnq29Psrx1igR+AjBNjXXmONoDXy0D8xyjhP1KpriylGYRZodItPh6e0ux48dm56NHfNLUWkXtSFgO56Y6yu2aIoxs4abOruPUHHx1tBFyo1UjqxFrMy30uycow/qcRT6vxAb4kY1Y+S+qRx3AWgnLGnDasxbPjHPnNIPaA08dgHsBPLRR5S4T7nhuhBlgcgpXokEEhzh3WhCIko8ECWy+q+8BdPx1SgR3n43pDiKuXomShiOLGJrBV7ZxUAdKxQpt585EGqgtIX0duRL+iyycJwgokRmWc5zg6zIK5lj190Y8JjOyCslkyhpXIJ1tIDfYchEDWl2bLVFjNE4KiV3s6Y4lBdmkT6FbdJ1iKqYMKKEFNa5DoXM+UEotxFL1pEQ9A4DMmtiHWy8XbV//PnV/krKa7tcooQmYKQtbkQKpfPFUbqKo6OavHEve/y4vDcdC1HiOXJybD8dJ+3xGIgS2xViQrwluShojidyj3S9jEcicD3mbq58oCCgIKAgoCBwnBCY9ETJycGRQhSJXUoIw1r6WzRm4SYtbOM6JYKRC480YZqmLGWE65pwy95RRxjna8YIF74bPa9xIoZFrJCOBzvP8LAKXkS0fPmRH04/r58LorJUHCa+OtSvwcFDXoiYTcwDRWkQpyG41YguOl6kmDpCFdUQcWHTW2ECsXR+Hg1DhImVDlLRAUNEgHgT+cEIIW66w05EZA2zC97/lRZTw4ep7eTwI+LBfvLyWGQN/Y+VQ5lInEwSCCQStfViVkBCay1MLJZF47AfzI2Y1YG78BBDxBsjGN5w9yDhcIftuGqUSBoJrERRZLCNiWRKqSRyCA861F3qzbgRJS7fwIq5+vRg7TaixERvpEmwrj7WFUnCG2L3cD6axc5FJctinLQB7KB2R5SI2gPOudLMZcZRo8R1yo1UgiyiRHZZdFaef78NSZsSUL+4Fgvs9TfcaHK41Cix15aRKivzeL4723cVSLQXWMV+8qgB15tLHQHa1ZNGifuUGzdRKrz+lJokRQEdjUbJGFycFiay+q+8BdPEEiVO6Rq8n6yG2fZWXWad6LowEiqzJQ3VlC7mUmb3CPoJizZaBRIypv+ynzbrblk4ThBRIrMs597Lx+4YfSHXGiWe5gm+ON4w30mnx41Giac+6GLudZhnOHFLoYI2AWdGIqejNUcizYSW8rlxNUX8uNSSGEVDXtSLE3pHMD84EjTCfFrkIJjtPrVKiqrbSPbvkS6nH3ltl02U0MsFpiuzjSKuEuoXo3aBvZaGzDEmd/xMOFHSYOduJoDF7w2rAt1qlIyb9jgRRAmvBdNuIm0vPm+LkWc5FHlmrw3m5t6ifKwgoCCgIKAgcGIQmPRECXO9YQt5vnCXFvu0wGfOLBZiM/giX0spIkQyCGt9ogAoWoOxBDwSQnS7af+vD0b8rJh1iol/xqNS7NNOJAcZOp2KzrN29VSsfKSXNFBIxFW61izSgspWEeHx5AP+uPchOmiEGA9Rx4PZ/qqImeFWwqKuCiNL1BS9YmX2xXTe1/4agLOuNCFy9pBAZFCEy7ukk9LweiB+m3eAGBmxMKa/wuoi/vmfV4Nx+SIj2flahLpTtAkvhzEtrBBWNu3LUpFsJAr/QOCHmv7tD+0USsU5l4RJGEEi6b6IZfzrn4G49loKezEJuHLiRtR+YVWQ8D+eqTc2MUmxzfxhiN7oJa2nt2VstXs8iRIerpwLY141ismWkCTv0VKVCwPZM/Yms8Weq9Qb4eG5TF+ISlq8ObvPCo4ttLEFwuIqhK8jN4CYQJjaBceXwEJnoVa7ScUtUcIeIil1YNXecV1vhJQbCsN3EhmUSpBHlMgrSzin8KBeZ56PHdpEJ7FQpguxEKv2ena9sbcWHUVD3vHC/uyBtgBNkRTWHmu3AHY5X1N0Q9pSVEcdgeuNGO7dme362nG9i9p4lJfTG3IK2e7YWY+ygiLUt8bapUu5dr1pNUUhjtwUjir1Rlb/lblgcimSWoPk8URYIAFmAAAgAElEQVQoXaTeGBvyySWiU3CJoIR/M3dnykVV2y5EZhx5RAnDpSicdBdGFSSdruoR9BO2KCxoQiTVKbZYsrBm3VjePCBv/HjQKJFZlnPX5WXbOVbZXG9I2sk+XVHOPMFtvBeuQmtKKQqZgw6NY2bXW1BUj1Zn15tjJUr4VGifViloaeQa81BdTI4xVHZ7SxVyDRvQ2psMpoExoak3Rzo/OM/BEtGTI1kbj3d9RdebmBzkZwhOX2RthdYdO6GNX4QY0jyT2/a49DZyMyrmbkYmuqMwFzBHi21xBmYEU50Z83dokeggFC1z3NPZ5czTE556Q84xAZFk8c0c6cjJjjmilZE9fKed1pfDePMwB7slesdNvaE5uaQOSExAXCRzKyP3p/q1WFUUYIs2E1xv2pFSnI+UGHKhY9MFueft2BuDZEfvd5d3G+VDBQEFAQUBBYGJR0AhSkTXGyn9g/ECjKzgRAkRBSz95P2mQHz1rQ43pXbgtfWBmD7LB33WHlw4R4UtbwRh7tw++BJJ8sHH/qQp0osDA34IJrHWb/f54NuDVqT+rAf/eWMazonrQtc+L+wlh5i6v4ZhSSaluQTuRpC3D/a3a3DWvEEc2uuNtr10XtIcuenuIOw+eBiLrunDH0oikHhlD86I6cO/anwozScIPfTgd84pw+jp9qFolCGE64ex9oEQLLlrAJ99pkbXfjVuu2UEn7YNYlONHrcvN8EvxITPPtFB7T+Eg+3D0AcEQn9KP95t0OK2DMGqWDWgxRe7fPHZF+TSk3wI/37Zl0iQYJiHDyPmVCul4PjCy3cErXssiCC8zohT46v3NfiyQ42rLzXiP2/qcd45Znz43xF0Uh2uvsKMr7o1uGxeD0XEkDWwqAMjRdWMEHnD8D/eYq7ORAl7LOSh2Q1i+Guro9CdNNw8vlmUSbB0NFWhILcCO0hXQquPRmJWPtICK7C4KcU1USKq67tJRaec9vch8SumtlqU5JfglZZe27kNRMi4NaAdhyhh7WZ1LSqswrZdZEMdMBsL0nKRkxYrukkID8YFLiom1UneQk9AePyyRic9/hZ1FYkeFrtymelAU1URCqu2cR2CgNkLkJabgzSeAC5s46c5eT5eOg8nK8ow5i2ly+nZ1EYh1vkoq2tBp1kLfXQisnKykUSEhcuNX5cNY7+aLzqEiOcreaUFvZQeMntBGnJz5qM5vQz6SvZmUjqU2QaXoKRWwIP1t5RCZqt5lESJeJ3G778yF0xORIm7yBsHEFyKNpq4hW9uhXjNoxOQbchBZP1CVEUdOVFipAiMbNIJaLErOICdMycPyXOkkSS3nwjCmmVwdhMS+runeUDe+PEs5iqnLOfOJpS9DhujGkhPqw4tNF8FRC+BId+ApEjHGUXW2GVW6eQ2VrOjE2Y2l2TkI39OPekMRbl3EhNmhjELds8kn5Aykd6cCh5t0dGEKiLPKljZWj2iE7OQnxaIisVNSDkuRImgXSRrfnAxBwvkfTNSuQ2zh+tLc8GWslJUiGOczdOxcalYmZcM3l3ltJ3ugTurV2FF2Q50Eo2VVb6FNDvclMuJt1WoTyi2cyBzfZ3EGddJB0jY19M8PeFESS254qR2oiK/DHUtrA9GY4khH/b3R4d+5WkOPqqIEsK5pgBrqxvRxCZkPncnkeWzAXEkNC5tHU3VWFv6LBpYPUH3i6j5SMjKgWHUCsn1fUP5VEFAQUBBQEHguCAw6YkS7npDEREqSchVTCvhwSAsoILWMy07puDJl4Cn13Xgsd+G4q5c0gspG8GMYB9cMKcbfRRmoScC4W/VEfjphZ1Yv0WHO2/pRQ+t/jf/i5xqpnph3hWkA0LRGu+2mHD99ZQz+9tw3POYCi/+6TC+MQ8j5+ckvFqjg0/gEJal9KP0fg1+/fh05N0/hOKyfbjr1nCszB0ml5yDKMr3Rfa9fvj9Oissfd5Y8+AI7s8bwUVzBxFB+iFzF+pQ/mIgTjMdxNLsULyyuRNffjgDp55lxM0pXfiiKRxbdvSh2ziIlSv0ePHFQRJ1BR7K7+TRMDXlfoi+iqJaqJynXjChdI0PbjN4o+wJb3QPdqPgwWE8vEYNr5NHcGmID/znBuFQxz5ceukQap4OwiULhhEeGoiX6k0Y6jQh8Vo9PugxYunCLqhIP4VFlDCSREXAWzVER1F0CYvYOX5EyXEZO8pJFQQUBCYAASbymBvIdF/cJTFNQCEeTtFB0SkrqvQwFKYhysZhmdBeX4B0smEtbyQdgeNfjR9ECbJ0k34QNVUqoSCgIKAgoCCgIKAgoCBw/BCY9EQJS73hOhksD4URI+x3MaqEfa7RqPG7R2Zgb78Zf35yP/KypuG3j4zgwd+rMZtEUKeersP8cw6hpj4Y3Yc1uPXGLuzY4YNzzzJhx5c+iCPXmF3NOnxtDELGsg6k/dIfq9eYUP1kCB4oGcRTT5igCVHhustJKsTXjMeKfbH8l8DmqiHkFvsjK8uLFPt34bXnA+jtwgguuXgAD9zri2V3hGJo4BDe3OqLG67X4stv+7B1sw6nnaxBLEVw/OVvoTjf9yAuviEIm8l9p+u7UETO6sUZp1nx0ech6DMdwoF9ahTlarG2AtjTacUdi/sRfLoJ6n0qvPetL/oPqnBr5iE8vjIMC3/hC5++Tmx70ws/+5kP2r4xYjOl25wa5oMLk4bxeIEVOQ+a8FadCsNBgVgaP0juLioMdZlx+eV6fGHuxvLrDkJNorbDolIu6dAKWDPsWQoTbcdHzPX4DSDlzAoCCgLHggATX80nsRd6g273ZvVYznjkxwpv0JtTto/VB6B0iMzFO0jEshDxboKAjry8H/YRClHyw74+Su0UBBQEFAQUBBQEFARODAIKUSJGlKiZVS0LIWEpIGzdLmqPaCiE9Ytd9B/S0zjjdDO+Ib2PWWcM45vv1PBVk7Cpzgv6YDP27POm9BErTpo+TA40ajRv98LnPT64/eYe9JG7TXefDqfMHsAnLV6IjLRS2osGs8j2d+8ecsKh9J4gcovx9aN0llYvTKcFQ/dBC2afpsYXrRpEnTWAHiI1rKSNEkI6INl3anFvjj9mhh9GV4cGwSFMo2QE+2kfHempBJEo7L6DXgjQDCEwTINDPSMYNnnBx2eEnHdUMJI4rJq+M5vUOGUWsJtSfQZJDsW33wuhswbg663CQWoD/YD+pCE8cOcU3Jjrjbkn7UNXl5rK0xBWw9i/XwOdlxoh0yz46nM1WRJb0NdthYnEXML1I9jXSZhSFE1QsDcGR0ZwUqAZKvMoUcI1XNgmCeTS38dHzPXEDCalFAUBBYEfIwKiIDIKUW6ItzlSmdqbUVOSjTJdvs0i+MfYuiOts0KUHCliyv4KAgoCCgIKAgoCCgL/iwhMeqKEp94woVJBn5VvkgYr+51rljDnFpaaw+xeSE+D7c82aX/+JznLjAySA4wPs5MBuvb4oWfEB5GnkO4HmdVwTkB0kFEze91eIhmIuOBkAXOrGfCC1Z9OTra7nKNhIql+VMYAnV1L+5F2CBeTJcXW1uYgzJ5LsmteZIHD6iOKx7LqSY44UuXUdIyZiBGN9whPbeHis+z81B6mFcItetnftN9wP6XTaEkUVrTy5Zqs5IbT2hSGGXPN8PfrFfbxo3QZ5spDx4wQ2aIhK2BKqOWNZIKyZtpHQ+dh5xZwofPQTwtVl5XLxVxFnDneksMOffhd9y7MmkXsjbIpCCgIKAicKASc9R4kfYCUNCxPihG1eU5UZb7fchSi5PvFXyldQUBBQEFAQUBBQEHgh4HApCdKZjF7YMYwOG+MwODEBBEktOInjxbBBYZvjBohtoMEWzHiBZWG2AqNPx4tsJCzDDEdjEnh9rsqss4lsdU9/ggKJ5ZAImMov6f5bV/ExA4RsWDmGimP3ReK+x4jka8h5p8rlKKi6JDStb7IymZF9lNdtPi8xRe7P1YhJmEQ06ew8qmiZqoZrxKdiEfFsBMw9oUiOIiV+ew9b0SdR0SJFzs3a5jo20uVFIxryPhX8kGmv0kthE7BpGxpY6dkbSTmZnBfCNb/w4hf3EWOOoxwIdHXdRu8seIO5lksQkNszBfv++KMc6ltGmKIqF6PFehx3xqyPB4mhx8qmoJRhGoyQx3WTkbwiK5D3x1WiJIfxtSg1EJBQEFAQUBBQEFAQUBBQEFAQUBBQEFgciIw6YmSGcGzhQgSm0ev0BF4JEafF7a+HYCLYs1o302uNp964bY0Iz7/0B//+IcfDKs78d6/AqCaocbJejVKfm/GAw+Y8epmXy7Y2vShDheeY8Ga3wXh3qxOfPK1N76jlJuTQ0Ywe443gnVDONw3hMFhDZ4v9sNtv1ZhQN2Lyy/pxwfvBFLayhBefI10QpaGYHeHEV9/7odk0hH59yvemDXPSmk8VmTd1c1Jio/f9kf4TA3+84EFS5f04uH8abh1WTfe3+6L06IpXSbAjJ4uDbY2AbOChnHqXD9KczHizAgrGt8PwLyz+9E16IWPmrQ4eeowLrt6EHt2+eHtD7yQkXkQX7foYOoJxsZ/9SB5qTf6Oik1KFKLB5+yIO4U0k6Zp8P/NZHArb8Kp52lQljAMLqMwxjqH8FzLwTj9nQvHOzvwFULzBghB2GJWGG4cwdiMdVpj0KUTM6ZSGm1goCCgIKAgoCCgIKAgoCCgIKAgoCCwA8EgUlPlJxMRImUbMPSViS+REWRECNDXlh1nx5Lfj4En6ERVL/ohScrOrHrnWA88ZI31hZ3Ym+bLx550g+PPjyAR/MsuDtDhz8/pcZ9+WY8mOODu1ao8ftCXzz5+B7UNPrgc3LQybi9GxtI6DRtkRmbP9Hip1cbUfqAD7If9MOGfw7j3l/3Y/XqIKz4VSfKq4Bf3RmGsko1wnoHcfWtanzzphlRC4exocIPax4ly10K0bj7jpl4/IleZBhUeOHpQ7h7+TRk/XYEmr5hPF+rxapfH8KGpwJxzlXDePsfwM9XUDRIpQnLrtLimRd8cDNZGJuDR1BXGY7rFx3AcKAVH/9XS6K0RIT8pBuP3h+KjJUqPP+nYRz0tuCuJCve/MgHTe39uIB0U2ZOPQnNh3px5bx+PPc3He5N9cILb1hw0+LD+PMTYcgyaFCx3ojVq/pgMYrMFEvBkSJLWKoRRa8oGiU/kJlBqYaCgIKAgoCCgIKAgoCCgIKAgoCCgILAJEVg0hMlzPWGO93QxoMaJKaEPjMNqFBbF46Y84348F0d2vdqYHhwPzY9Ew5rqAqXLujCFL0ZJYUhZN3bg+KCUMyPHcann3njqp/14SOKRllwdT8qyoNw563deOtLb3xNeh/33r8bv8v3w/2GHhQ8PA2ZdxnxUgWl2FBEyXOvqPHLuzrwwD1huPE2E7a/qcbtRI78kciMm646iE/IjWaOXz/2IhihPgNEZnhhWXo3HR+MS36ixfsfDyA5uReNr/kjhERjzzqDolzWBOKhwm48vDocN/18AG9s0uIX2WY8+ZQ3zopQoa3diosoNcdruglvvHwSbrj2ADqINXr9NWpH4jAuuuQQnlsbitMv8kPnrkPoHtLginkaDKmH8c96H1x/ZS/MXSH4yjyC667qwJoHpiCf8Fi9Jgi3Zwzi1b8F4Vd3D+NPz1uwMvsgrJSpw3JuON5SOhIjqejfd4eU1JtJOhcpzVYQUBBQEFAQUBBQEFAQUBBQEFAQUBD4QSCgECUsosQp7YZdGbZoZ7oZ3b1+8Asyo63Ni8RQVZhDDjQ7KfUm9CTAz9eEABJgbWvVYvZZQ/i02ZfcayjdhFJpQqeQHojZG0FhZnz+uZaseUfQRda4fYe08B4ewTf7vHDVoh682+iHM+YOo32XF844w4Jvv6XUlbkDaHnPB/oZIMccFWbPtpDLjgYHv/HGzKh+TA+hqI5DvgifYcLbZA98+aJeHG4n5xtvHbnwmMmVZgQD3WqYyHf38G4dPt2lxbWJRnzcRE45J1NKzAE1TiOr4S++0pDSCjEVpMESFKCCmsRl93/ng5kRJozQZ999rSHXGytmRAyi/WstzBotfLxJg4WER3RkiROqH8Znn+nIxYf27/fGYdbkQxbspJSdaxMPU9qPDrOjgI69Xjj9dAu+/gaYc/oAF4JlkSQcZ0ZQiWk3jDRRxFx/EPOCUgkFAQUBBQEFAQUBBQEFAQUBBQEFAQWBSYvApCdKZoZE0sUfK+bKBEa5+wtbyRNBMirkKuzOtDWYMKlt42Epgjiq5OjCzyoKoFjphFwzllJ6Du4hsiTAghDSCuEipuwYdj52XrYP/0A8VvyVOdZ8+akfTp9LAh+sXOYUQ5+ZyD3Hx39EOA/pqlh9VKh43B87/uuNvPxhBKmJ2CBRWH2IIMDKTysSQ1zzlZct1JqXL9ZD+FxwpBE2wfXH3h2I15UdynRGWN4SkSsHiRRRk8NNWBgptlI9eVHsvKKTDq8A+5ul2rDvmFis5MRDn3zb3aa43kiQKz8VBBQEFAQUBBQEFAQUBBQEFAQUBBQEFAROOAIKUcLsgcXUG04c6GgBL9oF86tBURKWYfK88aEvxf3452Towo1vbMcSkWCifZjZDNc6ob9tTIRAUNgIERZRwfah47lGh7ivRFRwq10xyoKfj52SsQpDTPWUDiBChG1cgJYfL1I9VEDHN/647CoVbrzdF/fcbcSUMHLGYcQEE1BlG0WCCL69ojmOdCxzoqHzq5jDj1gm50HocwthwK2FGTY2ckWsIzsRqy/bl6yEhV9oX/qMHceIFjVzDnLCTyXyPYxfosAX4bx0nKJRImKo/FAQUBBQEFAQUBBQEFAQUBBQEFAQUBBQEPheEJj0RAnTKGEMBicb2KI+EGgip5ivyOXm8oVWREyltBLS1NDQ5x9s98PONgsSfzaCAA3Z3xIx8OYWP+zqHMbPlxEZMEzsiUWLl/5Gri/TVbg6wYTNG32gChC4jSlTgXPPJzJimKxyGZnQ54tX6i0IDWLMjAW9vSrMu8SCGaQVwnU8/OnjQR1qXqWUlWgvRM8RLIYP7dOi4R01T5eRiImDXVbcnGLGR68GIGfdMJ553hs73x/EgcNEmtxEkS4jxFww4sJPg9f+7gUypMHNNwM1LwBnX6jGmacNwEKcCrkJw2Lyxkv/oHSZuWpceEEfidpS+72ofWY//N/rw/iyjVJwAocQfZYaF11EoA0NCpEqFi+8vFGDcy7RYE5kPz8fI3xUrPEU6fLONh/s2j+CG28kO+KBQVhYxAkjSliEjBiZorjefC/zgFKogoCCgIKAgoCCgIKAgoCCgIKAgoCCgIKAiMCkJ0pmSkQJT3shnY4QK555OAxPbOjFT27wxR8e7uakhcrfF9cRcbJrrwXvNengqzLC6gdcOT8A+w6b8OmnwRT10YE/PxxAwqtDuOMeP9zzy17MP1dD5ISVB3EEhwJnkGZHKlnlXnReH3o+mobLbzuMQLLUZSEVA6RhknGPDzLTqExyhlEROVPzxxA89FQ/Zp3qjU3kiMNCWWorArHmjyb4+wlECfvvoR4rWlo0uCdZjcbvTHj3vRBkLTFh204TCp/0R9KVh2BlxITVHxdfNISBETU+afbHeXONOGWuCk8/4wW9P2OESJflc3/E3TCM8xcE44WKAzytp6HOF5v+ZaXzWrCb0mu0fsM47RQ15pIrzgNrtNCH9kJ1wA/nxA/j9LNVeIUIE/IGpuoSweJrxaFdgbg53Yx9ZCvc+F4YAlT7AUaksEgVlhLEokoU1xuPE1NzyTykoxLvG2Jc7LsTVUnLUJtQiersGBYcpWxHi0BzCealA5XvG+AK6aM9refjOlCbfQ3qEzajNGmK593/V/foqEX2NfVI2FyKyQzDkVze8eeGIznT/8K+P9JxNEn6/ZH21faaNCwuiUDxlkLE03MR3yYJVv8Lo1Fpg4KAgoCCwI8VAYUoIaKELdBVRJKwbBdVEBEOjVNwzmUdCDpJh+699OUwCZAaw6AO60L4Gb5ob7XA2kvRIxQpEkphJd2gaAzrDFgOduFUEmbtoBM2vkWRFVHD5KjD8lJUWPvENAzsHcDqx3qQcJ0vtrxqRv+70+B/8T6cfpYOd9+pQk8HcPnVasRfQYQFHabS+eC808mm9yuW56PCZ1+H4MxTDuGDN/zwn48s+OeL3mh4z4hfrQjAKaQJ8ps1I7hspje2k2Wv1RqOV0r6kbyqG3E/DcJbtURkUNTKx/8OwXlXHUbiLYGo3UAkjuow77vpd/jjmadZaMcguj8ORMh5Rpy3cDo+fGM/9jQH4hYiOd5qMmNNHrnphHhRbUbw5qsWvPJ6H9Ju90PlX4dhPayFmggTtuUVBSP//l6KQhmhVB4tMm/SouJl4TujaRb8Vd/CQjyK5DjESRxifBQx1/GnkvEeMI0NuVhUqkd5NS3uTzRL0tGAwrWdSC1MRqRzE9pqkLa0FkmbqpAc4fRlO323mL7bSN+NOfB7nFYVosQGPu9zG4ConI2odnORjFsMWLh6G5DijsQ7wmt5PBdBpp2oLqhDZI4BcdKi6wirJ3t33o4C7LA/IGA2omLjsDw7C4siJ26gHuniU3YbfpQ7eiZKOmqzcU19AjaXJsGekjTR2E/NbEPaRiLpnOericbCuS9OdL/n5ytCZGUjXHLrctpzHMbLEfVVUyMKF5ZAV15NbbAbLxONlRwslH0UBBQEFAQUBCYVApOeKGGpNxJRMkJRHRqmw6HzQ0TwCPb2mPDtvjCcPL0L21+cgstSOrDyoTAUP9AFa4+QpjND7Yd2UJqJ9RQ8umIfckoHUPiHENy/opvCJIg4UAskByNSBvf3IOCkHk7IWC1BsDb7QX3uflyX7I9XNw7D2EXcCwm8gmx3WZTI1x+H4bQLunDzjVPw0ssduMMQjL8U90BlJvLGywu/TQ/GY88dwJsfhOLi0/tJINaEq87wx7+/onQZSwRGDvZAO70X3oFeMPVo6Zz9uGdpCP5Qc5gfc9n5ZiInWI4P29R46DFfrF5FKTHf+sEr0kgEy3Rsr9uP+1JD8fiGw8ha6Y+H8qwI9ieCRWPBO69bkfHLIXzylRkffBqE8+aMkJaJcL6gqVps3qLDJUS4vPd6MOISeolaEdRvzdZZ8B75lqc0cT0XlrfDWSrSKOlW7IHHm4HcPmCamlC4qAox1Sfg4d5VBZurEJ/diRJaMMeOWfuZ0Fi4EKtQjK25cXaRLiY00efZYz6foDl4ZxWS6mJRezQrBIUosV0E1ueKmqPR1hmPyto0zBlzediidDFqjJFoiclxE+10hNd0ohZBxgbk5hqx0n4x3LEFhqWvIL66/PgvhHk76hC/vhgJ0qLb2Ib6inwU1c9xfEN+hBA5735Ei09XZbnC6hjr9P0dfpRESTtdr6VViHRelB+vhjj3xYnq92J9WSRGZlUnOufn09wbe3RRhsdhvMjvqyY0l6ajIrKYIuycWKsJxup4XWLlvAoCCgIKAgoCP14EJj1RMpPsgQWhVSIzmDMNW7gTAZK7PARFzx3GI2WhyL27Bz+92B+vvduDL3aF4rQZlMbCoiEoomSG2p+Ikj7s+eJcsvf9GDHxvtj+hgoa0iGBty8REcxOl9JPrNOonEF4qRhRQh46lkAiSvyJKNmHC+L88VieNw4dsiJwigqLfkJRHsTe3Hl9AJ7e1IPPmmcj7vzd6PNXw9iphZblAlHKyn0/n4rH1x/E2y0BuPhsIVrjJ6cFYOvXvRgwzyAr3324eK433v18EB9+RpEkZw4igtq2d5iiPwboBKRGq1L1wj/UD0GkvnqAtEjWV3vj5p+QrkrgIcQlTsP22kMIJl6mx0qRMj2hCPMjkohpmbDDdSpUUZpS+ppO3PtQINY+wKJCjAid6o9DB/uQ8DM/bPmbH6Us9WHbp2bMCNThi+8GiCg5mRMlFpGj4Wk3otyKIuY6/mQi/wHzBzYpuYocGS/SZAKqv7MqCcs6C49u4a4QJY5EiT4L0RU1iKisRZozU8Ku7dKdiM9oQVnnD4so4ZEudfFjogYmoHvJO4XbxVwTSuZlorN4KwptuQTyTulur2OdG753rI6t+U5HHwVRwkmSIoAip8Ysyie0buOcbEIX/ywVMx2dGTloK2hGyvZcxE1cANMxIXKsfZUXPqFYHVNzlIMVBBQEFAQUBP5HEZj0RMnJRJRYmDYJWd8K1rgkthpgRVtzGE45j1JpoknYtTmAHHYPYeppGuz5koIf+k3cGpgRKjPoP+0w4rH7z8J9v/8UZc9Pw90/PwDiTkiMdZQoycsLpgNGUJDfi+tv8sPfXxrAyCcnwevcdvgG6DDvHF+RKPFF43/2URpLAHxCB3DK+Rp8/oE3Vt0ElLzch+f/HoafX0+hJ7StTJmGJ148iO0fByDuHBI14URJEBElPejtn0nF78am0jD8bEUXfnF/ECpIS0Tt14GrbwpC/UsUEoMgIih6oD81FI+sUOGX93Rh7gVa/OGRMCRcuw+XJk3DW0TUqFRMTMSLyB4/IliI6KEgGZYyw9rf8XY4psbtxcKlPnjjZR3t243zLpuOq+f24vG/9CEvdwoKCjvw6JNBeJPC9+veMcJERImWiBLuxEMkCbc2ZsQLbd8dmviIEh5iXeAQ/M7LSql832U4MnuIq4jaCAOqkV9Wh5ZOMwKiE5Cdk4fkOY5PmsadtSgtKkNdSyfMWj2iE7OQb0iCLaKeP8y1Im1zPJqLClG1bRd6ab/5yXnIMcTB9o7MzcLcOTx87AOmCW0NZSitqMeOVqoD5YPNXpCBwsJUSFUV2rMZxTE7UJRbhLpWPbLW04JXL9ZtawLaikpQWt+CXjo+eonBsQ0MLONO1JYWoayuBZ1w0U6PxIJz9IgQZVKkK8dGivgYRbUDTVVFKKzahl3E/QXMXoC03BykxY4Gx7t+yLZfGJlRm5mKgiaBPBS2+chjehdwo33hXH/x73Ubo9CQL17fgGgsMeTDkBTp8GbWvg9AH43ErLH7ONw/TG3YUlaKilqhjUY+W1QAACAASURBVFp9FOYnGpCTHUspAFI71iPDWIH8ChGH6CUw5BuQ5JCqMT5WpsZCXLpKh8pGO50VFmWzrAwxDgv0NtSkLkVThutFu4B3Odbr85FOxFOjU4QOf2ttzEF+5zJkOujnHGvfdNQoaadxvLQqEqVVFLUkpsy4x96IppJMZG9olUy5Rsd8uFMfkMaojHHQThoJuWuFOWF0ozG3spQwdKFm43Yx10xESTpM67YjV1y9GpurUVRWg8YmmiPI7kwfnYicwlzEO7xId7zmrO8k5pXTOQIxZlyYqIzUTLSlSQt/OrZ6LUqfbRDqTylAsXFpyMmLR2eZG6xYk4zNqKY5rqaxSeyv1MdzCAe7irG65+dXYBvr0LaN2pBQiPWF8UJqi6c5xGGQSH94ng/Ynh1NVSjIrcAONlfzOSMN+qr0cbV+HObWMVjZVcZj+4Ux25q8HlGN4hxplq5fNiKbSm33Ea1+PjIK80bnM+f+4aK/yOsXLsBjY30VUFybiFaqX0PiVpQsss81c0cmCX2TBJqE+6PLPmx/Xdg9Jw25OWkYnabd9TXh3ui5r/KrancvcFGGVK/1GTBShFYFu7fKuX+J1yZrzHzqsgMqHyoIKAgoCCgITGIEFKIkOFJwbKFoEu7Iy9gSsrJV6Xxx6hQLvqEHr62vn4KFV32D1Y+G4uH7umChrBqersOJkgAiSnrx/NNzcesvPsetdwTiuaeJSTDTPxZRomYRJcBVlwXj9e3dOPl0EkX9hzfOO6sHQx8RYXD+d4g62w8pSyVPXjXyC7pQ84dQLL3nEB58bCp+l9WN1h1TMOfKdiIyfPFpE6vxoANRMj/GyKMyJKKkj4gSPyJKhg6EUfpNF6ZGeqOqcCp+mtqO7U16xF3QSedgArTd8JkejP59Vty9bBh/ru5H3CVBaHy7hxMlb27qpigbtijQEFFCUTBmiqYh3oRbKJMrz3svTcVFtxzEsnsC8MITRDJRRMl5C4lged6Es88dJEcgE06nvOIvPvHGT0i/ZStFt0ipNzyihBElzHmZkVSE6fEgSpzHt7DgiiItj2yXWh7sIS6zVo+Y5ELkpUVDrzWira4A6UVGGOy0NEzNpSTM24DYdaXIjtVDa+5EU2k2VjRRioJ0bv4wV4Lm6HgYcrIQH0mdprMJpdkrUBe7bjQV5aiJEhBRUoP2yAWIjZwCHS1GanLTURJeagu15qkTpiUIb9UhIX854vQ6aAMDoeN1q0Db7Eik0cN7AtVNS2kBdQWOxwP0ZjKZRGKpvqWc3KGFfpEBBZ0ZRMQtEhZBHokS6YG7BvEMQ7AohAYkO4h1dmALpXAUEEVVmZcABpWxrR4F6SUkerMJpYsEssQzUTLOfu4Wri6JkhoExKagJC8DsbRYNbYL1601dSPhESl0K1qMJC+r5X3AEEc7tW1BkaGA3uKO1tex/wmEUT4KUZ49n0d4Gdvb0LhXh0Wx7JzC4qWoKQCxhnLkJc7h5MlO1v9KwlG6NVdMbZKBFUulWFiB2I3VNv0XFmWzqoaiyubnYLuUBuViP/s62/BObEJSejvybXXgANBba74aQ2zdWKHhY+ubo0SJS90IGdi71KFwuTj1PA5YHZbmmmCoJPKCdTGmy5OeCwIEuWPzzQQIXfU3k3A9M2tiUVqZZpuDjM21oNkE8VERYPR7YwnNJa2p2FSVLBKq4jU3pqC0MA1R1HdMna3oDIjFHKqP47hop360FFWR5agWiUguiNmQgPV5yXx/Y8detLaaEBU3h8pjVXWt2cGIktoGIDY+ivfX9sYSZK9oRaqkOSS2cf76QqTOYR2aNGByl6E+fhONE4nlkTGHOE/U1O/lzAemJroumY2YL43Bjp00h2WihIjS2Bz3osij7Y3FDiesHKriqf3imC3YMZtIq0JkJUQikObRmoJlWNukpTnEgHJxPttbn4vUAi3ytpaAcxayiBJP/WIMcPSBOM9EVKKWQsB4tBDpsWwtWcSvtdg53QhHeyJKjGjIXYRcI5unEzEn0IjmDavonhlru6d66mue+ip1Io9lCNgVoYn6v6E8D4msU/Nr73T/IhKsNDUdDez+RWS0XmumWzDds1c0Ib6yGtknXNDL1fVSPlMQUBBQEFAQ+CEioBAlRJQQOzK6YKerZGUkAFnv/u4XJEj618NYdFUYtrx+GF+ytJuITq6tIUVUzCC2gKXeWKxzEX/e1/jPx2Y8+2Igbr2ZiAsrRVhwjRIrXq+NxHVJbZgx1w/bKDXn5JP6iCiZSUTJbixZFko2vSykgpJyKFxDpR7CvDM0aPpyAGl3huDcyAEM9AUgt5CRG8CHn4aRW00XESVTxYiSIMyPYZEfjkSJr89u+swHl5ALzTufDuDyC0Pw1n+NlPJCvsYWevOnFogS+IZQlEw39v7XDzf/fARvfcQiSEAaJUR41HXi4rO0eO+zQax/ORipS5mTjVmIvtH4YVkSUP2vftQ1hOKnV5BlsroXs8+diraPDqH0d/5YkWfEU88FIPPWHlww0xcf7mGpN4JGCasCJ0roB3EknHw57kSJmIMeRTno7h6Q+ENcQxbWO+gxGLHFsBAF9OApvFFnD3ILURFNApep1IdsWxv9TW/nl4tv70QxR+0jTm/z+Jv9JmRIRMExECVjJhZaOMzL1lIkARFB9CVvT03CWD0Ed3Vjx2eOOr4wkdiFJVGOeBhJ52EhRSawyBSWiiGHKKGH9+aSpcg0ZSGP6JAy8SHeVn+OSRtytuc7hIibGvNxaVGkrfwTR5Q0CJE3dqkmjlEaQh8oiVrPFyPSxhclZTFO/Uf6ViBCxr7ddfy+QPuI06JGSNWwveWVhZX4xjiRFoucZGKRI9kwLs/AjoJWZEmRJux65+vd1Nd+Aa7lrkrtOaNREIwoSioIRGl1MozjOjKJ7TuivikSJWZaEKXWI76qmAgfKfZIHvbyiZICjBmjTuOguTQO6eZyh1QujykErsRcWURWykrkZy0ajTxz9XRAc1Xm4nosoTmCXz5+zZuRJS2ynY4ZrUsUjbNU5JtogU5kmBSLxb7P1Tv2VftTuCVKxtSNSJjMxahfIvSrji1EsNQ5iqI6n0vWHOJczhH08YpYp3bx+Wk1zHmeiBKKNIusQcEGHVYSoegwlbu6Jvwzx/ZL5GaBfh22549qMPG5YsVeIZLNFhAnOJN1FrqJ1pCTTuLcL1zVk2lWLcwfTZXjeGxAnIOg9lFGlLjsh0K7Wg1CVJqnvuapr7ru645lCESJ53HL+15FNDZWpzoIjbfR30ubljvNs24vuvKFgoCCgIKAgsAkRGDSEyWSPbB07SWtDFC0RPunoZgZc4h/FX4qud18Rev6PnK44Ta7nGfAdJUfDnAx1xnYVnOIUlAGMD1Sizf+rcFZp5Ioq4qEP5gmiXUmVi0nscvnBpB1rx9K15ow0jINXjF7ccHFOtx6CytlBBFR3ogN1+H0Cw7j/It8MG+uFUMjpJ1CIRd9XV74W10fESsBePmFPqy6RY+1L3Vg2weBuOJ8IfXmitmU4vJtD7qNM8h2eA8nT/5VMQXXZZKlDm3xyYHYupGYniGiJ7yF1Bt4hcIyREQLlf/G34Nw2y/6sadrGBcmTMO7Ww7g1eogLF5mRMTpWhju1iAifAgmsjLu7NLh3lUk+nqFD7Zvo4IGyA3HrxfTz5iKfa0HYB3yw8p7hvHEHxkNMoizp/rh045+DFpOhs7ynWCBTBUcIXwYV8V0V44vUSK+ZY2it6zj2OdKqQbvG2IdpgTHh3+nt252ezocL4o5JmxyFo50On4iiRKnc/H6mOgh3kFIlSrsrm6ujqfUC0c8hIfWpixxES6LKKEyxQXMNu1Y4sbtQs2pnieOKAHKyR7YoRc4LGTEa1hOix77nUQSLEta4DrdWDqISFlasBdxWVnISIrjkTOjm7B4qUvYhHIH8ULH/iIXK67T0i5Gj3AtkTYYGhPRJEaBMH6H7eMqpUaqkz3e/E1xY4ptcdFcEoeSSBZhE+Em0sep8UfUN4ko2ZhBi698itpwcryAPOzlEyV1GDNGXY4DR1cfHn2mJfKU5hOXm9h3HcRciWRtraG4qaoA5FRTZIE7ZxWnRbMnIkOadzZFVSGVogeqScDW/tQmElxOz6xCYLIBWSkJiIlwTCP0dH7nPipZWLs6TvgskbRhhIgz13Oq0xziPE7cRbg4zAfu5mEhnawhxQNRQimZsxMpFSaQUnca7SIBx30YdCYY3IxZl3OimKaTcQxEiQwyRSAHYokckFzIRGI/1t656uiIEn5tiRjbVG7fv4Tz54YLY8FTX/PUV+WUcWT3LxduXOL1GTPHj3vtlS8VBBQEFAQUBCYTApOeKGGuNyycgREfLEqCL9jZut6b/pE975mzrGjdbYGBoiOKHzwMC/EKbD9m4KIJAWZqA7FnaJCIkDC28sSy671R/c8RLPtFIF74ywARAczphYm56mDeP0zCrRZ8+rUFW7b54IpQLXzOoYgO7nHDCiR735tCcKnOjEef78HfX/XDlRcSKTEsECXGA0SgnNNPe6lxuM+C390ZgJLqXtTv8MbVlwiCHwtPC0HD133Yuz8M06fsF9rVEwDfKXQeEgPZ+o4fFlzYDRUFuli9SEzWewga/0AMMcudIUo50mpIc0OLFblDuDghDG9vJr0VFREk91jxn63A+59YcEqkBgO9KhwaGMINi7W4PVODqxaQ087eAHhHmDDjzDDs/mw/pelQlcwkGKsjsoiad84MetPUPkjHTUGwZi9URLbwiBICXcL/eIq5ekq5cbUwdFjCsgfEklhUNlC4PDkBZF+zmmwXx+qcOCwcPGgUtD+ymfLGedw8hLRwOz0J1qOcFgtjSQJKC2qsRcWzddi5s5VrCAhbiu1cbt96y0pDYeHv12D1WIkXXsp86Y2tXKKEjmlii8sxxAtBwN7Yt+a4EN50XAydSKLE+XoID+cliK1sQFq40AdcQyNqotj7jtp1JmNbI2orKlBR34qIhCwYVqaK+f3yFi9ysWL9Ki5Xz91q9KwvNadwwqyNpeCQ21BtGtmEU3TAjhT3oqIOeHNR3kaksKgGLXtrTU5Lm4Q35hPfNzfAGN2GlhbWz5wENsXx5wl7+USJox4Kv1ROfdrUVIiF+TqKnhE1UowU5ZNaCH0xYTLWCki42m7HP2n05F+KVYFShBrtSqk3z1ZtQFNLG1ptGiij/cj9NReK4viTO1E0AdYym8a/K5vwDkqjebYCZTU7YIpJQQ6lA0oWxe7JN3ZMFTY0taCN6yAJm23s8z7RQPbfpaL9dztqKJWlKXmLKFQrcw6xn2xZe+TMB1xvpsDFPCxTzJWEfjeVU2oT1yhJR2NcpS1VyVYdjtk47bfpCjmRMhNElHjqF06w0Z9C9CNz6x6zhdtHSsqba5z7ML8uz9pr9NiVYm8PPk5f89RXZZVxJPevSBdEiQzCyQWCykcKAgoCCgIKApMIgUlPlPCIEopksIr2tCr6qSJlUauVoiOCgKce88c7n6lw3+ohzD2F2AUKxrAyQQ0S1lAHW5HzyxDsHRxCVRV9NtKLb//rjzVrWQ/S0GdDSEtjKTVq+p3SWaxDqFwXhG0fWnD5NWqkxI3grjVcIUXoclT4nAv9MPDFMHYdohSeKnoYGSKiherEU120KtyZ7kd8hhol68x442/eePUtwECkRvSpZPWrsWLtmkB88p0FxSTrMCWgD1bG0/ipkXWHL/ro9yo6p9VEKTL0u9XbG+l3+sA7xBsVT3QSoUKitpSVA603r/eZ5/vhfrJ8tQ5T4d5eqHneC3VvCMQP2/xDrFh1jxanzKRyqBlDh3XI+I0XTjpFh9+TE47VSAQRI5/YzoFWPESCsl/ts+APfyQZWa8uqAYZUUIRJWqLlP10/OyBZaTcSOPeXQTG0UeUbCBdjlGdCKEceRElbTUUHtyQYiMPHBejzDoxFelNcSgvzCIdDfENsYw34bwKsh403WmCOM2SR0CUuCNu5EZJuD5+7Btkl/u5abMQJk/CpxJRxdtjwjpnpwhXESVuRIFl3UeYwGVJLgqapbfZ8hYvcrGCqRGFl5ZhzsZy6CsWkrilSIgwAoXSmarL9ahYWIP5DukBjjV3xHG0fsX6ClxKOhuS7sHE903mQFKJLG0Z0gsc9YHGjB83YE8kUcJ0H3bW5GJF0TYSNGYivE7CnK7qMM5ijOPVlsfHNrGRWFwWiJzilUggrQU+ko8moqRxCdaRDsUOQyZq7DWQxtSNhDJLV5HYbSDJ/wipPa6xIjJwcRkCc4qxMoH0coSKjdG26KDxk7niFexiX7sQPfaYouQCO3l93F1EiZgew9LORvNeHEoZc35R8yaOdCsMkm4FI+Q8tt/NmJ0AooSlNXnqF2OgE8nM5E35cDBUonSc0sUlds5VburN54wV0LkRc5UfeSTVbGxf4/1hnL4qq4xjvX8pESWyblHKTgoCCgIKApMZgUlPlJxMGiXMFpilgFjZap/9f0iL4X6KtvDnrAl9ruEpNFYmNzLMuotIbPix71kkCPuEvmBZNt6UZsOjQ9hnRErw3+l4esi28lAURht4SScSFEwZVyKdlhgbFX3GnXiYiOoAlc9JHKqjn3Buomjof6wyROiwcxEBw17zMSJFqBo7RviMGkfHsc/YvlQPaoR1gImuUntJtJYe97mQrZWFf/QLoTVCOUQUsUiYETqPiU5KBApL47Gy/RmzxDdqHztuiP5mZI4PK57Vh75idRok02UBUhJ+ZY1gzjlUB80AtNpeSvcRbJmtLIyHpTNRAd92t2HWrFni+Sfqh7yUG6k0/hAnU6PEWZ+C6UAci0aJYxiw+GbQLCymRkPYpbdjJFIXl45WJ8FCrpGxOmKCIkro/SQL466iMG4SlYx0d0kmgChxp8HgWqPEKRXIhSaBe6JkbJoFT1EpI7LCgShxpVFCeimrAkUnGSHcvIrC2W3irkfVZZn+SBWiOFkhjyiRixVb1LKIoG0JeQigNIO4rYXC4okvhjYgJi8SRRuIMLGF6I9tgDOOvH/RMcsjnkXbglHtHcf9JrJvMm0bIgQdUiPkYT+hRAkXhaxAZCldJ3fpMs7wuSVKxLEdwfrxbCFqy/mtt7OOkWyNEkoDkqxu7USQx15ZgUxozRKi4lym0DD9kdWRTpFuYspMhkRCsD6WiZY0IhjciNrKmkOcK+imvY7zgTBeNsx30oqSrVHiqK3Cog4XV0SifCNFDREpxPVXZLSf1UFKRbI145iJEjESx1O/cMKNp8c1pWEruQ05ZPWJAq/ZkIS+3aQMic5Y8e5cb9j3JOqcQ6LO8u2GHfuaY5SaaMts31fllCGTKHGpj0OYjdUoMRFCOgdHs6OazpWDFAQUBBQEFAT+ZxCY9ETJDLIHZuQC4xek2I4hs4aiI9iCnifNCAQKU29l9iz2O4rdgBMIzFZYPAcLr5C0TkY5EH4mu44zGkmiov0Zh2Klg9jvQiHC+djGylexKBZOOog2xvwL6XuBZOD7c9KDHSN8x+rBCQ/6H/+eCrJS5AqzQea8jbCXw8kYUcNPzgJnGBdktx8/Ewu7oagWaRNqLLVfaKUNJrEurP4ClvQd4eobNsTPraFKMKJKOmh398TbAwspN5QyQw+Q7iLk7S6MKH6qRVRiMYq5Sr7oekNROjkb7RZJbUzzoRpRHl1vRpX5mbOM5HrTZB/mTc4j+Yty0WmoJKcTck0wU5n1BcitasOuyAw3RImYF27MQ3Ux2S5SyHV7SxVyDRvQ2pvM9TVsYq4Otq1ia2U+aNpcb2LIAjZDcKMhuw1yYtoJbfwixLC/J4IoocdUZhm8au/4rjfGhnwsyu0k9xFyOqDKmMlhor4gF1VtuxBpW7yJCz9a9KyjFIQ4LT0E69hDMBFZyUv523Z7B4Tcoh1o2etElGTWIiAyAYXF2YjVa7kDTxnZK3fa7Fap3eJb6JicfGQwtwsOTSt27NQiflGM00KF4U6Ln5I6IDEBcZHM3YQcUOrXYlVRgOgmI5MokYkVK5FFJaWWtpNtSQ6VLbleiJoFbVEwEoliL0ZrPxbY72MIJ+6SswokM+oQceO43wT3TVepEXKwZ5Ez6aTLspEJwbKYEOoDMpxGOAbOfZof14SU7f/P3pcARlXdX5/ZJ8tkZQ0gwSW4gFtoFVwArYEqoBJqS6yaaA0uAZVgNUFN4pK4ED4l0ZbUStQabAUXghWo1lCFqDVuoSpxIWxhS0KSyTL7fOe+eZONLAOC8jf3tZhZ3rvLeffemXvm9zunq9hwd7y6PO9Jo4Rzp3JlNhY9b0XqS760HYWoK52C5csZGaaYd3Cs5eRhQ1U8MtqjfXp2vamyx2ES3Wa63ydl3RNBOeqaVVmSjaqxyZg8Lpakq1gripA5r5IpM3RuEsRPT1gpm+ZSTFm+HGm+hmFDYQ7ymDLW4SgjojryMLxPMVTV9aavNeQQIANbD0Q02NRFVZhbkIvkcdHCKgtlh7Tx0LvUc9SCj1TPs+RivSAaAur/sYsoCWxcdO6bILFSUNObE5NKQPidq6pJkM5hVNgyurWJNc4hHNm4xpVv2UNHmN7sgVVHmpq5WJI9F+PpoibSfWo2l2PP+ETFzrq/sdbfWG13vemjjkAjIhUR6+Q5KInry/XG97mwNOaRdl2dPue1fFMiIBGQCEgEBgQCkihRiRL/3VY2+OQABA3g4YZeJwIh1McKP9ARtNERCeLnFVRSQEl3UV9TSBjxj9cyuEMlM3xltpMZ4oli+6L+E+XwfC0v8IoID/GezxTHF6yh2sQIfsFfjo8EUa9XHyrFKh3hW4L0UfuiXKamGvn7rRAY7YSI71yBQ2fCRVzHLBlfPzqdq7wueByRzqMQPr562ykfBtuIsvz1C75J6YPoo9oUpR18srvhaBMlvi+x/DH9kGNuLykTvi9xy7AqjuRF4VpsoV5A6LjZSM9Ox8x21w1fcfbqUuRnF2LtFubuG+lmMSMNGfNn0jJRrc6/KaMNaF1xLoo3bkczz5uYKqyH49sdKZSytpYgM7MIG4XQCMPXE+anIyN2A6M54nohSnhRbQWKSRIUlXfUn03diaJZ3NAdNaJE6SjWFxagqHSjTwcldDTiJyVhobAaFd+TjwpRIlBgmHZxHnKLffWEjp6M5MwMJItNWvvBFIiSTGQWqeeMS8D89AzEbmB0R1znUPsalOVmIvvVLWgOpXjsKkZTiGJqaOvKzYD/nk1MzEJGYh1y5tAJpnNESelErEuqQ5H//vaQUuAbA+tRWFCEUnFvFWjiMSlpIbISx/bw66RI38jB0pLNqPABidGTZyI9nWSOEqUQKFESKFY8T/2FOLabA4jyS+si0h3LOrnYHDpNetAeERtY6mtQZ+bdzPj2Ph5CqBztsalGSQxfQjte9afs/rEXY2URFhSWM10mGmnL11NbRhAenTRJAiYMa7Ce1tuLN/jcx5RDzGUxfhTb7B6OHl1vfPc8NTUV0/wLBedXaX428sVYVcZEMjIzJqIypRDRKzq7pgjb4Hzkq/PQGD0Oc3OFPfmhRImghZRInMokJRoslLa+eYUbUK7ojBgRTcvyVM6bRIXpVEbyoViNt6O6NB/Z+a9iS6f5OLEyBYXRK9S0FtrDcqOd8jzFZNqPUIxLmI8M//rgmyh9ryE94RfQeuCzLM7LWY1ysVZzzUjNzsbYQ9aDrhX0ntoj0m1yVEtySwD9P3ZEicAssHGh9q0bEXIopL5ooMo0fySYb43MW7sFdQ6OiYmJyMpIRF3OnPZIo54JCa7TJUtR8HyZ8vko5kHcxASkZXAdE3xaP2Pt0Gi/rmM1Vml433UETpT4xp7AsdDfz3Ez2Nb5mNn+QS0iXkiQDSdBlt09EqfHgSlflAhIBCQCEoEBgIAkSqhRokSOcPOu8A+CAPDJgigbd5EaorwpsktUYsJHPmho2Uv5j1BGSTC7Zsd3Bow+0ZeeIyIlfMIcvoPSIQppIK7XCSJByXChNgdf0Al9FFEn/9bVGRBkcCsEjUWk9ajt0HIjWr3LgDCjByFhHhjYHi3rPLDbhEEUT/WQiBA8ir8OhXMRqTUipcWpxZ4GLWJGulDzvQ7DR5F4YQPdQoxWnCPq5nlKGoyfqBGNVske0XXxUOVpFAJEeUtg5vY51iiJOGRz3KLjCmvC/xuB7d+aMfpkG7VIVCAU/HzXCAJG9F0cCl58Lso8tq43Hfekr0dHkk/fa3kDRTDuMIiSwO6CPEsicBwhYN+Kknk5qCIpksafzNv9YqxMx5m/AHtEJJPi4TvQjlqUZS9AcXQ6cpPjOiKo7DWM8kqhdfby3h2BBhpU/1f7O1A+w/6v3h/ZbomAREAiIBE4ZggMeKIkxjIaWspqtEeLiHQTMgGKXis37oIY2LXHjGi6xjjdOriouxEc7sKXFUYMG+aBOcSNqBG0wM2JwPXzmhAd7YarRQsbBVC1JA80ei8c1P4ID+OvLizL6dCiTTyPcsHNvy0eI+wONyIpjPre+xbEhraiXm9C3CltrMuDsGB63ATpseRPoZh5lg3DzvZA7yBhEkEr37VRuPTqOuyoMmP4cBcJB1IQJF8arToMHgo01GsQznSD5/6pw++vtGHVChOS5nnQ2mCHgTokDpbjor6IifohbY1aRA91oalWDxPrNLHdgiMSEiVtNj1C2E8t9VcaGozsG4mcEAf7ooOOhIiNhFFoiI4ECNsmSCFeZ2aZ+Y+MQnrWdjQIkifSxegcH0HSTjj5iRKhTyLII14niZJjNtePbcGSKDm2+MrSf1oExPim+G2H3WpHc4SLU3b0S32mL/20jT+GtSub6EqmIx2qV1FTOg+zymklfYhWxjFsjyz66CMgiZKjj6ksUSIgEZAISAT+TyAw4ImSESRKFG1VNarBp0uiypGIFBK9BoXPDEfijCa08cT//seES6+w4Z77zHjqiTZUfqjHKee34OE7w3D1b+04+wIX9n4PNDWQLDCGoFnrJFkBnDaOLzCE4rOPoOsOcwAAIABJREFUzPCQbBlxZguinAaUfxIJc7QNp43w4p9lWlzEUOcNn0fgEtr9fv6lE5ed6USL2YSsZ7S4/xobwk4x4N21OkyfZsPLr5tx7Q2NeOaxYUi8hsHUoU1o3qnHp9U6nDPei5rtRoz/pQkLcpx49A4PXiwCFmRp8W2FBy06F+r32hAzxIIGuuDU7dRh0rRm1GyNhC7MitNOtTPSRoMvyo2IiA5CfSP7dl4bKv49CDvoJDwsmKTQiCDs3E9yZbceF15owFc1DpzOiJVPPwUuvtSFxeknIuPhrdj2VQSGjmnEyKFkXfj/9oAbf/qOms4jImF2HvXUm8OfhzKi5DAws1sZsG+kDsY8XFue2IO172GUJU+VCByvCKgWuAkvZSHR70pjr0V12fPIzNmMhBV9WAQfr306Gu2ik0ru1GwgdznS2yNt7KipXI38+YUwZfstgo9GZbKMHxcBO6yMkLWX52NWpgnLN3e1rv9x2yJrkwhIBCQCEgGJwI+PwIAnSkYx9cYjUkXUSIh2vQ1FDISvhwN3/GEY7spsgyXIhowMC57+sxO3Ltbg4VvaUFUZjf2GVnws9BkvoyPMoEj8+70DOG2IA8NPDcVrpW48cHcjHFoXoqOCkXZnCOZcaENDtANXnedCxj2hWEiL4KpPtXjxDTPuS2tFzrJIZN2/B3lPGnHv7FB8YnOgrMyGqcMMOOkSHZ56SIMHH3Hh3kd0eP7ZWixdHIHxlwbhskv24KM3huArlw02pgKdEmfEiSdrkJzuwF8KW/CvlzW47rYQfPGhAW+Vt+FggxOFjw9DzuNN0Ne24ZxfMVrGFInGtjpMmtiGIcNcuO36oXiqyI1bb9Pg2ecOYGXBYJhGO7DlbQ3ufyoUt91Tj+ENkXjgaQ1uWdCCgsdacPNNYbjzPidW/2UI4s/dj6iRUWjT7EHCxczBaevQK1FSkEQqki94RcF75zEQcz3caSWJksARq6UDyqzFG8HkdqQtW4IkRbBEHhKBnx8CtRUlWFrwPMqEHpHonqLTk4gb0hKpLzNwx313nRi/XsXc5Bswc/xATEf6mYz9ymJMoUZOs9Bmys5FplBplYdEQCIgEZAISAQGEAIDnigZQaJEEW9VN+zi3iuCrtQg0QohVerclb0SiuDTmSrzvRbbnSG44sKDeGRZMKaOdzEthiSAoRFVHwCXXEQ3magIbHy/AeeNA345xYPcB4y47z4X3nrbg1/PcuORnFDMuNSGqDEejDJ6cf//C8X8VDtWlmjRysz3xAQH3nkvDING8NfKbVpceFo4Gi1NqPivF+fHaDB8ghdBBy3Yam3GfzbqkfdIAxq+CcZL7+hx+y1N+PxfYTjItJj9X9BZZngYpl9kw0NPhTAlqBnhzIm54EIzNn1sgN3ThLp6FzJJ3BQ974ahtQ2n/sKAz78yY25iA955JxSzf3cQT+REYd7NTAv60InLr27GXamDcVeGA2+WeHDrPV48VujCoKYQ/OE+B267yYjC5+rwdcUwVH5nxc4vozBuXB0OusJw+aX7EEY9F4/YYXRScBUpNyLVSRGsJfBHX8x1AM1m2VWJgERAIiARkAhIBCQCEgGJgERAIiAR+MEIDHiiZCRdb9rdaLrDyY27IrYqXlcc8ILgIqtiCGuBs8UCfQjFOagULzb5jjYjDEEOPhZSp2ouiYFiHm3U7qBVzKefBSOeKTqw61WhVZGGooe9JQTmSDu8fCoEPjSiMcJaRu/xRVq49BSLdcBlZX06ocDqUARjteEOWA9EwhJ90Cf6KsoNcsHVaIaGbdWbGVXSaIE5ogXe1iBoQnhRswne4BaKq5rJorjhbAyC3mKDq9VAQVYttCFWtNVZEDTIivJ3IzFx6kF4qakCJ/tossHLFCVbbTjMUQ7YGvQwh9vgbDXBIARaNQ589LkJky5oYhtMTN+xwy3azDSe1lqWGW4Vpgpwq+46IpJEdJMI+Ygp8foxcb35wXNEFiARkAhIBCQCEgGJgERAIiARkAhIBCQCAwiBAU+UjIqgRonqZtNu/SuMbvg/So/6SAgRceK3+1UHh2J9q7rECGcYYb8r/jUd1COCQq3ONp9bjoHuNMIWpqVZR/KCESdCo4Pnm1QrHEEOkB7xvShSUchh7NptwMgTnKjdrWNkiRu7qTsygmKtgiChHATamikSSzLE69TAZHRD8CeixUp7fQ99bRNPWd7B/WzTIFISrNv/slJvJ4tgf+qLYgfstxIWTj/iGlEeSZLGBh3Ch3qwp4aRLRSyVdqjAEHh2H16WNmOUTGsxyFYELUt/ugRQYTwn0t1u1FSnEgKeXie4JYEYaLjuceDRskAmv+yqxIBiYBEQCIgEZAISAQkAhIBiYBEQCLQDQFJlKipNwIX357fRyVoyI54GfIgyAS/I4siW+LX0xDnCmKD/5oZkWGyuNDWpsW/N4ThysQmfETR19GxLpjCgAg6vnzwVgSMg22IEBxCtAdjhjBCg9faXDrYqdsRQRcbQco4qSZ768JB+Muf9uHlokG46tomLM4KxtIlDWimI42ebjJffxSKJrYr2OXAafEe7D8AnHAio0kY/eFwemAiOeNlLpH1AImUKA3eXBmB395ch2aKsNrpxmOxkFKhg4+H/Wsm6RJh8cBmo80vhWsdZDIsdMRx2/k+o1qsdNAJ5/uCU3nr1UjM/r0Vi7IMyExrQ3Cwhk5AvI42wcFmEjmCMBKMh1+tVWVlFNJG8Vv2HYolsSBf/CSUIqQr2CjPcaFRIlcJiYBEQCIgEZAISAQkAhIBiYBEQCIgERi4CAx4okRolCiHiHzofKiREv5Nv2IXrOzy1X/iEmErTBbg9dUxuODieny0mWk5Jg9+9atQXPUbHZb/qRX/eTsMs6j18d/3o1C5nZqX5gb8NqUVmlZa+ZKY+LA8HPu26XEZz/EwO6WlLhzJ95vwt+X70bR3KGpqmrDqPx48vMiN/5VHISTGCuu+cLz3mRYXn12L8WeZcdOCUORnCYHBIHzxPxtOPUGPVhcddUo1OGu2AVs/bEXK7Q1499VgVO8LxoRz7DDTNng/iZPNHwbjt1dZUfmFC8NHmvHF905MPauV6UjhqNnvwKZyis/OaoODES9l74TglkV1uOYPOlx+phEXXGDC1/tcODEaOGN8LdwkSfxpNAIn4SAktF6UUBL18MOq/PUTKvyrEFA8X2qUDNzFSPZcIiARkAhIBCQCEgGJgERAIiARkAgcDwgMeKJkFDVKFJKEG3Vl365a1gqtEA83+F0iSlR9DSE+Ks7TMHLDYzVhxrWD8OcVLfjbMyQbRjlx3bxoPLhwLxZlmvHGy2ZMmO7GV/92Y8z5Xry+SoMHst1obbUj1G7AH5/U49JTzDCc5cb+j62Y/psg5OUbEexpxr0P6PHgnUa4Yjw4b6gJY88PpnTJDuz/joKtQYz22NuGmVdH48lCG4K9zUj7YxD+eLMWkyaHk8Cw4mR26jd3N2PRrWMosrodLz2jwy9/bcbjj7rw9DIXFt6px6CQINx+rwf/Xm3FjKQw3PdgBCyt+ygyq8eCW0MwYnAbbrqTeiOMZil+wYx7HrEj8/E2nKYNRUqGGTentODp/9cEG4mUcEa7iHQcDUNGvAI7QYbwsZKaxBQbJZ2JjEh7ipMAXKT3+MVc+XTXcWAPfDxMTNkGiYBEQCIgEZAISAQkAhIBiYBEQCIgEfhpEBjwRMlIapQIMkSJGBFpMar7jdjcK7IhfvkQsaFX024UfQ1BqDCipHmfCdv3RcFuaMGbLwcjYngbrr9OS3cbN8aRAIFBj9PPtOO5FzRITXFi7VvALdcb8a+PbJg7twVPPhaJc8c7cfGvm7HzEwNWvh0Bt9uGab90wWMxwtPixlubgGumAiv/GUZyoxb332fB76/14tutbRRcNeK557SYk2BDm9EIh9WJk0/QouJLI0LdToTFafDyXyzIf2YP/lFkwmkXAl++78KEi8PQeLAFOidTZwa58eUmHSZcYkLRsxZMPqsBcWcaUN9gR5jLg9ZoDT4oNTAtKBRX/MaGv7xoR1yQAckLXbgnzYgn/mxHYYEBt8+jsGyrbyCLSBvSJr7H/v8owPlIKSUwR+BOXMXhVu+BJEp+moVA1ioRkAhIBCQCEgGJgERAIiARkAhIBCQCPgQGPFEiUm/EZt3j1yIhKErESKcNvCBNlHPE7t6/uVc3/SJdxGOglTDFWSlL6jtBOehCo0iU+rVi6RzD5BhFjdWqwe79HsScRKVUNStFcbsRURjM56GHTDvJ4MsI4jXiWi9DWIQaLJ97WbYvcsMXliHq8rB+jRIC0yHaqtTvNrJ9vJ56KMK5xut1k8jgAw/LECco5IVPwZW0CZ9Qb0S44AhQxBl+YValL+IK1sd6HPsMeLfChGlXNOHbymCcNJYpO9RbUdqs5ODwkc6HRxfsxHM/xmr//Sk5UsxVHT7yj0RAIiARkAhIBCQCEgGJgERAIiARkAj8JAgMeKJkVGSskg4i+Aaxr/cffncYLckI4cyiZuQob4toCeFzq5wv+AbhDON3iuFLIjpC5VmUdBORwiMOhW8IpoCrU0uNEJISNsEY+LQ6FI0OEc2i/MfbTrfoyI24WL74q3IijDgRjeBrvEbUJVJZqLtKi16V4OG5tlYNzBRlVeoQp6vRMOKxYsmrCqzq2H7lQuGZw/4obVfb0g4G29zWokNQCAkcRoxogkjbsFyTkdQPU22MJl4gCmW9Tr4unH4U9xyWLd43kedR7I/VtvowVKpsJ4qUxwzT2dlQjRNOOKHjRvwMHlnLMjGndDJW5E9DDGqwPj0FaxNeQsG0QUrvqlcnY07xeKxYlY7xwob6Z3RU5k9AClbg4/TxP6Ne/YRdqSnFvFmVuGFTJiYd8VipQVluJrJf3YJm42jcsLwE8/sbeLWlmD99AxLWFWCmb9gexlGN1clzUDx+BVZxHBxxsw+jxh5PrV2P+QsqMHcZsWMfakrnY1F1KlbM/wnbFGCf5DzqBNTWYsy8thQJKzqP21qUzp+ODQnrUHD4AzTAu+A/zco1fCpyHI9gTcE0HPZ0YDEVXBfzY1ehJDH2MOs+jk6vzMeEFGDFx/zcOo6aJZsiEZAISAQkAhKBo4XAgCdKRlpIlPjFRsXmXWVEBKlBLgR6kgQOFyM19CJixAs9GRDhLqM3MqaDJ3gYCVJFwdPwMYwQiWlTIifEOQ4SA9RLpQsMiRK+aGDUidvBEnQmPJ5nRPo9VhgFocDX3CxDwwp1JBQc4nwSIWZm7dgZBKIna/HhunDEX9oKo96p8BFflQUjeIwbJ4+mdghZEhdZCWb4wGWny42ZbSLjcecfI/HUkjoSFxSY5Ws2EhbiHI8gYUiM6AVBwnYpqUW0GdYSA+FCo2iGqJbFWp4rbJE9PPeuW4fjqSIKttoYbUIsCu4LQ9pDzSQ86IjD8jS8XvTj329ZMH2WVXG/8bYEo+CvHtw23wYj3/d0shNWoBYpOAo5JKJeWDXr3nlw+zEgSiqRz290Kydm8YvtTJIV3Y5j/oXPjsr8JGQjnf/L5/+yUeLfMNo3I3dqPkzcrKb3t1k9WrP+RyxHbvCOLtj2zbmYWjYN72bGHzHhUENiblbZTKxakohYWGE3Wfov6wcQJUqb801YXvIjE4G1ZchdWoekXNFP32GvyMec3GikJ1cge0MCSjqtB7VluVhal4Tc43DzKudRB0lRljkNBdHLO9ZQ5a0fkSghUZOYUoHkVSQND/kwCWS+kzhMygaWsJwjuj6QOn6Ec47h5+bxPBd/BGRlFRIBiYBEQCJwnCAw4IkSxfWmc8ZMp6gSERWhp73vy89EIjLGBHeQFb8624W/v2nBZRd7sOkzGw7sC8HkCW0YPNqB6i2hqG4CzmFAxBv/NOC2O5yo/g74drsbM6a14csvwtHKdJflyzw493wdbrnrIPZu1ePDj6Ix9pdWnHqKA88WhGN/nRfpaRo8+YwHl0x2Yd+eEMRfXAtNswEfVBgQM9iEUePrMZyhGu+XR2PT1ibMmeTFe5VGpNAGeGfFEMzL1eO1p2uwcvVg/D7Jg6WFLlzwCx127HNix3c6nD/BSwedNsSE6PH9thCMOasZI4a1KlElX30cqvTrjF82YhBtjPd8ZcH1t0fjX/+uR9XHetQ1u/De60D85WYYQ1qwj/02UvT1qy/p2HNNI0klN2q2h0BrceOZ/2fHWROM7GsjvE10+vE73XSaAIKsUSJZWPcxJUqYsjTxkTXtkRztTTiGX/g6urkVxYnXotCSgVXF/o2bj0Apiivgr6DqN2bxa+naeJT+TCIw5Abv6Kz0W4tnYm18KWZUJKN8YjGSxx5pueqGcgZ/eVcjmgIqKRCixFqGzEwrFpJ8aP+V3U6SMqkIcQVHuqkMqHU9n1RZjCnz65C/Ph3x7WEsdv6aPwfzVsYia03XNlUWT8H8unxGCxw5CfUDWtvnpQNnHllRlpkJ68KeI5fsFbmYxui7zgSXD7gfiyipYXTUfFSnHwGx7Z8fuRYU5gHpuVNgOVYD5sco9yh9bvrXts4fecfzXPwxoJV1SAQkAhIBicDxgcCAJ0pGRZIo6XSItBqRiuM/NPwmk3tjEDKfA+69NRRhMaFIuKgJY05w45UP2tD06UhceNl+RI3RI9SmQcFLZjz26AGkpIbi2l+24cTLgT+nD4JjpAtPPkGxU7Iyj2d5ETVYjz+k0f1mpx1bK4dh4y4b7kytx73zeN1vGbVhCkHRujYU5njw6buh+ORLJ/Y7dMhIr8emvw+B9/RGXDjejgcXDEL6462w1ejxUJYW505x4fqbtLjvYQMeXtCCPz8ZhKTbgnFXbh3+ujQEjz6qRRjzYW6734AHHveikdbETz5txQ0pLrzwgsiPMeF310Tj5RUNuHGBE/dfH4KGUcBbz4UiZrgLlyfbkXOHFqcMZ9TKgzY8cD+jZHaZ8FBxHRb8PhIPLdPh0Vw7cpcw2oRfAwset6HVQbec+5yMMGHEjZKm5GOm/OlMQp9FuOIIK+Fdjcci9UZElBQhOs2CoiLez/W5mNL5G+pR+sJ3NKa0+NJ4bV3uzyZVZeBs8I7G3e+tDJJsM69FXe7HjDr6ofX4NpRVqYdZVgBEiZWExNS1U7CuM1HyQ5srr1cQGDDzyLoe6VPXYsphp3j9WETJkQ/In938OCqfm0dzbTvyeyOvlAhIBCQCEgGJQE8ISKKkG1HiB0mkv+iEkEa4Fw/eEIrZf4xCqK4WL78QishYJ644D3jpfTcOfjYI51/cTKEOCz74kAIeTLEZDDtOvywMI3X1+Kg6GCeE2xAdpsVTL2nx6P1u5D6ux5gYN6693YV/P++FPWQIDrQexN131eGKC4bjyT834+RhwZj3mBO/+UUrttUOobBqIza/b8L0a9zQHTBAf4oNV55rwzW3DMKiW5x44WU3IphPM2M2y9ykRV2rE2OCgmhC48all5qw9MVWvPSEB398xISQVjfuvE+HR55xYHSoB5derIfL4MF/Nok0mYN4cHEUrr5CD11UM04f5qW7jQUjwjW48SYvPvrMg8EWLXZ81YZTp4ThxBEH8fCdEShYvQebVpmhJanSsMWAtZ+bcf/tGix91gmTR4fF2a0I0rQoeiiCFFEOYQssiCmhAaPolWiw45gRJXmIXbUMofmzkDN8CVMXJnWkG/Twhc9aWYK8wtXYXLEdzYxEiR43AxnUdZjiD5XubePY05dH61aUFuShcO0W1DGdKnR0PObnL0dibOcv9w6UzktCTgXHUvsxEVntG4ZaVBTnIbd4I7Y3h2L05GRkZiQjvtcEeZ5fshQFz5dhi69SxE9KRkbWTMQqv67bUV1WiIKiDSivqqNUsCgzFbm5SRgbqIiEvRplhQUo2lCOKrWOyam5yE0a247tIRs8JcJgHqqTV3VE0XTBx4d1WnY6Zvoa2vMhcC6Ko+YFUJJdiLVb2IfQcUiYn4GsxK71F8Wtw5Lx5cjLzMPaqmikvVSqRGT0e49Fzb3eO1+zrFtLUZCn1m+MxrgZachOVzFWtBRqkNFdT0SkW12Qh5hA2iE0SZJy0HVYZPVORnRuL7q2R+lv/vMoE1ipqE7M8ms69DO+ehjvQuNjTnEsCopTgaJ5mL+yqr1cUfzcFSRjhnfSNqkLAI9ocX4Vkt9NQHVePgo2UEeFY3Pc7PQOXNtHRD9t7j4XOV7Xi/FaKuYQl+zoOEyckY6M+fFKBExPZETn+8uBiRlpTKCbGdt7qlIAc+LQAd3/XAxoHjGqomONEFN+MpIzM5Dc+yIhOq3MozUZ0ViZl4PV5RwbHMcTOY+zkn24+I/+sOiZzDmUwKitKMHSAv845LoTPwnJGVmYUleIefNXoso/OH2DyEca94trz0RJf23ufi9EH458vehtzZ2CusJe5kcX4tNHGtRkbEJmFwEiOzbnXoC8mJdQ2kMomWhzYewKpFqL1c8H371Pzc1GQvNq5OUWY6MY8FwfZ6d3G7/WSpRw/Vq9uUKdExzjGbnI7PigaydWb3AUY3F6IdeiBCx5lz82VHfXKPFFSM6rTsaq9pS2PuZoH2vbnu7aVgGPU2qA8XN6qfpZ235/+fm3sGA1ksb3Rqj50nMpuHIUyOjeP7bkOxIBiYBEQCLwfwuBAU+UjKA9cI+Hal6ji2CIbGIE7ivWIjy4Hg6H0BMReh8UMqV1rtdNvRJqdghxEyc1S/wyJzo9XWPIBLgo+KHof/ANO6Mpgrj3E3ohQvvDKHROxJdCFuhmFEuQWYfZlw7GKxv2CP8atPE9AzVKPELEg/oobmql6A0+b13xinjc2kZdEqFtIiI1+JqiVaKKwypmNkLola8JvZMQirC2UWxVw/wak9nja4f6vhBb/ebrYJx2dgtsLRrqmvBiFzVK2N421iHaT/dhRUhWPPawrzpioCXJ0crzQyxerCgIxu9vtVPrxA0ntVb8OisCX7NwBWJ9iruQP5TEH7jjf873djcdO40S5UuQ2IjNKkLs8lVI98fj90iUlKIM8ZgSF8O4mBpszp+PBVVJWMO0GYUrCZQoITFQkJSCsvFZyE2bAmZwwVrNDWVcPAmLQ7+09bzZEOHo05BpTceKrBkYa7GicuUizCuNp+7D/B4FYH06FAl4KSsRY7nbsdbuQVUVbZ0njW0P964uW42a2MmIjx0EEzfYqzNTkD+84DD0L0iUrK5B7GT2ZZCJpMFqZKbkY3jBu8hUse3anxp+6aaoZ2wnfQE/PvHLUMANa7TRgbqKAkV0c0oXscZus1Tcs3mliB6fiNysZIyLNhLXtchJyYM1fRXTnGKVC0T9efbZGF5lQkL2DZgUbSKn6dPksFb2c4/7vHecU5UFSErhKFnG9sZHw+ioQ0UBx0nFFKxQ7kvPGx+h2XFBXgxeKk2GyKDptx0I9Eu8L72rVGCZPonjlMRAXjpy6lI7iU72FFESwPjqNt7txD9pXnUXnYZaEifTqfvRJaKky3UB4KGcX4Tq0bFIzs1CQqwFRms11uZ0H5sBtLnLvGbKTe5UqgPlYvn8iYhhRJm1phqb99C1K75jrHQRHhZaFBQNFfc3fRJnffV65KXnoC61h/S99uHZ/5zo6fOmv7nY7zwiSbJ+PklgqiCtyEoAYeN82MD5kA/mGPWeZqVgVIbh4yaSCJ6PeM4jR10F5+ICVCWt4XjqSAnsD4uAiJKa1UieVYaEl7KQ6FuYsKeqCva4SVzX+lhXOZb7Xmt62AAfwf37IetFf2tuj/Oj22BQIgprMrCpM5HfjVjtPn4U3FcaMe6GAuQmjyM9WofygnlYtLYOxuEzsIRrkriv1i0kouaVYaZK0CrlkCgpLWMa7ZQ4ZU7UbM7n2luFpDV+/RQfrmXDZ9MiMRbpggS2GGGxcAXt9rnpJ047tIgCmKO9rG2HjKWAxqkgauYg0845kDlFIfmE1klKJpD9bqaafieJkp6/8MpXJQISAYmARKAnBAY8UTIqfLRCJvjsbH0Co4pTr3hJEA7UKNm31YzoEXYYSQoILQ3xnlY49lL51Kul1a4QLhVCqIp7L+mJYA+cVh0MQdTkIEGh4bk2qx7mEJ4o1FhJWMDOF7kp9L8vrteQnNj2RQRiz2yAq4HXG90kR3wuNEqbVEJBOOwoWh+8RpH8YJUais7CxgaYaBPcphI2qpOP4pYjuqeItPraLwgLcZ04FKMd8Rr/IwRV4XMg5ot6is/SQlg46vA1QaqIrCQRENLuEKTWoQ0B9lLrZGhsC1NseA6fo5XtCeaF/DFLOd/fDrUfitGN6JsQiRHOQ3yyq+EYEyX8BU9xmSmJVzezbEQgIcSK28gGzGaEhyLtECBRIhxvpubHtW+Ku07CAIkSJTKhEmnv5mNae8qQb9NZlf4ucrvkEflqEF80M6N7/gWyaxs6PaPQ5YT5RqzYzE1+ryf1/YZwc5hvXIHNdBLxt8O3+YzzCdryS+xybgL8v1Qr+BSNw6qSpHbBTXFdNZ/PqbgB79IpqMc8fvWLsz86xN8qJbw9J4Z98DkxKF+4V/MX0O7pVj11o9s97vveiU3AVBSNo3NFUmyn0qr5fA4qbngX+bxZysanKh3vtusR+K7Lj+vj3nQfawESJT22V0llKMT49s1RD0RJIOOr83h3kMxI2oApxUsYFdUR9dM/UYL+8VDqyYHxER9+7YcYm/M6OWwE0uYu81rd8M3oVm6nO9d1c9bzfVLGV+H4XuZzz3Oj+5wIaGp1m4sdbet5HhFYrhHVjF7K7uKGZN+cTVIutvf29jKPakrnYdaGGSrpFRgWARElor7M6N7bE0CKlx+/rrh2X0sDa3P3e/FD1ov+1txAiBLffaxCuojYUId/3+uQusZVLOy6hlYzemJOPuJXbO4UIeHDZPXEvpyBSGbPm4UNs/0aRj5cc2rS8BI/N7tII3WaX3GCOM22I325z1FKOQKZo4dJlHRf77uOU/4oMSkFjuWdo0K6k8ySKAlo/ZEnSQQkAhIBiYCCwICLZblzAAAgAElEQVQnSmIso33kQKcoByULRGzqySCIzbtCgIj9gN/OVhATfLquOBwhcTZcNMneTkD8/S9R+O2NVryzLhiXXkb3F6NPi+PddVGYOr1eISMYA4JF6WHIX3pAIR62bQ7D+q0a3HpTI+74XSiefFGDzZsovjq5rb1cJfhC/IckhLDn9RMVfuJDkB3Zt4Yg+09si2BX+H/hYuMVtsWi7eQrvOxHT4fCEYl2qYSJH4oPXwvCXr0DV84k4dPpQr9bTeeyxDUVG4LozkN9FZ1T6XPKrcF47k8OEi283kmSiREler7jVtgoJZCmnbQRZWmPsetNR1it+sv7zJcozMevfoEQJd2/wAdIlPStLRAYUaJ8wV6bgDXLOzv2+L70Zg7vICU63w87hSxT5hXDkpiOtLkJGC9CWfo7AsGhnzK699f3fDnWxBUjqZvLiCiqV3zUtiyn9WR8T3X29n63+6KUb1/W9Rfa3vrQ07W9Whv3HuXh7/PHFAUlK8cNSwVS/RsfIeg4tQjxq0pIMvTSkEPGVmARJV3qbS/aR6hVpHXd+HTWKAlofPnbtCqV5Fw2F5tDxSwDIUr6xUOpZy0S1izv6ijSbWwG1Obu15DkmJOzB5PS0pA6c5ISddH56DoWVczFpqvzAFQ2fxVI8xOm/c2pvsZ4X9d2a3t/86jXTXhvePrr7mUedS0vMCwCIkoYpVWcMg/FlkQKls9FwviYrmlMh0GUdK2v+1oaWJu734Ifsl70t+YGRJQwcma1IFpT/QS4SsjG924l3OO87wVHf2pR7xbK3XH0PV85pYf6/WNnTRyKSZwmlHQVRw5ojh4WUQJ0/zzocZx2SZ8R42AejCSMfNy9JEoCWLLkKRIBiYBEQCKgIiCJEhIlIkLDf4ioCeVQozWUzbzOgLffisD/aly4kxoe//3XMPxjrRfTL3ZSxNUBZxNFSHcYce4EO77aMhQNOIC6/QaMIhvgjQ3BB2+34q47dKhrbIGeoR8H6zxYTtHXM0e34I4HrHB9b0LBm4Nx5fQmFD3qxGPLQvDy2w5cONaDV98y4YwTaBkcpMHX39uhP+DF6QlDYWzbD3ubDiec7kTTAQ/2HgjCR+vcmDLbiN0HWzB3tlVhIb6gEGzk8GD86wMbbryxCY8+OAThoTZcPdeFA98F4f1PPNj1rR7z7+EPQB9rULHTiZkXMuWG6Tqb15sRcUoLYoKN+Pgb2h8HeXGAzMvF8Vqs+6cev57mwXsVHuzc4cQZo7Q4/SIjNLYWNDZp0daoxV9LHbjjN+H4prUJv5vRDK+Q3xBpOwJfJTKF4OqIkYhQEREuPxpR4k+bqEDSKoYYW7vnWvPrFNMyni9eiYot1T79DeXopBkSEFEiwuGnYzHzx5U8+0OOwIiSyoJJSHm+c+J+p4L8Ofw9LWm1DKt+vgiFq8thHz8XGRlpmNYeAWBF9eZSFD2/Flu3Vin56b5jLvkkXzRGvwdTIjaXFuH5tVuxtUpoufiL6Oiv8iW+chzGbdmCLaNZdheL2D7w6W/D1Bupo1wnfkktQzI70RdR1fc97ufe1a5nPYsR20NOe9cv78IlYxY2z/VFMii/DhfHd6RwEbJ+x1pAESVqe8t7vmudtUi6i7kGNL4UXFfCOq4avJWYmNVJY0atMiCihGlsfeIR0LzifQ1kTvSUUle9GaVUdC7aUIWYhDSkL0xq1/npMlbU+9sznJ21g7rhHcCcOPQO9T8X+55HKh5VGT1o1/RDsvUyj7rcywCxCIgoUTpfi8rS51FEDahy+3jMzchA2jRV96W3+98vrt3W0gDb3P1eHPl64Z8Eva+5gRElTH8RaZOb5/qi6RRitRjx7akwh46eHtscKFGifEYUY2XFFlQrWlW+o/t6sSGhhygUZexUYtw4ru1bRlNOpit5GtAcPUyipPtnU1dM1fQ6UwGto+OVSEQrI7OSaAe+pD0aRhIl/X6uyxMkAhIBiYBEoB2BAU+UjKI9sNiv+6Mk2tNbVCcWgZTGrMV/N0fg2ee0WP58Lb7ZFIm3Kt24YBQjJ0KDUfxaC+ZdHYxqkitvrwQeXGrHE0+ZMHlwM86+xou/FzDSgla6G19x0ilGS32PNuQ+asH46FZMu92OsN0anDM7BpveO4An77Qj48/D8dhyBzy7nEhO8aJqkxEjSV78faULJ2g9SLwrHItu3YslD4UjdxnddoY3Yn5qG5Y/ZMStWSbkFjrx0N0M32BO0O9nWrBitQvXXDcEr/19O+5ZGIO5V9fju+3R2EMr4zkJLdj7nRsbvg5B2k11uOXmoXi26CByH9YjdY4dX9drFDvil17Q4MxT3ZiW5MLSh0KRfIMDQykW+/J7Duz7xo20PxqQvtiGx24LwoqNwC3X1+KPOTo8kT0C6Q814+ncWnjJ3QiCREl1EsQIWROvouLqe12QKDsbj33qja9C1Sa0OhXrsoAcCkimqgRB7fr5mFVoQcaShUhgHr0SixFgRImiP7HA1E42HLWIku7aD4e1iFFQr2ARxTYtiiXqtEHM5S5IQkrFJCzPTUO8P9rkcCJKVP2OiknLqb0Sr2iviKPHiJLNs7GMX/rL0+dhNfUzOgvp/rCIEjuWdRdKDTAqJJB73Pe9CzCihJh0bHwmYXP6VKyc1KH9EEg7iGpAQoN9t9c/YA5NvQloA6fgSk/TjBVIMxYiJceKdEEyxnYMxMCIkr7xCDSlLaA29zWehehtfiZyKv16Mt3HbmCYd5mGAc6JrlM3sLmo3Ns+5tEPjSjpewMaGBY9jz9fhETZ3J7TPWqpR7SIAq4Wv45KTxv8gHDtJaLkMMU5e5tDgc3Tzne2+5orPkJ60PDpaR1XdFw2Yy5TLScxhXDqykldiNXulxwxUSLIpFmFsGQswcKEsaDMlPigUyJIOoiRPtyElPm1GbOXMSW0PB3zVsdjGbVA/Dq0gfW357F1SJ8CIfSUj3WhtbUAeRvr+ITC4BMpUE4Nqw494176o+jALIDpMMfLYX0My5MlAhIBiYBE4P8cAgOeKBlBokREMohsFeaF+NxXxKGIf6i6HE4DlvzFAr1Th4X3HcCyh6IwYRLF0Ro8GDrGja/pBHPG6V4MjvbgxddMmDXdgX+8QVveKc3YyWLiRzIi5UsHLqClcP6LwVh0uwfPlphxxlAnzp3ZirB6L0rKBmOQ5SBqvjbgutQQ/OPfbdDt1WDQqS5Et2kpWkknmTVeXHZOKzwkLr75zI34czWIGmbH0lwzrvq9Ex++ZcD1t2qx4hW2u9GL+Zl12LjKgiEnGVHb4MBFU63IyhyJubOaUOsyY/0qJ6bPceMXE+iI80IIklMbsSQ7EndnNeJPj0XghBNZ76AWfPxpEPVZgKhQHS77XTPW/NUEZ7gOV57nxr8q9ajd5kHavTZkZYUg67463HlbFP5wqxuvvQHctyAED/+F791bCzeJGYGrIEr8OAudFEUbhW8JmZfdPxpRIr5U8cvR1EVoTk2FtbBOJUp6iSRQQ+5T/S40vYS0K5oUhdx8qaRL35oGgUWUKLneKXRP6fQl9PBXGl/ueVWayN/25XJXZXTdvChtXUx9j0AiSihkOimlChldbDytWE8iYHFMt4gSf/oKtTfmz+Fmu5O4ZG/590dVo+SQ9JnA7nHf9643rZGuGiXKfVJ0QjZi5poEbJhVisntWjOBtSNQosQfrbKKgsOxvQ6QXjRK+htfXTawPneLlM0dJIOyxepXzFVtVK94KIWQkGEYf3d72O4bpUDmRL/EXwUJqGLEqXV13Zz57m8xUx78wsD9zrkA50TXcgKbi13a1sM86lkPQixxgWiUdNJ+URvX9V4GhkWPKSDKvV4MR7u70qEoKjoTVWm+qLue7n9AuPasUXJY949N6y0qpsfIwO6fCYd0rfOaexhECXzr6MaZa5CwYRZKJ/euqyOqPFKiRJA/0xfHdlvv1VS91A43rK7ESadOdplfPqHuPGR1CEcHMkePakSJGilaRCeudted7jfFN07WJqzB8pl+Czueo9zLQgqIS9ebftc5eYJEQCIgERhACEiihESJIETUIAfqafh0SRSNEvV1jVmDffVaxS540BAX9u/WwRKhgYvkisFEe982aqjy1xgjXWjqmXISEuJFE9Nxoix0lmE576yx4OJfWREZ6cXOGj1ihntQ30BXGJ4fRHteDR1imu0UhqVbjJuPI6K0aGoWr7Nd1BWh4zB0Jg2sJBosIR4Ku7JuBoyYKP5qDvJgz24tLLQxbmtmnRRSq2/UoKHagFMmtKGtTgsvrxXEhCnEjf01BkREsh72uOkgHQN5HYNiUM/IkWidFkX/CMXNtxxE3T4dXXXofmNwo7mFbjtkMnTMSwqNcMNKLNhMRLKfVhs1Rxive+A7PerdJlxwYRPTkHRKO5oYQTJ0kBb795JQGsw6iZMAWgke8RNSqqCsn5ja/SOIuXae38ovhYvLGXLckXKikB2lU7B8OaMt2I/arRtQmJOHDVXxnYgBbogT5ygREp3dWjLzyrFlTwdRQmuUQ11vajajzjKNuiE9WGeKzSa/6C1jisokox12Diz6yfhcb2rmksiay0gkxbOFDgXl2EPXl3Ynx87fYUuyUTU2GZPHxVI4leduKULmvEpu1oWbgapvYs1CyRK6GCjvFyMzndaczYlKHvh4pc6pWARaKbcLkXaqQAkJz4Q1qwRLaJdKCxFsKc5EOi1imxOXt6cadf8SrzgjiMCEVf58dv7inDwHJXFH4HqTshrGOLo6LFFdHRTXG7p8ZHSkhfT2C3FA97jPe0csqD+SPKcEcb263vjx8m181jomotw4o4tAbUDtUH/lLYpdxpDySTDa7VxvetKcUbV3xmcgO9XnfAJ7HarKt8I4heNN0eTow/Wmr/HVfQOr2DynYPOkFWzTeF/UFTdOk1KqGWkiRF5FzBbHbo/ER+94BEyUBDInuom5rs9fC8xIwKRY4WRVi60blmJRXmi7I8YhY0V1TRmfkY3UhFgllN9eV4XyrUZMmTb+UJHhAOdE1+8XgczFQzfDh84jYSHL+brnSFxv+iNKfBtJ4XrTFxbWsmxMIzmfviILMzj4HEyX2ZCTieLq7Yj1b7xpUZ1dNRbJk8fRKUssG1tQlDkPlSQFfA47HFckcavpXLXEN4hgcgSy1vTuehPw/euNdFC63/9nQmWfa24v86OXL5sKSbvWgYnlRszoIuJ96AVHSpT4yIFSTFm+HGm+DzpsKMxBHtPS4ttJ9P4iSjqNHT+B177+BvK55Su/+9p2pBElCsFXMRebsif1auFdXZKIOSL6RXUDUlyeaB1fvmVPB1GiYLMaiZ0dggbQxkB2VSIgEZAISAR8CAx4oqQ99UYwJUL8lKIkVATxpYfwIMVAkVMSJ4I06bzJ9+mRKs4xioMMCY2qrSGIi2vxPefJ+w8YMOQE2p2SdIiKIjVBQVURPcHsGV8IBYmOmm1mDD+RlrrNtAEW5i/Ktb66lHNJYtR8b0bMyTZ4KALhN49RHGj43vdfG3HSaXTPafU1RCEgRISMWwOdaiXsEdof2/Q44QSfg42oYF+dCUOH0ytYkBfsrBB63fatEeFDXYgiGSLEYNuadWwTyRELn4jkZTrhbP3ajLhTbdDwC6x4vp2EzOiTXGhtECKz7PNOI8kRFxpIoAwbxA4LBx013UYRjPWn3ghs/a48AkvxHrvwY7jedJ384pcw2mqWd9LmsFczLD8b+a9uoe5GKEZPTkZmxkRUphQiegU3+H5V/5oy5PIL1totzO02RmNiYhYyEuuQM6cKaZ2jMmjBuDovH0VlWyDkTkJHT0Z6QT7FKnv6ElqDstxMZIu6Q+nWsoruB0p9DOUuWYqC58uwRRTC+uImJiAtg4SKvz2dOlZLm8e8wg0oV/LOGYI8bgpS0zOQ6Nsts7gKFHMTU1Tua/u4GWnITragaFYF5ipt9/2yWJnW+6+ZtRXFyMksQjnbY4wehxlp2Ui2FGEWv6j6NVkO/RKvRiNUJqE98kHFu3CtwEe0dQb7NR8zFb/QXg51E7xsVRzKsgt99yB0HGZTaDSdxI2fRug1HSXQe9zrvfO1y15dinx//SqOGfNn+qxOOx1KtMciRkos6eZSFGg7lLGWjVe3cEQmLMEqklc93HbRIKwvLEBR6Uaf7kzoaMRPSsJCYRPdKbS+s5irOiD6Hl89ER7qxmg4+5SpxNvbsbVkERYUltOgNBppy9cjeXjPESK94hFoRIlvEPfd5i5ECdu2OgdLSzajwgcM5/VM2p1y/qg/LPc0Vuy0BC4sKELpRp8GT+joeExKWoisxLE9bsQCmROHjOh+52JPUQM9zCOBR3Eecot9916sM8mZGUjuyDs4dDIFmtKgjPX+sBD3PxOZRWr94xIwn2tO7AZG5sSpEQq1m5GfV4gN5VXKWijWjSmp6Vw3O4gn+9YSLFpQyHUFiE5bjvUUG+of15439P23uSskP2S96HfN7Wl+9CYGpZBui5gC0wtR3anZR0yUsD3VpfnIzn8VXFbax8vEyhQURq+AT/D1MIgSMUaE+w11SxTtr9gA5qg4pYe1bY8iAt5J2yvQcVqznhb1i7FBZN6ohzF6IhKzMnwW38rh+4zN83/eTExEVkYi6nLmqBGXJPD6dKs7dBrJVyQCEgGJgETg54mAJEoiGFHSyfFG3GaNIA7Erp4Eg8etJRnCHb1wjyEx4CUzIogUcXgpbKqhtYxXjfz46pMonHZuPR1eeK4+DA/cH4wHc/eiYbcBBkaChFh4rur2opAGLDNjYTjy/h8ZAvtBn7OMGmmhIUFBeoblAOkLRiK/kA45tI1RHGqElbCwCOZldywI4y8jwulGMBmC1mEFIo2IxEfNNwbEnEgXGoq+fldjxslx/DYkCA5vOLIeDUZ2zj6SFTxf2QFo8eXnoTj9nCb2y9fHvV+aUU9V19NP5QmCbaEVctUXkThl/EE66rBhehc+2RyNcy/gtxJBiLDObz4Pw4knOlCzDxgVSyKmhSUxQkchfkRuDQ+R6qS43giNEvGe0INR8d558FholPw8J+8x7ZUihrih318zj2kb+iq837SKn6xlsuLjBQE5Ro6XOyHbIRE45ggIgm1eThVJkTRGWXZE3FmZujV/wR6ItNlpPbLLhzZNCNFmWlagVLjiyUMiIBGQCEgEBiwCA54oERolSphG50OQFX7fXfFXmLPwc/f7jy3Y+J0BO77yII76HcHUGNFT6+OMU1zYss2Fr74Kx9UJdfjwvwacGR+Ggme0eDCrFqtLtJg8IwzffmOjc4wbnggSLA4b9CbqiRQF4VY64mz6tB6p1/k05ze8EooJkw34a7EGd99Tj5TrRuG6xEY67HiwbwcjPZhac9ovtQgi83DXfUY88yCw6X/8Ne97AxImuhBLTZJ/vOlGTRWw8B4Tdm114l+bQ3DFr+oRZNHD2RqOh5+ke87oeizKYXQI03xgNOORZSbEuJw4e4oZX+9yoGWbCb+6SoP/rGtD3DlG/I86K/vrjTiPTj87SSBNHK/DmtUW3L6oCRWfOJUomvf+acHcax348Ntm/OZKRrowHUiEi/B0XzSLGjkieBHlUJgf9R/POTapNwN2fh9xx4Uo7dSyaRReje81hPmICz8aF8pN8NFA8eddhhwjP+/7K3snEeiEgIisyYvtyUZZaBFlIzrgNBohQJwNLBFpqhJiiYBEQCIgERjICAx4omRUeGy780rntBAlBYYjQ81UgSYE2PffKKxjCotnt5cBFCZcce1BPLwoGEv+pEXh004cbInCqYNqMfXKEOqAGGj3q8HCxXXY9j8HUtIicdciL56gy81f3zHDcdCG2+6wIi87DIsfMuP+Jw5iWSZDLkIcSL06DIUrTbjlpmA897ftSLt1FBbPa8Wm7zT44EMbZp1nwBc1QThtnB1rSYhkpeiYYtGKjR8FweIyYtFDbmRke2FwtuGhvGC8uYZEyjvhiBlSiz8sYoSMR4+cXB0GtVjxR7a7rc6O4EgT7nzAjNgmN5KzDFj2nAdTxhjw76+0iPTQPed2DV4r8eArphFNP9mNoRfZ0MQ0nHXvmHBtqhGvr23EzcnNWJo5Aml3t6L0wyb8YRYxDKIzUKuIHGE6k+BFRLQOgfbzI/7J50/DOTapNwN5iv9M+y43wT/TG3sUumW3MnDOSAmZebi2PLEHy9yjUIcsQiIgETiuEFDcxcoS8JJIM/RZ+MBeW42y5+lutTmB7n/JkPEhx9Utk42RCEgEJALHPQIDnig5QRAlTP8QjIiiCSLSQngoqTGCKFGjIHRhFDz9JBJPrA2hNe8+fP5+MM6f3ob/vmPAyeMprqqlVekzY3BX8k5s/ECH312jx5/+okP8WXaEGN0wD/Ji+9d6nEl3nBY+L1tD++DpNmz6lwlJ1+vx0uttCHYE4zc3NeCjDXoMGW1E/T4vzr2oGX96KppONU58tdcFG4VUx4xhUk6wB5+UU6iVBMRFZ+qwl1EhX31lwIQz3dDSztjhtGPvNi9OjTfhvX97YGbEyBlxdmz6zIukRB1eLtUiyunChVcY8OY7Lra3Fc++EIqhjFL59RwNXnlLi4tOd+Egn29YGYQZ87SIMDfirbcsOHsUxVnPsqG6woC9bM+Fl2mw6gUPrvxdG8reiMCUBEbYbKdtcHU4rkveo6TfKBir7Iiqk+uLJFHZKL/ei0y9Oe7XjOOjgZIoOT7uw3HYiloKYc5aTI9yahOkLVuCJJ84izwkAhKBnzUC3TSL2FdFUyjxBqQlTmq3sP9ZQyA7JxGQCEgEJAJHFYEBT5SMCIvlZt3r268LokRNwxGPFRtboaXBv9ogan58Eo4X37PgnkW7UF9D5xvaAbva6PrCc0LpcPP6mihcdWUDqr7x4pSTtdi3X4Ngs5fuMdRCdbrpXiOEToBgiqXuqdYjhC44LQcpehpDEdR6N5pqjIgjseKkJEibnak1dLTRW7zYtc2AoUPpamPnc7ZUS5FWM/VOdm/Xwsg9gCVYAyfb28o0l2FDPWik844llG41FFjVB2txkPbDQfwbFeHF1iq27RS2jbIiBrJBYcE67NjjxcljXdi9Ww8jOxw9RAjR0n2HjjxGaqs8nTMIM1OdiB3VgJodBoSyTwY63rQJ6RKKxkYM9lCUllbCMexDvZ7RNGwL23pgpxmnntnCzpDQYYiOIJ0UrkTgqZImymNqlLgZZSJek0TJUZ3fsjCJgERAIiARkAhIBCQCEgGJgERAIiAROEwEBjxRMopEiSIoqvoDK+SIcJRRNUqYdQI9027279GTDGH6TYMBY0a1Ke/baAGsNWpgIqHQuJf2vrTTFeTB8JEuuCluqgSn8D+79pgxMobCpixLFFvboMdgussIYVVRjlKVIGiERAk1UgU5Q+5AIQ68dMbZu8OE4SN4shqKUbtfj+hoF9pa9QgOd6FmO11xRtoU55oDu7QYPJLuN6zO3wdlTIh+ddJeoQ4tdmwzYnQsdUSEGK0qsCqceGr3MC1nKIVnHZRbJSmz7XsTIsM8iIgWKrWCUfKNMsVCWW27eOyl2K1oa4xoq2g7M4nqD7CNJHuCdCxP0SVRU29UjRLFTUh0VlWx3dkoxVwPcw7L0yUCEgGJgERAIiARkAhIBCQCEgGJgETgKCIw4IkSIebqT7dR0mz8Djj+/BARZRKmxaMPDcO9D9SSbCCxIHx8yWx8ss4I7RADzpnQjOUFRtycqsH277wYM5ZECkVeoSV54TTiu+9DcMppB5mCYoDXZMRTT2lw590kHVw+8sNlD4bOrPj0KuEWGq8eXh21PQSZoAvF3YtH4e7bv8GQKLIo1PzIfiwIWXc4UP5xGCaeX4vvSWScdDLL0umQv3gQFj7Ca51032Ff3C0hTMWhLbCOjjlOtskgCBuWb/Rg6ychOPVcK88xQxfMtoqID4Meyx+34OY7BRQNijWysAF+/c+hOG+GB8MZsbJtqwljaBHsIRukES5AGjrruMjSGJ34onwYzjpvr4Ljti+jGH1iQ+hgB4IMJI+E641fJFdhWlS8VcJFRPPsbJBEyVGc37IoiYBEQCIgEZAISAQkAhIBiYBEQCIgEThMBAY8UTKSRIkSTSFERhXw/KEOHaSJJkyD5OtOwLxrD0ATHoQD1ja01DkxJjgI+2jnUl/rwe59DtydZsEb61thazTgrDMMaNI24ITwYGx4V4dLLrEiPMiMZpcOuTlunH+BGTfe2oC93zGFpjoadksLJv6CGh/vBsO2T4PzL3fAvp+RGKwv+Y5h+NPDO/Dh5mBceZ0NN96pRcp0usyEWBDscsAwwgBHQxPMwcCzDw/HLQ8wxea7GsyYSfHYhwfh+qQm7GKZ274MwtizXDCYyEzYnXjzbbbhRrrlVJgReaIX1gY7wqifUvJCGG74QzA+rNyDudcw3IQExvO5JFWmBGH8qQ14OJdkzF1W1NS58L//6nHqWC2+2gacNtaNjzZG4sKr9uMUixGP/TkE553WgrMv9mJIRCs8wppYSW1Sw1v8RIlqiSOiamTqzWHOYHm6REAiIBGQCEgEJAISAYmAREAiIBGQCBxVBAY8UTKCYq6CHFEcbwS0JE0UvRK/6w1f1EWA0SJjcM+Ne/H1gaH4eCvJkH3N+F1CEBoNdnzxvgm2ICvunBeBJ4usaNg6BLf8sQ2lb7fg1BEmrH3DgJPimnFtcgioHILHczwwuaPx4DMN+PBNF6wtI/FNWx1uucaGe+lSM4G2w+Muc+Hzt/SYdoMF994XjLuu24PX3hiE27Ob6Ghjx21X6PDiG3pceEYIws/Uo+zNetx0Uxuevm8oFjzixZ+f3I8HHnUh5ZqhePiJRrzwbDimXa6Bbb8D25x6XPqLeuQ8Hoy0G3TY9nUwNHS9+c/mWiy8rRXFJDj+sCAYjz3ZiCdymA9kcuLlfCO+2DME99y7D4sWkSi5pRlbD5KQeVeDCb804aC7BTu/M+LiS0IxbMxeDPWG4V5e84uTDmLC5UE4aUgj3NnppKsAACAASURBVDaRT+T3BfaNY186kC8dR4koOSgjSo7qDJeFSQQkAhIBiYBEQCIgEZAISAQkAhIBicBhITDgiZKRwvVGECV+XRJu1gVR4ne9UWyCSZQsf2oYEq9qgsOgxbq1JqaU2HFRPJ1mapj2MqoVH39iQMJlJvzzHTccey343Y1NWPu2DkYKdTTX63DiKW2oORiMK37Vhpf+zuvdwZh9Ux2+/kCDvQ1hpE9aMSOhDX9/JQRnxtJ+9zSe/z8637hCsXuHG2eeZEfVtyGYNM2Bf7zKCJdZLrxV5kVcTChMo9x453Un5iS14s2Vg3DdLXa8VOzCjWmNWPd3CyZf5cSmNWa4w+jCc3oLSl5lxMh19Vj5t0hcMtGNmn0UmI3U4+MP2/Drq1z46O1gXDUXePHvwOhBTlx2dRPK/mFBEz2Sx57ahI82sR/TW/DFNh3C6LoTpDfCa3Gifhe1WtwWTL9sP3ReE/76ggVjR9gw7AwtTh7WxIgSQZSI8anG7qhGOP4gHhHZI4mSw5q/8mSJgERAIiARkAhIBCQCEgGJgERAIiAROMoISKIkYrRPKkNElKh2tYqIqvrc73izrcpENxgPLJFOfM/HwSFuCqq6sWu3GWNOtFFQ1YSoIRR9raWDCx1rRp3g4GM93W5cCDJp6Frjxn8/JVFxJm2Cawx0nNFgZKxI4aErDd1q9HqvIgJ7YI8RZpMXoWHUMKHS6dff6BFOwVYzCZo2Gy16o4Q4rA6xI5xw0urGbTNAF0YXnW0aRA934+A+M04Y46JQqxYnUSvFSuFXC62JWxs1+Lpai3N+4cRnH5gQd4YDe3cHYTBFYa2tLoSEatBUR2FaCq/arAYKsnqwk/U01NCi+MI27K8muTNIi6YmJxxteowazf7tI1FCJx1nq46RMiRbqIXyxf/0iD/brui+VH1HEdhQSpfQyjiM2ipCGFdgq0qStGuUKFElgj7he7ulRslRnuKyOImAREAiIBGQCEgEJAISAYmAREAiIBE4HAQGPFEyItxHlChRJIIwESSJ+Kvs3DscaRQ7W/UckZ7jd6pRCBYhuSHeExES4j21AD8BIJxsdn5rxJARDhh1jCDZZ8CwUQ5QA5Vqqz7iQClHuAeLgsTr4qA+quKG4y+bj3fTqabRqsPpp1OUlR7GHpYtUlZ27dJhBO15hWOOcr5wsvE71Igy1HLaXWv43NaqRSMFZs1aN2xMiRFkzv4ddOQZIcRZeQnb42G6jLAj9pC3Ef1WHI6VtpJ4ISly6ni+Id5ThXA1oj9CAFc0olPbBWBKOpOKV2eMlfaqGO6SRIl68+UfiYBEQCIgEZAISAQkAhIBiYBEQCIgEfgpEBjwRIkQcxUWtWIjL0iJdsJDJUbE5l48VEgHcZp4LsRf1Y29tVkLp1uHKOqKtNSSdGB0h9fuoVYqHXH0HjTz/cEjHfjf+1GwjGjBqEEevPJGNGZdTVcaF89r8SJ8CK+h6U19k5FRK4zwqGWkRiSvbdGjrt7AiBSPEmHicmixmxEsGqbznHpWC/btIPlyoh0fvB0GfSQw4awm7KVV8OBhDuh4TSutjJtoYTyc0R8tBxh5QrFXe6sH4YwCaW7TwEiG5Z3/hOOiCVamFHnweUUwRoxgOs8ZVtTuNCA6xom63SZYopwUgCUJI9yBCcSunbQ7PtmDJUuDcfMNNoSH2dB4UAdzCLVXzB6SK4Ij8emOKOSI4pPsI0oEjuKfIFOUx+Iv7YHdIiuHLMrxmHpTmT8BKViBj9PH9zxHK/MxIQVY8XE6ejnjp5jbR1BnLUrnT8eGhHUomDnoCK4//i6xlmViTulkrMifhhjUYH16CtYmvISCacdJ/47zsbPttVT8529n4NySOzDedPzdX9kiiYBEQCIgEZAISAQkAhIBicCxQEASJSRKwOiI9jAIRVzUB7UgBTwMD1GIEpIoSqSIssGnhS+jLBwHw/BaOdNfDmhxygQ3xo7y4l9vk4jQeTHh4lCsfccGi9aA037BCA2rFhs3eSgKq8O9d4fiwUcbsf49Wg3vMeHKFAqs/teLz3YEITzUgV9O0GHdOg8un2xCUYmGfz2oJUkx7gQnVr0bhpiwg7h4KvD9Z+FwRlrx+spw3LygAYOCWvHNliHY09qChIQWvPh0BIYyHeecKdRN2WfEZ1V0KLY145o5YXh1HcmW4S4cbNJiaJAOumhg2TNm3Le4kWk8dlRXR+CyX7did1UoKrc1YdZsXwTMgV0mbHovDNPmOnHrjWY8taQFX29x4vSzTXjlFeDGeY3wNgkeidgp6i++iBclokQloxQM1ZASciTQkSURqTta4iaJkmMxzQMt81CipLYsF0vrkpCbGBtoIX2fV1uG3KV1SMpNxFEqsZ922VGZn4RspPN/+fxfNkpIeJlAt6eSHKyNzUD6JMvR6duRlHKERMlRvy89td3+AV6bvgzGghW4YpxkSY7k9sprJAISAYmAREAiIBGQCEgE/m8iIIkSlSjRkAVR+BGVJPFFmDAqQuzuBVEi0lDUlBKNyBOhjoijdjjuLXbiVD0jQkINuPxKG55+QgMGg+DOx81Iu7cV5wwzIuY0MyIiD+KtV0y4614Dlj2twcP3N2NeFhCyz4InX2zDB2sc+JwRIDs+9eChJQYsnO/FNdN1+HA7cP1VdjzE6I2lD1tx+wMxiA3fjWmXhOHAzgh810znnI8YzfCX/fjfRgNtgEfh3f814NHsesybMwRXzLZi+Cnh2FXlxeZPtYzc2IPsP56CzGWNiGxzIiWV+iqfWOAcqsfTK+xY9WIdPtpgxjvvReHiX9ngbDbj1TfrcO89HsSMduLVFaH47vtBuPauNtw7z4TEufX44gM9MnONSLlOjxdW1gDUQ/FxSj6RXP/ROUVJK57w8Ai3Gz4mgset681AjiipLJ6C+XX5jMSIJ7lwFI7KYkyZX4f89emIPyoFBtKmrShOvBaFlgysKvYTNLXs0xy8OqUEy2fGBFLIsTnnCImSo35fDukdCaanUvDlKfmYc/lwkXUnD4mAREAiIBGQCEgEJAISAYnAgEFAEiWCKFH8gH0aIYqGhrKD5z+/cImqPaJERChkiY8oQdsQpDyowUO3NmBfPYVW6RxzYL8LTdsMuOQaD15eRbcXRmpYYnSw2xywtQDDo43YukeLhPOb8LfXgxBKkZHZKa3YXuHFfp0OjbsZUXJ+ML7Y4kDjLqa4MJfjrLOa8ezTQfjD7a3424vDsH97E2ZcSUve/QY4NC3YUa3DtTc04NtP9dh3cDD2NVlxdaIVzz81CBdc3MR+WfDtVqbBMHLGFFKPs8aMRHlVPVopJDvhl1qYrR40Bemx+T0Nbr6lHi17TXh/czCiYh1wWs3Yv6cFEeFmTL6C7jevm+D2ROCMiW1Y/2oQBWSbYDJocN75Wnz0oQe/+nUzvM0CQ8aUtHsuC6ap25xqj9rx4e3XLDkeNUoGMlEyYFbCn6qjR0iU/FTNlfVKBCQCEgGJgERAIiARkAhIBAYCApIo6ex608kauEPZVY0o8afeqCSKhr+GuxsjcU9hMPIf3g04mNbSaERIhAMNe80IjXShvl6PEGqFBIe76QyjpfuLC61NBtiZahIZ6UBbM91vmMKjD3bCxnMdei3Cwh2wUpdE6ILUsxz67CJyiB3ORloNW9w4cCAIH3+gw6+vdlKDxA09yQinjfWwXpEb1Gw1KkIqIXSzqakOxqDBTJlh253UNzHSWUcf5IKt0QSj2QadUUcNEx2CaPHrYPSMq5UOO4PaqLGihc1FAoVuO60NRujZxu0kf04Z3wY3U4g8Hh08FIBttuoxiAKwgl1qrgdC6QSkaMkKcVdBfqjkSBeOxM+IqEKzom1+MVtxzTEhSmpLMX96FVI/vgGO4sVIL6xAc8ISvJs7BSLpwrq1FAV5hVi7pQ6IHocZaUzUmBnbHkFxCFFir0R+0jxUJ6+ilgejEXrY7ForS5BXuBqbK7bT+pnaM+NmICM3E1P8wQvimsJYrEi1oji3GBu3k10KHY3JqbnITmjG6rxcFG8U14Zi3Ox0ZKfPRGynCIz+2hzI4lVbUYyczCKU1zlY9WQkZyYjujili0ZJ176z3xRjWdm98IlZWFcwE0L1I6B+d9ZzETgUxWFNRjRW5uVgdXkdHMZoTCQOWcnxSpn+44j6bN2K0oI8FK7dAnaT/YzH/PzlSIztX49F9L0obhVTdkqQXbgWWwRO4xIwPyMLiWO7hsMILPM638fkTGR0az/s1SjNz0b+q1vQzD6Om5GG7ClVmLOgk75NgHj0S971OQC+wbrEFLTd/Q6uPr9zP+z46IlLsXXYCiRdF4X3F16Jvb96A7+9nGyveuz95G94/4m/oWUHx6sxCtrLM3HF3eeDZlw86lDx4hJ8+bf34GkOhfai3+Psu3+P8R2XBzIs5TkSAYmAREAiIBGQCEgEJAISgZ8cAUmUdCJKFCFXv6CruDVCQEOxslHvk+pK4yE3oCEf4Wk1oeK7IJw3oQHe1kMdajrsc3i9Urj6VzADdLRpqdPDTPJD54+8+P/snQecVOW9/p+pOzvbl95BmoAdFTugBDtqNMaouUHvvaI3thv1f2PMP2iK5l4lsd1/NDeJJpaogVgwFmyIBVHBAqj0DkvZ3qbP//m9M7MN0JVI9LrPJJvdOXPOe973O2eGz3ny/J4ft21ex1IdthZ2Dhd2tIk0+ChUUBCxQ83hwvNu3xBEOpRET4bAOlHCAj5yc8yVDtkBdh7uv2VdgIGucaQtjNW25faxZeWOy87PTdHGo0azelkA++xri01h2Ud+jBiVgIdTM6eNiSCGJtboRRXvmfqydbJ1ynHlNda1x2JfsthahJKcdSTXgcd2yM7TdRvi84216zBw4MAv9oPhhJK56PPNSlQOZlYFRZCiYBGK7B5x2f04+4LZGHvnXcyqoIqx9nnccs1NqLzkqZbAz/Y3pZsZeHoO7h98bzbrgmPsUiiZjbkYiwkj+lKM2Yw3Z1yBK5efj6dY+uG0EnfMnxHc73u46+ap2I83k5Xz78K0a59GZbAPTrvtLlwxthuC9Utw97RpmHv6Q5g9dWSGSyfm/FkAowtZUjHtTRyZW/eOZXj6pmmYsbABY69vDXP91BvynGDUhlX94s6su4MwcBHfm/2OpJB0BcbScRWrXIi7rrgSy89/iiUzWWVpT9bM+d11/kWYu/903Hz5BPTl+12/djliI8ZSdOqcUDJtdjfsf7aJNvuhW7Aea5++CRfdUo9rZvK6GZyhvOP5KzDlJuCa+6Zj8mBKb/VrMeemi5iHMh1P3XViVuyx62YKbsH1uG/6aRhZFMPmhXfhWr7fy2NntwYBu+vis3n8fUIJL6EHzsFbFdfiXIoc+bmLxTJJjr8N+ffPxEnDK/FqB6Gk4sVr8Pwv6tF9xk04cjj7fseqsKaqEGOHmxJSj/k/OQPLG67EETecjCGFDVj52PV455mDcdj9l2H0P6zM6rOufL0uAiIgAiIgAiIgAiIgAp9NoMsLJdYeOCNisA0uFYSUuUqs/CZ74+6ySjIvw0PxoLkhiObGJLr3Y0BqI8tLgnyB7ou6mjS69aBu0ehDM5WUQgoZsRiFkMIkGus4SDIPKyqAg0bFUMnw1249PZjJENYzz61CrIFukkSapTvAvFcKcdzkGtRt9aC4RxBP/JXZJ6exw80Gdq/pw/OzU46/PoznFvkx6bh6+L1+dsNJo6g0wc4zdITQSbJjkw/dB6axaH4IB45N4INFeeg/qBFF7EqDhPUT5i/WERWxQ09DjReFJZx3xMsOPZx3KX8zY6SsbwJ3/rIU/3RZggGzjXjj5SIcdWwdarb7EC4ypSSFxmiaekoeNlenMHxggp1+2PWmII2qLT66YOguMVGFj1wL5VyIqxOjcm2M7e+sgGTCy6a9JpTchM2XP4RZObHBzawec380ETNGtBEhbCvzMybevT8emj0VJk203pSOyASDRq/BvT86qtXt0Jnyic2zMW3KHHzzubvgGq64YxbiBzMfxvnZG26qNJh1/jmYMfY+vNmmw451bpk468isa6Nzc/70j35GJPjt2Pbr5sJxzcQbEJveGaEkE5I6be0lbcSAXZx1l+veWSi5/KHZaPvWbJ49DVPmnPZ3rdlxmzGi5X1sP7vOCSUXzb28w/H1zDaZiJv65t4j5p+cfgHWXv8GbjyqjRoQfRM3Hn0LBufWxff7qIs2Y/orM3Bim+zYZfefjgvunrCTUPLpPNpek3vYZ2nFg3hg6goMe46iR3Y+VfOmY/Ydw3HErAt53XcUSjIulIbLnsU5k3YRfuvGW4ohz92CY1pezh5zFY857ksMzP3sfwe1hwiIgAiIgAiIgAiIgAi0I9DlhZL+WaHEGUfaujJyuSW57SagFAAPPtQTfcN1GD0uzQ4wQdRH6fqoSmHIaB/WrIujeUsQB42PY+tGD6rr81AcbkI6j4JJdR6WM4PklIOqMfvpIE4/JYgf3c4g11+ux1/+WIxD2Bmne4kXD8wK4Nyz6vDWW2F8Y2IQP7zFg9tn7MCf7irCN041kaIWxfF8/OBXpbjx2iq88rKHXXIC2FYTx7YNeRh3QhNWvRtG0fBG/PlXZbjhp1HMeSONSgotp54aZahrPrzsdrN6UYohrzEMHxzAO++m0dzsYxecNGqZY7LqQw/O+9d6/NtF3fHTW71Y+F4dYlvyccrZDXj4vjDOvtCDV55tRoQWl4nHBbFmSwwVy/wYe2wKNZUprF8VxpGT6lDop4vFBBFXW5MVTJxykvkfC9C1hzOa2P/QsbOpem85Sv6MCRQl2jdvyZSS4N53wazS1gfdC6dfsBCXZ0WNjFByL54acT/OnzMZD7PMpF38Z2eEEudqmYPJHNN13s0ecy9bCreeejc379lyjEx5S+fm/Onfc9kx7uO6291nZ4Saud/5bKEkyjmdP20tLnkqK/zs7oS7WXdLK+VdcqBLY/YVOIms/541f7rropNCCd/3d9tdHB3m1nF9LRwy4z89+SkXFtt+Pa2wom/ejKOvzOsglNgl2fa66MjjCxBKsA4vf+8CVP1zTsQwR8jJWHPwQzj/LIrHHYWSymfw6JSX0PupGRi/i1KaimfoNnnmBEy6+xT0a1leZszlfe7F9y4bo396RUAEREAEREAEREAEROB/DYEuL5T0ZZirK2nJhbfm3rpc2GjWXWIuDG+RB9+6cDj+6ahNKBsawruLmdsxlHX9LyVwzc2FuOe/a7Hx3Xz8/HdR/OJnYRx0ACtY0jGsrglhJMNSS8Yn4VnWiJmPe3HDj4pw5+w0fn7tRkz9Tjfc+us43n7Dg4eeTuPmq1N44NFyfOe8GP7nsQR++bMdePS/e7AVcADfPa8C6R35OOf7fXHj9G24Y0YCt7HDzi2/9ODgUcDgkVFUby5GVeEOvPNAMW6/L4X//C1zSrbl47R/imHdvDCC46J44XZmkPRvxvQb8/Af/55kfoMPv/gXP/76YQrLX07j1w9W4vLvleG//xjGz2i3r/3Yj+l3RPF/f9wNM26P4JpL61DaL4gLzs7Hi+/Vo35VMUYcnsLa95Lo1T+IYyfWIhCMomc5WyNnS3IyQbnsiOMsJBm9xMQp11jI+O9VoaSNSJF7j3c8T/HiBszf5cf1SEzPihruhnvxfthvyRIsGfQd3PfwNdi/bSnBLoSSHSxB+eP9f8bCJWux3MIx3KN1zF2V6/B22N1cz5ncKlS4w9oKJZ2c86d+A7mb+5sweCehZOfz71Js2EXJTQvSz7vu3YhM7YSFPVozu9qQ5Q2D76PQsSvXRWeFkp2Pd3ObMRb3zZ2K/RffRafIclyfE8DagG/Lzv29tjXLpWW3juvvDA93SZh4t7u1de7fn/WPX4JXFpyL0385CeX18zDzpAdRPvO3OJ7OtZ2EkiW/wR+nrcTg3QglH/3meLzzYO4673D+cymUXCWhpHPvivYSAREQAREQAREQARH4KhCQUEKhxGvlH9nMDXM22PMUb9xNQDFHBL0P7r3y0D3+XzMG4qxDt6I5FMJrCzy49NJ6/PKHBbji50FsXFWH+U8X4F9uaMDPfhLGv01rRsjvwyOz/Cy5yUO0tBlb3vWivjmFb56bjwfYEvj7l9Ti1/9ZgquvS+BP9zLvI5bC1RcDzzxZiGGHxPD8C3FccWUDIhUF+N0s4IrLG5HYHMav7++G0aOrsWa1B9//9xR+fbMf55wbZcYJ0BQtQLq4DmtfL8BFl6fw52fjbFOcRrTcAx9dJ8ED0nj3EWaf9G7ClJPzMH9BHB+tCuH730zjxY+BDezAc/H/qcV9txfgnO/lY+OGBsx/lo6SM2KYv7gIp5zQjEcejqGcpUaHjS3Eu8saMG5ECM++nYS3Po0xBycxtHcCG9hVZ8yI5kyGSjaXxMMg2xQVk1wmiROpyNy1XibmDTV7y1GyC6Ek587YSTBo/9F0N6VvfhN3zjgR86+Zhllj78QrLL1p0Uo63Ny6zIq7i3D9bT/A5JHdM/t9lrPCnbITQkkn5/zpXy67c5QwR2PaFMw57dMcJbsvudmjdXdKGNjdfD9jlZ8qJnRSKIneiTfavtfurWzjdvk7HSVgVsyh0zqWIrV5nl1iR0fKFyGUYMsTePicBRjIcpnRC67H7MfGYeJvz0QmIahD6U1nHCUvnoATf3UKen8V/mXTHERABERABERABERABETg7yDQ5YWSfllHiSu7sRt2CiNeOhtMILEsDXM6+Piiaw3MlsAb1vnokkgiEPaw00sAJf3j+NWPy3DOZREM6NOEjcs8GDAyjfqtQeQVssuMN+7G9IWBmm1AQcjPjFgPs0vi2LLWiz77pLBhhRf9+buxOgCf34P8fHa+qWNbYZZoVKzzo9cAujI4lWg9XytOI1ZvYogHpcU+bNuWRo8BzAOpC6LJckeYQ9LInBRfIMbskwDCPM92jtXb7l7o7GiqzpQQ1VZ60GsQ57ndslDS2EjBpQ9/NzDwtaHKg35D067DzY66FHrSS795tRdlpSwzYg5JAddSW+9DKMC8FHbSicQ8KMhPI6/YSmh82L7Zi57dU2hgO+SCMFWSrDvHleEYZrI2UcRCcR3rrJBib8E/VijJ5H3cP3YmQ0MH7/Zj1O6mlJkbV5xzCzC9Ney1vTtkN06GbDnPJR1Kb1pKUNzZOyOUdG7On/6dkDnPn4+ciYdbA1IsnOUzM0p2X3Kzh+vulFCyZ2vumDXTnkknhZJOZpQsvvwVzGgbPrLLjJJ63PbGjWgbZbLrjJI9EUqiiFKSa9fDhmWBeZ+6oR6v//BkVJzyF/R78VvYdFzb/JE9yCi5ZAtGPncdDldw69/xT7IOFQEREAEREAEREAER+CoQkFDCjBK7aXePlvYsrTfxdjNvQkna6kbsdd7Yt5TpmNuEAa8LXi7AqEPiKAqzxMV0gVwpj6stMWUgO7yJAjyZxykF3MYAV9f1xWwsmf9ydxcpm+k848vaMLICQ5Kv+FzpCl+3cc364hQd/tc62tj4lgVi2zmGy/1w2SA8JnsO95xijGuHY2IFE1e92ayQTA1Sdn3ZP1o62WTX4hw2bThZKGsunDW7zNbr2l4z4cmmacPamuyRbcOcE6Xc9qx48o8VSnjebDeV/a+/EZdMZjccbopWLsf8ZUFMOHF/97zj/3u/mY4C00qun8m8EQsr6XCz725+Z0/AvfdejrEUu3Ysm4O7b7oFc5aPbS3R2KVA0BmhpDNzzggL16K1BXLrm5L5y7IxJl67HN+562ZMtZY77NQy9+6bcMuc5bvvepMtuam84nncPGHncM49WnenhJLOrLnjCm2Ru+h6s/lNVBadiP37dlIomRXEiNNuw21XjG3tejOjzXvfwnLLZ3S9Yf7L1HPw8GDrwDMZg9n1pnIJ2zNfw/Ksho5dbz6vUML3+8YTce0cloW9eQWs0Kh+7o048do5+M59b+IK27CW+Tzn/Ap9f0G3kEsTzjyqXqST5JkYQguC6NcuiLWTXW9WxDDkiOFsD5ztelPxLYy64VwMK+f3C5tbb1+wAFVjzsSRrpxHDxEQAREQAREQAREQARH430GgywslA+gocTf6uSyS7PuWe54TBlwZzk5KAO/5KXS4rFJ7zW74nThBYSKrjuR0Eqcz0HHxzBMhxFr6+abY6caDo47yIOiLoXqLH6++40G33n4ce0QUTzxhqkzukRE7PBx7wFAvxo6O44nZ5jDx4MTjKaGwnMcEjPo6H15608PuNz5MODaKD+bnYe3WOMYeGsSAvhHE2bXnb8wgAdje082jGaefkcS2FQEs+CibuupOmcKRx9B1UsRAVlbP0CiS0XyyQlCLtpTjls14yYkozoHjuGQJOO2mTT5JzmWSGyi7/4a91vVmV6U3GbZRtgS++67fYvar63hrRzKDxuKo83+A6WePdP8P/c5lDpnyk4sWn4+ZbPc7uOPNfnQtZs+4ETP+uoTjFWLQ+Kn40fVHYvFFd6Pbfe3DXD+/o6Qzc850YtnJ5dDhO2nzmzNwy02zMJ8ZKoWDxuOSG2/EyDl02IzYTelNtqXxTl9tR2azN/Zk3Z0VSjrxPu3yK7d+MWbdMgO/nbuEOTz23o7HNXfNoMDVSaEEd2LmiLm48e6nscQ47fdNXHPjNTh9cHvbxI6F9+OWm+/Hq+t4BRUOwvipP8L1U8e2dkayyWXnctccXhfBbtjvtB/g5qkx3DJlOS5heKtLUukkj/bXZJQVPCdi2puXYOas8zHYWLGk50S2f75k5qxMVyXrPkR1r8/Nz+PGtiKXyyb5ERpPuBmn//Q4Ch65x85Cib2y/q078PYdz6JxPdcZLEfg3Jtw0mUHZ4+rxOJH78TiB19DvIqw+bp33AkYfd1VbPu8y3dHG0VABERABERABERABETgK0mgywslVnqTy89o9w5l3RimgphI4Iwk2dBRJ5pkd/a6PsIszeF/zHmSpGLiykpMOLCWw9w3SYHDb7JBSRr9vCXY036O7wAAIABJREFUnK5D9+55aKhLoN+gEENZfbjg/HosfaoA+59Zj+PP7IeXHt/OcThmgGU6eRyX5S3NMdpG+Ljj9yW48kK6V/Ka2AY4hBee8eCgMeyuQxFj/ZuFGHxcAw45vhcWvrgVV59ZgjueqsUjj/fBt8+sYMeWIlxwZSMGDg4iynbAW3fwpirpxUu/LsMp17J/MWeab22QIykKLoU4/rBaJFlCY2KSY8DyHaeAmLhkS8xycE6WrHvEtidz5TR8wWNuHNvXWOZqnNyG7FgZUwzYFAgb9kbXm6/kR28vTsqFn87BaR1a0e7FM3Z+6M50COr8aHt1zy8kB2SvzlCDi4AIiIAIiIAIiIAIiIAI7A0CXV4oaXGUmN7RUv6Suel3Loqcg8LEj6zroe0b4RwnWbeJ6+qSrV5p2ccEhOwTC4MdFgxjVbwJP/j3bli3qobtfdOoamB73lgBaud70Ht8PU45rx/+9nAFTpjIzAG6ULqVevDB614sXlOPfUYEsOoTq9eh9OJlWAkfU75ThN/fHUG3sjgalhSi+IAGHH1aH7z+1Bb8mK/94tF6PPNKb5w8oYaukyhLb4D//M9eqFofwfz3GzF3LvDGPT1wzGWbMWxUCAePTmHbDg/u/b0fI/s3ZhwluTDWrOnEnnu5slQbm03OhdMqoFAk4cZcCZCpISYspbjN6SVZF4rjns2GkVDy93/MXVnN3BMZODu2XWbF3z/yFzCChJIvAKKGEAEREAEREAEREAEREAER2JsEurxQ0q+IjhLLx7BON21JmwCSCxrldgsddY6S7E/L89wxuaqV7M2/U0eyIoprgWvBpQxD3TdUiOXRBooHLPnBVhw9HJi/MoKtDb3ge58OkWPqcfoFA/DUnzZkOu7wvJH6IM6a6MVzi6L48+xynHdqJV8oodhQ2zLjn/9XCa6/jh1x1lBc2acRx07pjXlPVmD6BcX46cN1eO7V3jjxOIoknmr4Cn1YsjCEfUdEeHyAPxG8fk8/HHvZJtz5PyW4/F9su2FhiGyEQbH2NJtRkhM3XK4L5+eMM/ZyTg3Kukpc1yATn0xgMbHJ7Ch0o/h5oGWtuP/ydYthyWWX2HuwVzJK9uYnSGN3jkC0nmGjQaydNQ0XzD8bz911evuylM6N8g/dS46SfyhunUwEREAEREAEREAEREAEvjIEurxQMsCEkqxbwpWP2M293fi7MpGs08HEgJxTpE29iRNAsi6TnCOiJX7EjWPBrXRU5EQEukNGZYWSV14Zw1G34JSJ1Rh6YD4Wvw9sf43dYlg2cxqFktkPbkCKMQDeAi+euKcUZ/1bFUYfkIelH9hJqVx4iznXOuQX5mGf3iksXZnA868UYfIBPGe32p2Ekufn9sXk8RxjWBIfr4rjpClF+A+2Fd53dAy9e8YplPSnULIRV1zbE2edagS8CDNw8vCx1WClUCaDJeucyQW4umDYnAhil3Q2j8Tta0KIiSO52hzTVSwYtw3r3KfAxssF0+6VjJKvzMet605kx/PXYMoNr9IedSQuv/M2nD/yq98aRUJJ171etXIREAEREAEREAEREIGuTaDLCyW59sAtmSOmQ9g1kbOXtLyQuVCckJLN33BZJNnckraXUS7DxO3bRijwUSgZmRVKevXyIxlPY0dVEr++Zx9cPW0tdrxWgB7H1bcIJebAaKgrRP9uUdR6EpjzeikmHVGd6YgTyAglgw/ohd//nyRO/V4lIpzMh3N744DxFRg/pR/mPrmpxVHy7Mt9cdLEzXjugXJce3M9Vq9OstwnhZ/9VzluuK4G7/6hNw7/583wB3zMKPEhFk1jv/E98e6cTUjWZEQSW2/SnCI50cR4OCjZ1bdZq+OXc+SYmJQTTdo4T9xRJr5wPfa6vbSxZh0GDhzYtT+VWr0IiIAIiIAIiIAIiIAIiIAIiMCXRqDLCyWWUeJSSvnIZYuauOHyRritJZfER6eGbbFyEyvVyd7w27454cDGcCU25rTg/ikenNMObHeaQFqEkv93dy/UbW/Cvb+LYM2mOLZVFiFvdRolhzWw9GYgnnpwvVMRfv+zcvzLT3Zg30NC+Hgh5xSPZDJRqLp4KZSE+pahmcefPTGJv85tRlFxgJ1v4jhuSl+8+sRmTL8wU3rz7Ev9cNLxm9w6q1aX4/tXxViO04Sa+hSq6oqx+ekw9ju/AgccWopjDw1j08YkQ2WDuOLiDUhmolBaHi7A1gWSuClmH2xrbLYaPlwZjmtv3MqjxZ2TLWFqacmcPdpx5HHKKPnSvgt0YhEQAREQAREQAREQAREQAREQARLo8kKJOUosb8QeJoo4l4iJHbYhe6Nvf9o+u2oPnMsRySkiHqoYKdouXIaJjZM9zokvFEr2zc9klEQiA9glZwv+8LNumPbzrbjnsTD+aQTLXQ5qwJQLB+DJBzZgx+YS9OhXx843XixfX44BZbWIs/FNXn6S4+ZzrmxHU1TO0hhmlqAAB7CMZvHHmc4446f0wdzHt2D6d7MZJXP7MaNkEz5a6sWgIV4UFPhx1jF+PPFGA55+vRtGbPBjxHe2YsZ/F+Oqf25GhN09A3lpBAMJJOgo8Vl+LOuPUgwfsRbFZv/ItCtuzSdxWSMmImVzR3LOGtcZuG1eS7ZcyZXu2Gt2nDFWRom+lERABERABERABERABERABERABL5kAhJKckJJxizSprVvNsC1Y5lNznaSC201/cBu+LOppnazb3f/7USDbGaHCSXD84uwisGWr84dg2L/NpxzVh1WVcbwwoJCjKNLo/hQCiXn98WTD23Bzf9Wiht+U43SfsVY9GovVK5vxtbtwJhDGzF4HwtmbaI+Us4skypn8Ghc1x37jK3CtqoUjjqtN96YXYEfn5fpevP8vL444bBtGNQ/H3f/LoiDDvLg+EPqsaY2htXbi9FAR8kB39uCb13YAz++JIDV69LoMyqGcWMrkajOCSUZl4w9rFTGS2uNBbO6NZvgkS1DagnGzQbcOveIMckF3trOJpZkWwyb+yQTU+JhmOtald58yV8KOr0IiIAIiIAIiIAIiIAIiIAIdGUCXV4oaWkPnLl3z4gAzuZg1oh0O3dJRg3IvNSSzZEtGWmbaWLBr7n2ty7f1Pa3HA52vdmnRwHq0yZy2D4ehEIJ+LuHsGpREiufD+Kwb0dw9Ck9MPtPNejWIw6/OTnaPJIc58zvluF3d9SxbXCSmSJFFE9q4YlwYszHfPHBcpz/77XY55AeeGtOBa77ZiF+93IEv3ukO8b3qsfYKVHUsdwmnkgjHPagqF8Qq96L45W7euCc6TvgNweMLZPDDf1GKd56ZAfA5jq5oNtcaVGu+saFtmbX6/Qgc85YEG42k6RdnkmuHbAhyZbmuKU5J0qGt0pvuvLXkdYuAiIgAiIgAiIgAiIgAiIgAl8+gS4vlFjpjRMz7Ga/jXvEldR0aF2bKTfJCiptHCUtoa42TLZlriu9yYoAzmHBJ74S4OVZ/VHNkNb8oBehghgOo6ujiIII0jHEt4Rxz6PdcMyEGEb3asL9T5SiXy8vxQtmnWTrfqqq0zjimCbsM6IGv/tVX5QPSuPss5k9ws406YKM0+PpP/dCUd80xo/fhuVvdsectwvwT/9UieLyBjRvLMf/POTB+m1RTJqUhxNPauSyIqhbWYLHXytBz7JM8EhDbQpDDolg7P7bkbKuN21LbLLOECeWtGWWvZ5dRIkJJiac2GhZbvayjZPTSNqWOplo5JFQ8uV/I2gGIiACIiACIiACIiACIiACItDFCXR5oSTnKMldB+3a4OZCSe1FC1DN7pQLHrWX3bbsH2074rS9rpxBxYbIZxyss5rs4tHWYbEnF2U06/oIfr6DO4bRdpy3J5FCsjkjwLilZpm0tEtus/7c625Mc5W0BL1ms0hy7ps2J3HMaNExkcSOU9ebz/f+aW8REAEREAEREAEREAEREAEREIEvlkCXF0rMUdLx4dwgvNHPhZK617NtbH3Z19ymbGCrlZmYs8L2NydFSxecXJ5JRmJg1kcxmjf3aCcg5M5tjoqca6TjfDKhqTm5JTOZltIX68VD+0vm9U97pHiMNzO3Do/Wsdq/4MlLoHSfta4lsHPc2Cpy+StZJqYA5dZvL3rblCs5R41x4znZBCiTUeLSXrO2HHOdZN02LviVr2+qU3vgL/YjrtFEQAREQAREQAREQAREQAREQAQ+D4EuL5QMKMmU3nhc/Q1dDVm9IeeIaBEWXOuWDNpcXkfOjdGa10HRwkSA7MN10M1llJigwQ2enOOjpf6Ew3Jsd1im6qX1kduW3dJyHhMV3JyzL+TKgNoGzGZfa9VXsgJFbv4t9pjMeZ1QkXXGtKzLxCKbZzaXZVcXVlvnSEcXie3f0irYnmRrcHLhty7bhOfOCSpWtrShVkLJ5/kAa18REAEREAEREAEREAEREAEREIEvlkCXF0r6USjJ9KhtI1J07GiTbfPrbuizAkMulyRXhuPeFioeHt7tuziRFoNHpqzEm2SHGHeenBpiKkT2zTRnhYkq2fKWXbUhdqe2Qy07xQJesy113Qgt4godHRzfyntMlHFuj1z+SltRJXtMy9wtP8XP+WU72rQIQjzG71rW8HQ5VSYrFrWcsyO3dvPJcsjNNRf6ml1Hzm3iym+yws+mGgklX+xHXKOJgAiIgAiIgAiIgAiIgAiIgAh8HgJdXijpXzrI5W/kKldyAaVtXSMGtKWyxYQBqyOxhykNbUWVbLBpy/7Z1zoKH+3GausgafvOtbhEWp0guZdbBA6X75GdWztxpsMl0EbcaDnW2TlyL7Qux+kh1vnGxs2Ww7Rbf8sksiLIrq62rECzy2qgHBMTRpyrxtJdMyoO/TbYUKX2wJ/nA6x9RUAEREAEREAEREAEREAEREAEvlgCXV4o6VvyPdQ3NyEZS7Dtb2vZTNtynBZtoE2Jzqe9DeYOsRbC9mj7d2vWSPvSGdsnaTLBLpWFbD2M6RLZHJPcfrvLNMmcufW4tnNtOx8nTmSdHB23f9r67LxehovY77ZZKa1xt+2Pbp+xsjtlKDPnSPpxDBw48Iu9yjWaCIiACIiACIiACIiACIiACIiACHSSQJcXSjrJSbv9AwlIKPkHwtapREAEREAEREAEREAEREAEREAE2hHo0kKJrgUREAEREAEREAEREAEREAEREAEREAERaEtAQomuBxEQAREQAREQAREQAREQAREQAREQARHIEpBQoktBBERABERABERABERABERABERABERABCSU6BoQAREQAREQAREQAREQAREQAREQAREQgfYE5CjRFSECIiACIiACIiACIiACIiACIiACIiACWQISSnQpiIAIiIAIiIAIiIAIiIAIiIAIiIAIiICEEl0DIiACIiACIiACIiACIiACIiACIiACItCegBwluiJEQAREQAREQAREQAREQAREQAREQAREIEtAQokuBREQAREQAREQAREQAREQAREQAREQARGQUKJrQAREQAREQAREQAREQAREQAREQAREQATaE5CjRFeECIiACIiACIiACIiACIiACIiACIiACGQJSCjRpSACIiACIiACIiACIiACIiACIiACIiACEkp0DYiACIiACIiACIiACIiACIiACIiACIhAewJylOiKEAEREAEREAEREAEREAEREAEREAEREIEsAQkluhREQAREQAREQAREQAREQAREQAREQAREQEKJrgEREAEREAEREAEREAEREAEREAEREAERaE9AjhJdESIgAiIgAiIgAiIgAiIgAiIgAiIgAiKQJSChRJeCCIiACIiACIiACIiACIiACIiACIiACEgo0TUgAiIgAiIgAiIgAiIgAiIgAiIgAiIgAu0JyFGiK0IEREAEREAEREAEREAEREAEREAEREAEsgQklOhSEAEREAEREAEREAEREAEREAEREAEREAEJJboGREAEREAEREAEREAEREAEREAEREAERKA9ATlKdEWIgAiIgAiIgAiIgAiIgAiIgAiIgAiIQJaAhBJdCiIgAiIgAiIgAiIgAiIgAiIgAiIgAiIgoUTXgAiIgAiIgAiIgAiIgAiIgAiIgAiIgAi0JyBHia4IERABERABERABERABERABERABERABEcgSkFCiS0EEREAEREAEREAEREAEREAEREAEREAEJJQAFRVbdSGIgAiIgAiIgAiIgAiIwFeaQO/evb7S89PkREAERODrRkCO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EBCSV7jE4HioAIiIAIiIAIiIAIiIAIiIAIiIAIfN0ISCj5ur2jWo8IiIAIiIAIiIAIiIAIiIAIiIAIiMAeE5BQssfodKAIiIAIiIAIiIAIiIAIiIAIiIAIiMDXjYCEkq/bO6r1iIAIiIAIiIAIiIAIiIAIiIAIiIAI7DGBLi2UrF+/fo/B6cC9R2DgwIF7b3CNLAIiIAIiIAIiIAIiIAIiIAIiIAKfQqDLCyVvrqxHY30DmlJxpFJp+D0epOIJ5Ofnw+v1orGxESWhIIKFhQgH8pFMxFBbW4tIMu1eT6QSPC7lfuzh9/vdjxd+pJMx2NZQKB/hPC/yPD6kvB7EuZ2n4PEAz4ZAIA9I8/weIOjzwxfwwefl8el09seDZDKJtCeFXt17oDQ/hKZoEyrrG+HxxpEfKkBhKI9DJBDnoLV1dRzVg7LiIgzs2Q2xpkZ3fEF+GB6fl+dJIY9ztPXGExHkBYKIRDlTHpv0pNHYEOV5vaiPJlHfWAufL+DWCrIp4Hk83iSQSCLfH+QmDxrizUggD5FIFKlkwu1bWFCClK2JXOLxOCJNzahPxdAci8GHEBl5EY1Gue4AGpvquGY/34METhvZCxJK9J0lAiIgAiIgAiIgAiIgAiIgAiLwZRHo8kLJ8+9tdmIEpQ54KA7EebMOiiCFhQXuJr+pqQkFFDJCYd7QUzRJpz0UNgLcxYNYJEKBgMdmhZJwOIRYLMFxeP9P0cNPsSLB13zc38QWE2H8eXlojDQjzv38FCh8FB3sd8CfRohigY/nSnE+eRQkItzPBA4TNDz8T4x/9ygtQklRPmLRBCKJNIULL8fIg9fH81AESaQoYqR9aG6KwJcXQs/SEAI8r41TGA4jkeD6uNZg0EQOLjXOkflHAhRieN5oLIqmiIkdPlRx7ZRqAF8IVHecKJQX9KMgz0SWlOMSzPNRM0mgop7Hkg88Ng4oNIX4mgdp6i+JOA/n/0TIq4ECC5IppL1pzjFGHmE01DWiqDAfTbFmjN+nTELJl/VtoPOKgAiIgAiIgAiIgAiIgAiIgAigywslL324CaV0i9RUUwShYOCl46M5GqMgEOCNexRebjMhwRwRPuegSPO3j7+9iMTpiMg6S0xksP1idEzYOEn+J0DvhM9H/wRFiUKKFnZsIBji+HRsmKWErgq+TEcHRQVfZtwIXwtwXxM2EhQVzJ0RCNprAUTpzOheVoJizq0xQncGBYfCUIDCCihu8LgAhRgvRZnCMAJcR5D7pSlumLgT4/l6lhW5+aTTSc6FAgfdMc10jYQoynizjhgTWhoicc6eegvHdxziKTTz3OmUj4IOz+FJIMw1FRQUUDTxUhtJ4pNtdRRv4k4A4vAoKskITSkqJcGg1wlITRRvnOTDOSSScSRi5qLxOVcLKJg01TXgWAkl+loSAREQAREQAREQAREQAREQARH4Egl0eaHk1Y8qUMTSmCa6G1JW+8IKEytd8fJmnt4ICg+Zm/xYnOIJnR+8z3c3/yaUZMQRPqdSQa2CQkLKiRlWasLNFBXoKbFyFbpIrOwlHeOIAQ6RZlmNN8Wx/dwriby8fPgplJiAEaPjw8vymxTFB8o2bh4+P7d5Ak5o6d6tFN1KCrFlew3nRGcGj7P6Hi9fywvnU4Ch0yPfy598FFDMCOXToeJcKXSUcJsJOVZFY4JQki4RbzAv4zLhPj7ON0ixxkSVWnOkUJwBy3RqG5JONArnBRHOZxmSYaLA4+c8i7g2UIxZU9OM5mb+kGOC6y8pLaU7JYKgc5146MaJ8hRpnj/qXC9OLOF5A3TRmDjk9edx7TEc1rdQjpIv8QtBpxYBERABERABERABERABERCBrk5AQsnirRRA6NagGBKlk8QUjrjlaFAwcE/4SFBQaKJQYqKJ3wQUCiIJEzIoNphgkmTpSYylJekEBRSKEEkKJ/zFkpqAyyuh/wQBHhengyIUZsYHd0rRLeKnEOGjC6Qgr4BODyuJoXhBYcLDI9Icw0pdKJVwHAo2FCW8LK3pWd6N7hMvXR9RVNXXubF8Hj9dJx7mghTQ4GLijuWThFGeR0cJhZQgVQ3LJjHBx8pi8ih4JDjfBAWRYChEYSeBkK2X+9Af4tZVRwdNyuqH+LyqPsrKmyRFET+svIiSEH8o0nANITpOWGCDjbVRJ3hE6HQxJ0mQawtYtgvzTeBldkrc6pGAxuYm5qtE3No95JnPPJYYuZn7JULhZFSpT0JJV/9W0vpFQAREQAREQAREQAREQARE4Esk0OWFkpnzPqG7IuPgCPDm3UpNrOQkEDDRIJO/keCNfAPdEkEKD34TRuiIsPIce3goQiQZBJugk8MEAgtiNeHASma8LCvx0zHhdQKKCSpZcYQlN2n+bc4RH/8upKMkzKwPs2n4eF6f2VQorKQsL4W5KcmUlQBxLG4PuZBZOjQoNkTowPBRzLC8ERN2wuYo4fxMSOndvQRFHCtBgcecIiay2PxsviaGRCgGBTk3O5VlqtjxlqcSp9gRoniS4sYmluBY0koT81ACnH+IzhBzudi8/Ca8NEeZg8KyHbpitpvrxMqB6BixxBf7b8jKjbhfmqKM5bpYsK2JMo3MKnECkq3Xzm9ZLgx+bWCI7JheeV8toSS6Dq/+4gqsfakKGHMGRtx0HY7s8yV+YnVqERABERABERABERABERABERCBvUqgywslf3h6IXwUR4IUAkoKi+m2oLOBJSMBlrrQM+FcFxbf0Ww39xRBLA/EhAXrXGOlNyZqUFehmGIlORRI6BAx4cBklgDdFB4KISl70QJjLdnUhAwTNkxOMZHAXBVW0sLSEzNf8PQ8LiNsmMjiHCtOaMinsGAnhyuNqWps4LxZWsP9TAgJW2cdBqJuXr8OiUgThg8diP79+rmMEstZCVKo2LRxM/oO6Iv1q9ah18ABFDt4bXFBNhd/0IcNm7ege2kZNm7ZghHDhlAciqPeOgI1N2LggP5cdyaHxQQfV7rDhW/auh3lZaUUbfwsu2lGhCKSlQ9ZFoqf4o4JQdYJx4SRNENmt2zZ6J736NXXrcMYmNPGwl0bGpqxX6/QV0ooqXjxGrxceSnO+fZwxBbdgcefOBin/vQ4lLf7WFbi1R+cgbX4EU781SnovVc/su0HT255BjOnPobgdbfg1El9EMQWvP7z67Gq6kwcd8uZGMLKKD1EQAREQAREQAREQAREQAREQAQ6T6DLCyUPzllC5wO7zlAEKWKgqAkHzUnrdBNk2Qpb+TJXxJXKcHsybeU5FAK4zUpxzDYRtlKcBPdzZSp0lFjQK90RJYUUMTgm9QRsrraWuBQZKIpYWYu1Ay5iCGt+PgUKqiM+lsfEIhlrRx6Pt3IVc6RYRxnrPmPHWSmLuU3sLFEKEbUUbgIMlw2a84XzDAfDdJQEsGXNUvzxvj/hqiu/j0B+Ifr17YdtFZvRs1cP3H//H3Hxv/4r/vroY5g4aTJKy4sZBpuPTz5ZjmHDB+GxmY/jmKOPwl9mzsIF530L3br1whNPPEnZJ4Ujxx2GofsMRQ3zWyqrdri2PgMHDcLdv/kNpl78z6iri2DD2tUYvM9wLFu1GvsMHUzRZiP69evr2imXlZejqqoGLzw7mzknBTj7O9/Gxm2Ws8LQWud6Cbr8lJHd/XtFKKl45ho8/4sF7T8ZhQMROPhg9D73YhxzCEuadvG5MaHkhRUX49uXjUHsrVsx65lxOP0rJJTYlJ1Ycv5tSJ55MQoX/QHV3a7FRAo2Azv/PaA9RUAEREAEREAEREAEREAEREAEsgS6vFAyc+4ylztiDoigEz1MGPGgqCCA/j3YLYZlM76kFdPQXWLtXKyFMMtsqhrT2FpZg0bqJZYJkk4xlcR1zWG5C90mBwwrxqYtEQymQ2LxhgYX3GoZJza2iTJhWkeG9bf2wB7XgnhbnXXUYWkPhRE/O8uYQBKgAGIiiLkxbI7OZWIlK7kyGgo4fnaUceKL5YtQaBk9tDfOOee7ePTRB/HvP7gGkyafiC2bN7ELTTHenv8WjjthEha+/hrCxSU48ohxOOyww/DnPz+C3v374PXXX8criA3TAAAgAElEQVTofUfiww8/xITxE+nwaMQH738AP0WdEcOHY8ppp+Dlua+hpqaaYkeYwkYcz73wPG659Va8/dYCemjS2LatCsVlZcyApfgTbeR8gy7g1n56cPv8N+ahsKQbrvqP67Bm7TaW+5ArHSYWeGsOnZ6h2F4USipRdtNV6OfsIFE0rHgNFQ8+i0gVA27PvRdnXTUGhR2/GjpVevPlOUpy021YQrfLtL8gNfBbOOT+q7D/Lpwki+84Hh8N/wu+fUo3fQGKgAiIgAiIgAiIgAiIgAiIgAjshkCXF0qeenWFyxzJY56GZXhYWUmAbhIrkzl8RAGzQKLYsbXRlZNY2CnzSRmoWuTCSKtqmvD2imoeZy1yWUZiqSY+Br2mgjhgaBjbaiK8Kffjkw1sFswSGBNFTAAJUSSJJQI4eCjHY3nNNjotKhtLXdmPn44S60pjLpaQdafxM5yV28xx4XNhsnYOE1EsDJWxrwGWtbC9cFNjNea/uQD/ctGFuOWW2zD9J/+BK75/NU446USew4ua2jqUFRUhxra8SbbxXfrRUhx99NHYb8x++Pkvfo4TTz2FpTN00hSEWW5TjxTFIC/PW8FynD4s1+nZoydGjRmN1+bNQ2lRCbvalGDJh0uwZsM6XHr55fjT736HQQP7M8A1n6GuMZf38t6it3Ho2CNQWVeLKMNn8/mahdQWUrSZfNrp2EFRxeOxTkJphrqaKET3TKRqLwolwOCnZmB8O52gHgvvuAhLHgN63T8TJw3fk++KL18o+exZL8XfJk5Dw3VPSij5bFjaQwREQAREQAREQAREQAREoAsTkFAydwXiFEpCdDSYSGIdbvwUSqIsbZlwaC8KEA1YsrISDfGQyyNJ0y1SXOjDAcPL+TyND/naii0JHDq6F8pCPuxgIOmy1bV0SFB84XPrHNPQ6MGIIWXoURLADoon6ysa0ZzwYeywfIoOXmzeWs0w1BIKJZlsEusOYx6WMEUUH7vZBHgeD4URE0lMTAgE/SwBYpAqxYh8lucEGL6aZq7K6jXrcMQRh2Itf48aNQzLlq1C79696ZTxsKsPO+6wxMjKaAIUa6qrq9CrV3fngHnllVcxedIEjplgpgrLiDh2I7NJ+vXvizXrNqI396NKxPWEUFtfy3PmOUYRih+bK7ZgzL7D8ebrC5hVUoSRdKSsZOmNnfcNOlSOPvoYbK+po0MnjK1VVSgpoGfDSoZYKmS5L1yZ6zJkeSlerjGYqPsHCyVc2ron8DBLV3w35ESETxc+MmU8bUWXzyOUVGLho3di5RMLEFnfwJMH4R1GJ8spF+DwM8dgzfSTsWrLtTjuj8wX2emLaR1e/t4F2NDnRpz+y0ktOSkVix7D/HseRN1SBs7SE+M99mQMuexSHDMoYyupeOsOBtI+6ZwzbR+hlvWyJfa6t7DwsSexad4CpNx+Ns6FGH3dhRgrA0oX/idCSxcBERABERABERABERCBrkegywsls15djri19nWdbni3ztIaT9pPcaMRp00cjCjdEO8up1ASy3eCRSrFjjMUT04fP8S1+N20vRJzF9fiuIN644CBJXh32TZ8uIpiAgNiA/yxDI5mChAHDC/G4ft2xzsfb8THqxmGSrvI4cO7oVe5F+u3VGP1Dj8FmALnJrEA2TyKEYUUQjgVOkvYF8acJJyfuUmsbXBzpBkFdIgUBS0Elu2BXTCsiSnWXpgBrTy3JZoErOMNBR4r+fFzW6YLMBNjKZgUF+fhuedfxuQTjsWylWtR39CEocNHozEVw6JX5+HUU09GfXMMhTzvnJeex4mTT7YmOFi7crXrsFPWsy8FmCiWLv4QZWXdKHAMgJfCUCHFn2TSfmJ04FB0YoZtPtf1t+efYyZKGBWVdTjymImIsJNQiuPF2bY437oDMcQ2EP8ShBJmfDx6zs3AXhdK6jH/J2dg+YIx6H7VBRSTTMioRO1rLAFacTCOuftMFL54PWZPX7Frd8uKB/HA1HuQf9OzOGdSkfu2WvP4JZh323qEzr0SQ47tA19sC8uJ7sSO98rR/d77cOp+eSyBqkfD+pfwwtTbgGvvwzcmZeJmfcEilGRLdJY9cD7efo95LZOORbnNq2opVt56D4ONz8B+z12HsQqF7Xr/OmjFIiACIiACIiACIiACItBFCXR5oeSB5z9wHVyiEXa34Y29n91hrA9MU2MU3z11DBprq/HWR9tQHaELAnEKDn6GkjbgwtMPQSLahGUMLJ3/USMOH1WGI8b0xMvvrsFHG5tREmYwLP0bMYa/1rDUZdSAME47ajheXbQWqzbRMuKN44hRPdG/Zx7Wb67EWytZGsPckDidIYVsAVxA50WROUVcU92Ua1vspZhg5UGxOMtY6CqxfYIu08QEHs6aQkNGCKEwYooLRRNGwLqSHVNgiovCePaZv+HAgw7GsKFD8dTsJ/HOu+/iKAa1NrHUpmLbdvTp1Q9lvbvhhdnP4qe//Cn++Ls/4tBDxuI3/+9u3PDzn6OhphKzHnkIEyaMx6q1G/GNk07BW/Pn07WSxpChI11WyZFHjcOiRYswat/R+HjZRxg5eiRWfLyMYswqXDz1YjSb+FJaSuYm9hS4FsVJa6HMteWl2GFn4BcfQ7qzC6T1E595jZ2AWkpv9pKjpPJFPDrlRvjaCB07fe9E38Ljx1+Lhkvvw/nfHc53r/Wx7IFz8NY94zDq5etwOIWLJJ0wj57/IArveghTDmmrZNB5cgmdJ2Co62/PzIS6VlIMmtJWDNr5G48JPO3O17zoVjx2xZMonvESzjri8yglFXj69keA867GaZ1qAfQ+7r/pSeCM6Zh6UJv35enb8QjOw9WdG+Qr+BVu63ofB02fijbL+grOU1MSAREQAREQAREQAREQARFoS6DLCyUPP5sRSmLW1pYlIJQwGC5KF0hzCpeePRa1LFF548MtYB4rPOzOkoqlWUITwnmn7o9tWyvw0sL12FIdxGGjijH+wF54/s21+HhDI50cvJHlmKZz1POXuU3OOnYIXnx3Ez5e24CkJ4EJBw3AoB5hrGX5ynurU+yUk+8cGsGscyRcVIg4y1vSzEtJMgPFyzyP/JAfhQyaLbROPXRrmFskTgdKPkUVE3nMeWLCA7vy0iHDeFUKJHn8CdCJYn2Ob/rp/2VZzmiccMJkvP7Gq3h70QcUNEahqLiA7pEIXnnxBZxy8kl474OPMO3yK/Hb22/G4UcdiZfmPI+f/uo3mPXAn9C9wMdsks0YMmIYCot7Ikkuf33kAUymaFLANXz44VKMO/xoulBewAEHHIBt23e4lsV9ho/A2WedQ6EnTqcCWVKYKsi3Mh6/C3UtCRUi3bj1HyaUNNdvwZoX/4CFtz2L1Lgb2dp3Ura1714SSqLv4amTrkDtmXdhylUHo2SX30VRLLz1ZCx562IcMetCjGzZZwWeO/sibD3iLpx73cHI53YnnDxxZof9MgeseXwqnSbdMJSZLMdY6UwnhJKdprMnx7hBPqdQ8v79uP19O+4gXN1GKan4mgsltr57d0zA9LbqkP59EgEREAEREAEREAEREAER+NIJdHmhZNbLn7DUJY4YO9rQh0Fdgx4OChuNDTFMPfNARGtrMGfBany8rQleihUjBpbh9OMPRFPNDsybvxLvb6ln3kYRjh3dD8cf1huz563E4tUNFC5A4SVCEYEhr/lF2H9QKc48ahDmvLMWn/D1BB0Y4w/qhyE9CpxQ8v6KJEpKCjmDJDvvshUxS4HyQnl0tjSxDCeIMMty8nwhiigsxWGnGyu1sdbCHoa9elguZMEmFhTrOuRwJxN7aprrGawaRe+SEga5lqEg7Mc8dp0Zue8I9O03EHNZTlOXCOLAA/ZHtL6SJUhsO8xOPoMGD0I1c0V6DhiKefOex9GHHIaPPlqMCZMmoYFlM5vWLMfwMfvi3YXvo8+IA7nGZtRWbWe740Ks3rCGHXQG0L1SwrFYstTUiEH9BuOjDxag79B9UVpSyrbHzF6heGMlT1ZbFI02I8Ag2yDX0acouReFkg7tgd3HrxChS2/B+O+y7KTl47iXhBKOv4mlNS9Ofw0oH4ful12M/U8Yg4EdzBoZJ8eCduU3SZbdPDz1Dyi569mseyQ7x10tqWUd41rDa/dI9GAA7NEMgG2TZdK5b6zPJ5S8f//t2HjSecAjz6H/1a3ui6+7UNI5ltpLBERABERABERABERABETgH02gywslf3z2PZdPYk4Mc25Y+Uq+nx1rqhpx8Rn7ormxDs++tgoRdmw5ZlgP2koSWL9xKz5eV8OWvuyE402isTmO4w8ZijMnDsOTL63Ae6tq6Pjw0zURcaUygbxS7LdPEU49ajDmvL0cS5axHS271Yw/pD+G9A1jw+YavMWck9JuYQolLH+wVsDmBGFOiXWgKSkoQMgcI1ZGY6GnVEl8ThihGJNiORDFESuaKKLDJGDukaC1OmZwK50yGyq3ItacQDE7zRTbGLSbFDPbpJTte1LeBmyrZpBtqIilPOzMY+ILZ2DZJin+h9UwqIs2IMxxi70F6Bb2odmfZMkMM1YK6XapYjcbluxsZsBrnPvnh4tRyFKjeJ7HHRt0Th3+ptBT12CWHHO8ZEWgQJ7LemmmOMMGPygLM+SVcxtQmNiLQknb9sDMTek2EAMHddu5JTBzQ179wRlYix/RZXJKGwEl8/H8+8Jc+Z5VLsX8B/+A9Qx0TcUKETjzShx+6SkYlokd4SPrHjnuXlzIlsVWfmOtfRfNa+syyc6x8lsYetVxzmGy8yOI3mPGoJ+LQvn00hsX5vrEs9i+aAUiK9e3G6pt6GvnvqA+h1BS8TQyVTqngfU6eK7/1S3lN04o2VHKsN11qHUnLsHYaW3KeehEuenJddkpDWLlTlZksTGf64/zus/FvQtrUTJ2mivfef/+m9Cye8lYTGs553noPvdeLKzNjW/zt+fZobP7OiEtO/YEPNky1iCWDB30fuvYufMBmdIbDFpnS8g8Bp3R4iDpKAS1m1+b/TrHXHuJgAiIgAiIgAiIgAiIgAh8UQS6vFDy2yfeYkkKb94pkljJSgm7syCdh4qqOnz/3IMpCjRh1ryl+GhVJfJ4R29NgD1W15KmmMFQ1QKKAM0sxzn2oME46cj+ePLVlVj0SSXKS8KI0tVB+YUlOEGMHlqGs44ejL+9uZSvm0DQhCnjR2Fo30Ks3VKFtz+sRVkpS094BgteNeEmj51lzCFiwoWfAkjQwl09KQoQaZbShFz+yebmWnbf8ToxJUyBopwiiOWZVDXUORGjV2k53S2UVbi2ONv2hvx5PNaLWzdVYICnAAeX+XF4USYkNsXz2k25iTR+dsoxp0qS5TuxqLU19uKf39uCIQXAT4d35/JTuPrjKhRS/DitVzf0SFZjKbWQeF4BxvdI43/WNOMHg/MQZ3ZKkomtG5sbsLkmjiF0xDRRlIkm/aiPU0hKWiKMB93pQAkxm6VfOLYXhZJdtQfe1Ufp04WSXFlLa6vhz9P1pu356rGMpT/v3/oXRMDQ1KdaQ1NdWc0fxmWCVJEt2bm4bW5JTijZXYecDuv6FKFkEzNaXvzFewiccCmGnHkw+g3vnRGPKrIBsHvRUdJOLGgjmpgo4UpTVg5zgkaLSHHvDkwwQaTDvk7AyAouve3vexeCqkpLvsnuylzcdrdrqwBjgsXc7q3HOgGD748rkcmOXZrLU9nl8+wcnVDSPnul7dht195RNPnf76b5ov6J0jgiIAIiIAIiIAIiIAIi8I8n0OWFkrsffZ05H3R9MB8jxVIQc3EkGFRSsa0aP5x6HJob6vHE3I+xYnsDS1+oqVD8sNocc2wE/CHXVaaBjpIDeXN59vjBeGnRBjz3xhr07F7kWgunKMKYKHD4/r0w5ejh+Nv8xXjjvVo0oRHnHrcvRg3uxXbBm/D0GxXo16Mb0uyqY2OmWQoUpdPFhJJAMEVXR4h5HvQNUKQJ0Knh5/mbI3HU0/FC5cN14KHEQbHEWgCn6WZhtgmPLy0qxoDexQhSBPF66UmhqPJebQzhgnyUJ+PYnGjEcxUJHFcewodRL0YW+xBtSGA7RwtSHGnmPIZw27llBbjsoyr+XY6fDGVHHwoo0z6oRY/8FM4uLcDgwhierPFjcXUMowqSWB8JYV+KMDEybWR5z7ztVZjYPYj3a70YEIpgMktsonG2QGYXnDTFFFunuW9G9Ah8xYWSKN6+9QR8/ESbspbPcKB81sc6ue4xhrLeieAt7GZzXNZW4loW38mg1mfxDdzJUpylGPDw/Th+UOtoH/3meLzz4DAMmPlbHN/nM86yW6GE5TUTp2HHCbfh7B8f0d5ds1M3oM9aSe71zjpKOjg33OGtrpGdxYLWcQ991wSOnOUjd96sq6SjiPIpmSk7n2MXAawdRZicIONO23H/ts93MZa5YN4/yIkurec2M00bB0vLclrdJ50lr/1EQAREQAREQAREQAREQAT+fgJdXij549OLeIPOshMKGinaLqz0xtJKNlVU4CeXfAMxloz85aWlWL6NuSN0Udh+eWzJWxwqcPuZGBGls4MNZfD97xyBqvo4/vTYfDSw3wwTTJ04keDvS845Fj3K8vDCgsV4af5WNPmaccHE/bHf0D5Ys3kDHn95M3p1o6vCBZtS6rCgFM7FRxeJxxNBEXNOTCjxsa2Nn2KHdbWJsWzFckUYi8oylkbk51G4YdlNkkqP5ZwEuF8+hYhiBqbmc34hH1sJWwoKj/3jpjpM6FaAlxp8qK5vxEGFQTpmgviwqRoX9O+Od2uqmV9SgOWN9TihzItvDOyPh9dWsnVwE07vGcbIwjzcuj6Ow0s4H87zmO4BPF/ZhMJYElsiHmylwLItnc/SoTi+N9CHF7Yn0CsUR1NzAeKeRpzJFrRJZqwE/Gwf3MQ2wXS85HN9/QviXwGhJCuGPHMGRtHRYR1mco8kxYOZbCUcwRcnlCArSPjaCiXYws4138KGMXfhEFyDRUuvbO1gk51MJrfkHgbR/giTWCLU79O+D+rnYeZJP0Ls2odw/llt1BZkckh2nHsXy3wObtf1ZuWjl+CNOz/CXiu9yZax7C7A9bOEkt12xPlfKZR8ni5Bf/8Xv0YQAREQAREQAREQAREQARHYPYEuL5Q8OmcJRQkTQDJhrmm6NZhUgs1bd+DaqRPorqjFX19g6c3WahQyLLWAJS4WmuqhCGFOiHiMOSXcvz7SgHMm7Y9h/crYPcaLN9/7BLW1UZSWs7xlxCCKFcwJoYvj7Y/XY/YrK1BHweW73xjB7JLebBe8HX/ltt5lZS7kNOHKgDLlNz4LZ2UuSiGVDq+FeVhJDsWT5qiJMF5EGEQb54+HpTL2unWQ4eF0algeSWb/Auar5DHXpLQgz+Ww5FFEiSbzUZOKoocvjm1RH/oUBlCd8KN7IEnBJYCnNtejmaVFp3YvdeVGxQyNjdPN4iGnGpbilNDlwl476Fbkx/YmZpMWpVDdwLnUNDNMlo4WnpuGEa7bz647HmxheVIJ1xyJU5Si4FTOTBIfu/TUNTe7rBILeQ3w+VdDKAGal/wGM6c9hNSYb2HwxceBOhJi617E+nveg+/gQjS+VtQalNpZRwnbA8+8/jUETz4W/ZiN4h5VK7DmgXvQGPsWDrv/MoxuI8q4LJTfb4G3aj2C1z2Jb5+SPabN5zlTNsNE12EnoNe3T0YPE6AqVqDirRdR2+cqfPeyMdm96/H6D0/GqgXDUHbdVejHWpZk0UAcPjyI+T85A8tf6o2CKy/GkOGuRQ6qnngQm5mr4V25EsG/s/SmYylLbvq2/f2D2rcEbltCY5kl9y4sbc0ecZkk1kU4W3pz70oMa5tZkht4J6EkW8aziw4zuypx+czSm8/lKHkSNS0lQBkHzcphmbKejqU37cqM9K+WCIiACIiACIiACIiACIjAl0agywslDz/zvhMckszKsF6+AQoNcQoD27bX4urvHosIHRVPvLQESykcFPpTFCxYGkGhJJ3NNfFa+AdFDSu/8SUbccT+gzBkQCkDU8MUHPJQxzDW95dtwdb6KI4a1Qf10QReenMZ1tcAF04ehv2G9War3R2Y9cpy9Czvzsoac7ZYrgezO1hSk+bYJnIU0xkS5bYE2+pSEaHrxAQaPuhosfPbvi5bhI6TNEWKIq7DqoQsmjVcQNGEY1puigkl3IuCipdza8Q2dqXx0fViwo+Fz4JCSSiZh5QJNMwtCfO4lJ9r5JpLOI6Hz63DDpNanAPESnqMRSg/wC47TewglHBCT4wdgkJeti9mqK0FxCZ5nJdijs915gkgFGZbIB63le2XTXAqyS+g6yWMvvnRr4CjJIN2+6LH8Po9D6JuaRWfFcJ78AkYeNWlOCb6Bzw4bf3nF0qi6zD/nnuw5q33EF/PQBd7lA9DwaQLcdDFk9qEuea0DQorJ93IIq1jMfS5W3BMS9hr+++L2hUv4vXf/wE7XsuGsAbL4R3Huf7zxRg/vPWgZOV7eOHWW7HV7cf1XDkD3/02hRTO69U7f4H1z3zEcNnsnM69Csd8dyBWMtR206RdizS7/9ZqX3qza6FkF2UpbsCMmLBjwnSctJHhrhiGmoULOxHmykNzAai7EEps5N2Fue7sTPmMMNfPI5TcvhHdSxdi4ecNc3XL6SAifWn/TOjEIiACIiACIiACIiACItC1CHR5oeS+2e86F4eJAimKDsGgH820QkSaGnD5d45yYsI7S7bg3RWVFD7YC4bOCBMiEswEMTGA8gTVCG5LeZkTAueY8HpTDE01MwcFjQhFA9uLz4PcHk+y4w3zRbbWNeK8E0fjoH160VFSRTFmBXp1L+dYdJNQsIlZ6Y2HoSgMVLU8EHOHmNslxkBWa3djcgUVhkyphGWP0PHg1kGhxASfkG3gXpb9kceuNUnOtXtRAUuLrJUwO/IkYnSANLCrTcx1yjGxwkOxKMljzV2TT3eHl66UPJbVxLgmE0BCJnpYRoqdg/pMSXEBl26ZLSYgMT+F40R5noZIBI1sSxykUGIijrUzDrJcqSAcQBHdLc0xtgWmYNIcaaYTp8nJLiVsLRzgPPcp9ewVoaRrfay/5NW6gNNcoOmXPBedXgREQAREQAREQAREQAREQAQ+J4EuL5T8ZtZ8Sh10XYTyqFFQfqATI9qcRK9eAYwb0Y9lNE1oaIphwYdbkeBNf4wigO0WpVASN8sGxQXL18ij/hAKs6MM3RIJ9sZNUTCw7SnmhaRSVqpDIYLHW/5IgCJBVX01zvrGgTh0aC8s21iJ2S+vQnlxId0YFF/ovKAO4TrxWMCplQbZcxM8LEzWRBKvEysolFDIyDhJzBVixUN0jDj1hKGwfO5nG+CwzYlj5PGYcH6IYgiwbUcVmth1Jm3uGK7BOv6Y28OEIhNgzCWSz/NZeYyV9qS4GFuDuULMfWKsCllKRFwcN8jynoDrylMfj7JdcswxC/F4L4WZEHNTLFulN9sf9yguIdM4ttfVU4CJulwYE3S8FIHs/GP6hCWUfM4P8Vdn90yXFzNPtLbI/erMTjMRAREQAREQAREQAREQAREQgc4Q6PJCyZ2PvMpgVJ9rqWtlKl4LT02wdKWE7oiGJrpG4hQMQmigy6QpEmPpSxwx/kTosLDymj5s6VtQ4GdXGh8dFwxE5Th+CgpWOhOnABGjyNDAgNN4JE13SgSbdljoqg/ba2twzuQDMZalN8s3bsWjzy5HObvHWDirZXWYmJHmuaN0fpiUYMJIiO2CqScgQeeLtfN1cgg3BBmKmsc5JujuSHB/5zaheOK19sScTz7FiqLCQufgyKdLJE4xxpwyEQoVHgottm4rybGOOCHmk5gQkqQQZI4YP+cS5D72iNEy4ycrK6Mx8caEGz/LcsJsCVzCSpo8hsnWMJjVuvHE2JrYdeyhkpLnHCUB9OnO/ZhNsqOumUJRHSJRlitRZDEfizldrJPPgf1CEko688nVPiIgAiIgAiIgAiIgAiIgAiIgAnuFQJcXSn792FwHlr4MigDWTYZlLF5mdNAREqdY4NI4LBSVvxMUHpoYPhpiXc2+A3ujd3kY3UqDKORz2ydOAcN1q7EHHRjWecbHUhX7zYoal0Xy/FtbUVYUxHYKFWdP2B8Hj+yNlRs34g9PfIxuZWEXKOulMNHIkpiiIONSWS5TUVNPsYOiA8URa1+cpGPFXCQmZNjAYXNusGONiRRRq/8x54eV08R4UgugDaXQq6wcdRR+rAtOjOU/TdFm526xQh9zk5gDxSQT62Bj7o94nCVCJnTweciY8NxNPM5cH87lYmU/lmPC84Qo0vRm+2B7NDRF2faXKS9mgTGxhvuEKAyFOe/upQyVZQnOdq6nmm2XzZUTDFh6KTsJUWTyUfAZOyBfQsle+ahrUBEQAREQAREQAREQAREQAREQgc4Q6PJCyV0zX2N+B90PVAu8VrpiHW0s34NCgcdD6YBOh5ww0MhykrJCHw7YtzeG9C5npkeCgkOM7hH2haEw0BCJOoHBiQ4UF/JZjpLHkFVTIgL8vXlHNZ6cuxndGapaSXfJN48fhf2HdcfqDVvx34+8Q4dKvhNcQua+6FmGA0eU44OVW7C+qhFhK6OhWBGia8PElAAFCDcuxYjSshBLWpg7wvyUHXVRrN9aSdeHFwN7lLElMa0e6Sa2MPYzOJW5IXSlxFNx5oREnYBjZUTmJjEtyIQYP9cctJa9FDtM5PFz3iGOZSU4sQQFECsnMqGEqww6IYXlOhyzd1mJyx4x102KzhYrAzKRxIlQHCfM44sKKOhwWxPLl5oYSmtumYA/37VnDrH0ycuxDh1YKKGkM59c7SMCIiACIiACIiACIiACIiACIrBXCHR5oeTXf34l684w14jLKHU37C4oNeljwKhldCQoQrAkhpsnHzsI5cGwCyG1gFUrxVmzbTvbCUfo2Iggau2CzUlCgSWc50GP0hIM6luC/hQ+Nm2vwl9f3oiy0hC2VTbjom8ejMF9ClFdG/OBWQgAACAASURBVMcHqytYkhO0BsUMUvVjYO9SChUe3P7gS+wck4+wawscdGU5QTpILOeEvhHr/otgKI0eRXnowwyQQNCDHRRhvN4AStmJJhZrwFrOrbrRw5bCmaDYpJUGuZY47EZDkcLcIV627DUXSoDOlDw/XSsUf0yw8bNsxms5K9btxqwndLHE+dyOYzMeMuGcKX70oBsmQhdNwtwk2fIhK9uxsakosWzIT+cN9yVE65yT4jjNTixhNooTVSzHxYMjhpRIKNkrH3UNKgIiIAIiIAIiIAIiIAIiIAIi0BkCEkr+/DI50aNhIaW0S5hjwrI1KEG48hn7O04nRU1tMyYcNhAjBxWjoYYhpFQoAjxy/pI1WLZ2Ox0SJnFYq1wbjUGsVrRjTgkKBGWFeRgxuJxdbUrw7KtrUFQcRgM7zvzwshOZIxJ3HX59FCTo56AOwSfUFkwAeXXBCvx13mI6RkoyJS7sghOko8S6zvhZpmJdblgjxDnzmBQdLPkp9OkRpPhSCm86jhUbKrF6UzUzUsIUPOwYW1cmJNbCXc1GYoKIPSxM1eNyTSzPNsh5W8mOuTzcKZh9knBNeKzcxsQgy0YZOaiUYgnFInLKZ7ZJXWMjs0csQyXhMkmsDbCV6qQ5lzyGxIbDdJRYyRBtLF4+j3LhtY3NnCvPzY461G9w5D6lEko688nVPiIgAiIgAiIgAiIgAiIgAiIgAnuFQJcXSu6YOY+daSx4lDf0VodCAcDL8hMvb/6TlllinWooZtRXN+Cy88ehqaaRwgDb7tIt0VRXi9/PWeKcJUGzm1gsaZLdW/g8U65jDgwTGZLMEfEzzLQY27Y3sjtOmOJJAGP2KUJDo7XjtdIX5oVwfz/VCBMMrCXw0tXbsbamznWfsXkE+VqAZS4B1+LXRBmKHGm6NtxpmB3CkhcfHR7dihmQmo5iY3UEkYi1+qXwQXdJPsWIlK2RJ7CQWnPPmIfGSm9cpglHsW42QZYNlRaYO4XCiW2nCJNkmYyJJkmeOkobSENzAqeM60sBhyGvDK21EqD6+gZsqmHZkmWacP6uk44F5HrpsKFQk89tJu7YmNYRKEbxJRq1dZNnOOQCYuUo2Sufcw0qAiIgAiIgAiIgAiIgAiIgAiLQSQJdXii58y+vucBWCy3NlKBYSQvFDrodki7iFYgkIkhScLj03CModFQ5YcJKYLZXbKJQsgrdiwucGMC4VyTjFsaa6UiTGS9T0uNhuUqQYkzGPUL3h2WFxCJ8gSIEN6YYlJpp+2vBsJkqF8sSscQTnytfMUHDRAZ2l7EAVJYD9e3VHSMG9eBxPJ6demwGXhNaKLqY4yPmAkjo1qAAEY1GsW5Lg1tPgkJJIzvTmEBh4yVMaLFz8Hhzqlh4axHbCPt9mXbAae5gqSRJCiIRukWsk089hZILJu+LSDO717AjUL5lmFC4qajm1OJ5zsFCrwwdJ3TBcAwrI/J5KUhZOQ6FpAjFIxOIkixdsnmkycTyTo4eVi5HSSc/vNpNBERABERABERABERABERABETgiyfQ5YWS3/z1TXar4Q29ldhQALBAV5+JAyZoeOmO4E08O90ixTyNqWcdiprKGueGMEEiEa3DrY/OZ5Bqd+odmRIWeidckKv9Za4Sc09ktpuRgyIKxwtQFDAHiBNI6AIxQYUahAuUdR12coGpFDxMlHDRqRRrUpxPMm3hqRzfRA6e8txvjEbvbvlopKJix7LBDB0tTnJx+/AMTrhZu2EbXvlwO8tf8lkmFGVeCcNcbS8KOU48oQBi4k+I+SQeLj7M7jghOlnicSvtoVBCQcNm4qNgY9vKuhXg7KOGYs26DdjekMaQgaUUe9hCuT6BFVtjdLBwHCvn4ejFhQyU5RiuRIhzqmGGioXkGnNz67jgV87RuhBPGNVbQskX/znXiCIgAiIgAiIgAiIgAiIgAiIgAp0kIKHk8fkOlSsHsRIY6y7DG/yMy8PKRyiU8He0vhb/eu4412I3QQeFtdAtoCoxe/7HeH/ZVpbTsMONK9XhD8UBG8vKXNy4zPjwMvk0EUsizlITF3BqnWSsa0wgU/ZDbca14DW3hdlObJ+0P8lz8ScVocMjnyJGwOWD+OhGMcfJhu2VGLf/UJw8biiq6yI8JokddLzY3OPW1YanKWAJzYDeRdi4rQkPvbIC/XoVYPQ+A1G1vdY5YCz01dZoNTU+ZpO48hoTjtjO10dHSZRdfXzWIpg1Nuu31juXSmNzFOdOPhAleREsXbkZW6rycPzhPdg6OcE1x/DJxijdKEVcBl0ynEQ+2Vj5URPnZc4Wn5UYce3W6jgaj/DvIJ0mmffgGwf0l1DSyQ+vdhMBERABERABERABERABERABEfjiCXR5oeT3s99xwaZW9mFtal2wq3N2mGBgKR50e7D0ZFt1LaaM3w/9unnR3GyteVmYYzf7gRDmvbcUc99ZxvDTIlc642MZjtW0OOHFSnLYPcdKc/JDIXzzmJHIY0hqhB1oAhQi3vlkOd5fFUEBhYhM9IgFtJrThAVA1nyHU4rQdRGLNOOq7x3vOtl4qWZs2rwFd/z1HQzv3w2XnD4OVbUx1Eerce9fPoCfbg6bW8KyRyjI9AonMWLEYLwy9xOccvJ+OGbfXuw4w/IcrtlLh0qS48cpXqRcVokRiDNzJED/CMUdLiXsZWefDdsx+51q7ku3iL8Z379wCrZvWInXPqnC1sYgJh9cgtIwz0mRaFtFA1ZsBwNh6VahQGRrsW445iIxtkVFRWhk8Gseg2njLUJJMiuUDJJQ8sV/zjWiCIiACIiACIiACIiACIiACIhAJwlIKHnybQolFA1cyQ2dHdkf6/KSZA5Imm6LVJTBo3RShNhC98zJ+yEZbWI5DrNEKKT4/TEUFpRg2/9n713gojrv9PGH23C/CYrgDW+YKGoSchObiEmDaaOmVZNWkm5wt6ttCma32AtkfyvuNtDtSvqr2N9W/ttK2o1uW01bMRdtG0mbYi6SRDEqaBSj4oWbMMNlhtv/+b5n0GEYmAE1N97xkyjMOe95z3Pe8555n3m+z8OSkxdeLsOJi5dJiPgjJJBmqFL6ovxGDI8PW1s3DVVb8Y2vpjC214jXffvoOex764xhnkpyQkxPjRfVKGIwyzZa2tpxtuYs1j6eisgwf/SQXHjh1XIcu9iFmePCsObRz6Gpth1t3c346fZ34R8WQF8Qb/bRULS0M7Wnq7sNPe1e+O4/3I9L52oZVUwzEXqK9NhNa2ffNJGkBT1I2i1M8TlPP5VQYtHBMp9ATGNZTcWxM3irup39tuHBeQm4Y8ZYnPjgDF490kRGyQdjIjrwxXnT6VkigphuvHjgJIkRE4JJ2nRQlSL9MDEeuBdfIZF8GYfsTXLGS6X5CJYm3DdrnCZKPLx59WYaAY2ARkAjoBHQCGgENAIaAY2ARkAjcP0RGPFEydYXy1WpiSzglZ8IFRSigBB1iSzm5ReSciP+Je2WLpIG4Zg3dywX+Ca1TTuVGH4kQoJMXggOH4Xqs/QC2X8QH9Q0MAZX4nW76fURSNJA4oK9UNvUgi+n3I7EKUH0H6Hhqq0bP/vtawgICyNRQkKFyhNFrIjZKUkEf5bZtLSJOWsL/m3Nl1Bfb0H1+TN4/qV36eoagKljI/GtR1NQ19BCVYgFzxb/DYGhJsbzMvlGNCHii0LSxGptY3pOMCbHReDQkdNgwQsVLWKwaqIZawee+cYiNDU1M+LXip/+7i2EsT+S5iMGrjFhEgvsj9pW0j02M767ainazBewr/wEPrjkBX+qYVotzXh82Z0IIHkkMcPlR8/g2IUWRIWEkOzppLmrSZXaiFpGCCBR6wSQUBLjWcHeT1gjqlE+P3uCJkqu/32uW9QIaAQ0AhoBjYBGQCOgEdAIaAQ0AhoBDxHQRAmJElFtKENRqbfhYl0W8VIy08XYYHmJ4aooTMhpoINkQdwYX9wyMw7RVEt0eTHFRSxHxP2VpSpB9C0JCQ5GPT1D/vz2MVRWnuI2TJAheeBDIqSdniNhAT548vGFsDByOCjEH79++QA+oCIkJIDHJqkgFT/Sly6qTqRNS6sZf7dsIaaODkAL99+1902cuNRGtUoPpoyJxFoqVC6SQLGiFQW/+CsCw/yoCKHiRWxauY1E8tpoxurLMptuClbUufJ9MaiFL9uk78oPv/lFXGpoVOqPZ3//HhUiAbSbJRkk9rQ8NyGPWtu7MXdGDB5JmYnjp8/Tn+U426HyhCatllYrkmbG4vbp9Cqh+62t3YY/vF6FsPBQRTgJ4eNrEqxoZkszWsEzmDj5+BqmtyZJveHv75ulPUo8vHf1ZhoBjYBGQCOgEdAIaAQ0AhoBjYBGQCNwAxDQRMmLBxTRIRSJmIwqV1USGrKgFwNS+X0nFSeiOuG/SJb4wNrayrKabtxMU9RpE4OZJBOizE5tVF9IIq94fQTQnDSYaooOchF/fvMYjp48gxYauVK3gpbWNnzli7djWkyI8gC5UN+G4t1vsEwlWNKC1fEY8qvMYFutHYgOAb67ehka6+tx5vx5/Oql9xEYEgwryYb46GASJQtxsY5ESU8bNm7dx/cCDXUMO28ykXwhSeJDEkIl6kiIMJUtcs4SV2zjObe2tOFHTy4h2dKgiJKNO9/E6AgqStgLiRzukYhh7muxWFT5T7C3BW8eqsZfDjcgJDSIW3UTGRId3S14/Et3qzYCSYC8Wn6W/iUkaMSfhYoSMa/1kZQd5d/SpTxKfGhYK8KdAAImRMn9iRO1ouQG3Oi6SY2ARkAjoBHQCGgENAIaAY2ARkAjoBHwDIERT5T88pX3lBqkhzIOMUkVUYnE5naRhPCSZBrl8UGTEjE75eJe/ExkYd9J8qGlzYZQkhgJcZGYGBvFGNwgZdQqEcGyvzTm6+fDxBof1F7uYEnOezh9vh7NVi9MIMGx6uFkWKi8CGJZyy93l+EcyQ7/4AASGTyAxOnymPVNZvzDQ7fjpslj0GRuwUv7DuIoS1qCg/xV+kz86FCsXXkfLtQ2q1jjPW9VIoQEhJAkXvw5KjwEf3zzkOqzN/viYy+nkYQcUbh08xybzM149qlHUNtwmUoQK3702/2IGRVh+LbIfsSgtb0DY0cHYfWyz5GUacL+d4+ijrHAAfQZ8RLWheUz1rZWLLxrJkkRSQ7qZjlQG15++yQCgulVYgpgHDBpInuJky+JJZX2w9Sfnm7GGlNlIyU7DyTGa6LEs3tXb6UR0AhoBDQCGgGNgEZAI6AR0AhoBDQCNwCBEU+UPPfyOwpWL2V8Sq8MLuBFydFJI1dWlCiyoUNID3IBNio9OpkQQ+EIvGiQ2k1CRFQd7SxhCfTpwjiWwUyKiyahEIGwIClbYakOJSPefM/kQ4NVEhh/La9A2bsnYaHvyJOPzEdEeBCJBh9G7zbgf17aT7IlgntJ6Y9RpiNqjH//xlJcvlyLEx/WYsef3oePfyAJGC+YSZRMHh2Cpx67n+asFgSLaoQkRQDLWITw8WG7waYefOenu5Wxa4A/5Srss7Qv5S6i7pA+NjVZ8ON/fhSX6lh6Q+Im/9d/JVESRq7Fl/oXqkl4vo3NFvz9snkYPzqQqT9Ug4hhbTCVKyRelBeKEDs0gzW30lTW2q6OIv4sO187BjOPHcZzD5BYY56XeJKYmIhDoxeeB8tx+CfYn38LUTJbp97cgPtcN6kR0AhoBDQCGgGNgEZAI6AR0AhoBDQCHiIw4omS4t0HlHrDxIQWEz00/GTBLiU4VEn0CHnC96QER3xL2mmIamWsi5AMnVJTQxpBSIIOEigMkEEb1Rg+vl4YPyYcU8ePwsQJkSzJCaAKxTCI9WfpiYnKiZf+/A7+duQMZk8Zi6984Xb6e3SQKPDBlp1/wWWqNALFP4TbN7DU5Uv3z0Hy7ClouNyM35W+g9M1VvgHCQ0h3iXtVJQEI+trqTh7iWoQRve+e/AE/AJp5CrECAmTSVS6bP/jIbRLBLKyYGGfRQGiei/msUAr/VQK/nkFztfWqRjfZ7b/FWPDwwmLxCB3q/QfMX59+uuL6GNyGR8yNUdaIDWi8BEfE1GVSPPi4xLNsp1RIaHo8uvEqVONKD1Wg0iW6ASQFBGSREgcIXq8aXDrw6Qbbx4jiPiL6ezCuVpR4uG9qzfTCGgENAIaAY2ARkAjoBHQCGgENAIagRuAwIgnSn5TWsXFOv1FaGjaRNWGlcapbfQgEUWJeI34kiDwZURuIP1DAkLC6DsSZhib0mekm9so81USJcI9CIEiahMbmRFf+oBMnRKFO2ZOQAhLctpZquNNAiaIZTgWCw1Tn9/LdnyoBllAbxKWpVCZUfnhWfx2z/s0OQ1i6Y6QNS3I/uaXGCvcTPPURuzcd4BkSwQjhKlmYclMG/1LxkUG4duPP0B/kcto7qRHyZa9MFHpQStaxhn3YGxMFFrNNnqRkMEQ01khOKjqEFJDlCJS7tLe3on8jKUsqWkg4WPDD/73b4gNDlWlOoJBi6UdD8yfjYW3TFBpPr//41uAH/1F2I4oSlRSkDTGVzsVN1PGROELyXPQ2tkKb3q6/GbfIRq5BiKI8cBSxuNNJYk3iRIpvZEY4x7+HEJCSTxM7k3UZq434D7XTWoENAIaAY2ARkAjoBHQCGgENAIaAY2AhwiMeKJk07a9qDlxGHU1NWio/RAtlxvQ2tauUlm6e2hEysW8xPsGhkYgJGI0oscw7WbsOMRMmoHAgBCSDK00bBV1iWEAKy8hA2xMfhEiY9rECHxxwVx6fHAbchU+JB8kGWfTL/+ESy023H3TeDy08BaqUdqZINONX/y6DI1t3VSudOHz8xOQencC6uob8ftXD+LURXqTmBixS0FJN0kXIV/GRQXhqZU0c2U8sM2rBT8qepXEDLeRZBv2o0uUJOyWeIMI6SGlNr6SiGNE9ZDo8KMHSxf+/ckv8DhNNH5txzPbXkcszWK92c8Okj6dPI/vrH4YXrZmvH3oNP747ml6swQpz5EeZXhL1Y2Y4PIlZUo9VKV86ysLeWwqUUimvH30NI6cacaosBBVouNL1Y2U3YiZbAAJEzmXIJ6X9PFeHQ/s4a2rN9MIaAQ0AhoBjYBGQCOgEdAIaAQ0AhqBG4HAiCdKvrzsEVyoPsnUFpaBiK+Hr5SHsCjFi4asXfQpYVlIN8ts2m09sNpa1e+CI8Zg/JSbMCXhJiQkzlfqE4MkMZJyJL1FkQasQ2liosyaR+axHIYmryRPKMNgmY0vfv6bN9AgaTQkWdY8nkLCgvv5+KKisgYvlB6k50k3vv/NR1j50oLK4/zdvqP0BfFTCg4pdmGlD/vTSc8Qpt6sfAAX6prRwXjg//zFPvqcBCh1i5/4fxhSFypH5Hy6VHmLECWihjGUJSZYSWz827e+iDppo6MFP/zV6xgTTqKEpE6TuRW3zZqERx5IQi0JmxdefhN1bfQ+CfKDP5NsOtgHFY0syhARwRCfxuYWPPS5uZgVP5o+Kx2KMNr11woSOJGKHBGihIfmLj4km2Q/b5IuxJ3EzoI5OvXmRtzouk2NgEZAI6AR0AhoBDQCGgGNgEZAI6AR8AyBEU+U3Dvvbi7aJX3FT5XUGFHBUqZi9x/paKf3BzA2djIixsYhYlQ4Y23DlBLDl4akExJmsTzHxFIZiQ82SnL8qY7wpXGpH01X6xub8OX7ZiFqVBCVGUyaIYkSwP2eLfq9Iggkyebu2ybjS6kL+G+LSqXZ8LMX8Lk507D8oc+hob4WL+xhWk6jjWoSEYGIcoMlPlRrSBLNxNhwZKx8ELV19CghqfJs8V8QFkpfFCo7DMLGULp4k5kQnxWTn7+R7EPyxJfvS3stLVZs+NZigyjpoiplaylGR4fSW4U+KfRG+d7XlyCcxMipDy/g1398D0HBIcr0VggXMWDpIlEiShl7w4w07kQkzWyfWDwPTUzCEW+Wv7xThUtN3QjjSUhfxNtECKnAQOYoi/qF5y3+JZ9eoqQOJZkPYm/qKyhcEu3Z3ae3co1ARQFuXwVsPZCF2a62qCtB5oN7kfpKIT5SqN31a7jX80a1O9z+DHe/T9t51O1B5tr9WL4xFylxQE1JJtZVrcbWrNmgJm9Yr4qC27EKW3GAbQzpNUTsrBWFWFUQivVb0jHD34qKglUoStjIuYcnMuxXJYrTNsCcvRWZs/2hjpEPZG/NBH/8iF9mlOasQMmCrShYJBdnD7JW7Ubq84VYdL2nV2sZ8hauxfnsGzF3f3aeCzU707G0IA4b9+QhJdQ+HIY4bj/iQfQxHe6TdB99TBDow2oENAIagc8IAiOeKPn8ghRVntJFMsGHPhs+3oaRqsFHkPgwX8bCLz+BBx78Is7VNDJxhiUsVIFYLGY00Ni0ubVeGaeOHjMd0dHRimjxpTrC2t6Md996HZXvl+OXz21VZq2dNDDxD/DF6ZPVWPNkBsaNn4oOHi8wOAz/30/+DTaaxQaSe9j71nEk3TwFUZGBqDpximqSE4zYZWkKj8OeqlKXbsb7mltambIThSe/kspo32ZyFi34MUmOkLAgVVbjRSKCDiKKwBETV3R5KeWGEBWiApHEGUn4MTe3ITdjCUmZZrR1mrHx56WIiYtgqk4HYiIjsfbR+bhMZcm+/Yfwzsl6hDCaWAgdUYWoHGL5P+U4oogRZY7gZmltQdqDdyEi1N9I1rncitfe/ZD+K4Eka3gGsj+75EfSyJf7SUmOlN5cd6JEfZDbPsjtOg/rr8uC+7Pzgfhjn9ucP3zXlSLv2Xqk5S1HvHROEyWDXCIrKrdtwO74bGQl965mPqIrekMWTRUoMFgzDJV78OSsrexzWi6QlQUUFMWjoNg+xjzZ2cU2HxVRIocWYidtbyoKUvciq2Il9uQkD5vguXIqNSQh00hCFqRibxb/3kYyUrgX53twmPgMtFtdaR6erU9D3nJ1hxsvK6/9lYtTAORu4xi4/oxNNQmAtNLl2FG4BNdCM7k+N0+fC8737cd4H7s6EUUmFcB/i9M1uCH3/HUeXB9HcwPdRx9HX/QxNQIaAY2ARmDYCIx4ouR+EiWGCStJEiEWuO7v5gpeykC4dKeRaSP+/qk8rFi+GB3NTfjhj3+MY8ePofH8Gdx+171MyglAM6Nzx40bj+NVhzFu8nR0U1zy/qE3ceHD00hb+VWs+/73SELU0a+DJAts2PPnA3jj3QqMHx/P43qh0dyGL6cmYe6M8WhhKUtbW6fyAOnutOB3VJOcr7MiMIgEDi9zFxsXpYcYqVpoOjuJZq2rH7mPREkTy2as+M/ilxEcymhfEbiwzIWesgikaWynUBg0iJ0eH4VxMTEoP/wBAljKY6PKxMxSmdzML5H4aUSbrQU/+Z/9jC0OoG+KDasfvR/RYYH0YmnDz1/Yh1abeKxQTSPpNcSrg9gJKeNLvAKopJGoXyFyLFSVJMSG4P575sLC8iMxbX3zcDXqzN0Ip4eKFCoZyhJ2kySSj2TwsI3r71FihZlmtr2visKFWItN2Jd59RtfU2jotS8w4OkH4mHfqyNnR+cP3xXFSMmsR8GeLCTJOkkTJYOMhTrsyVqBF1K2Ycs1qQuGMdxuyKLpxhIlXI2jojANq54LRfaOYjiu04eBAJUdH42ixOgbr3XmUjxdvhib9uUg+TpxCObSHCxaV4rFm/Yhp7dR53twOOAMsk9FcQoy6ws4dpP6zsWVvCaPbUZo9g4UX+vFcXV8mUvWVGH1NqrXrhN+fQ/j6XPB+b79GO/jfjjJPULFUrwLxdINueev8+D6mJpzeR99TH3Rh9UIaAQ0AhqB4SEw4omShfPvoYkqy1KU9wdX7VSVeJPQECNUKV9pszRh/Ox7kZvzr7jzljiWn9SiqakFP/3JRoTHxOPDM2eVt8noqNF4552/UVkyCXd/7kGam/Zg7vQxuOfOW9FJ9Ua71QYfKkqOVJ8gSXJGpcD4MRpX9BhtJBW8vdqRvvQe0MRD+X74spTlzMmz2P36UZIxgSRxJKGGZAlLbpQlK0uDzDSdjR83CquWskSHJrS+3ib8peI0iZouRU5I7LClxUxiwx8xsaMZRxyL8WMj8Mqr5fiw1kqyg74rsi2JkvWZy0jmNJI4acOm53keo4Kx+N7ZmMqI4yaW5pio/HixrIpxvzUI8A8y/E2UQazhgUIehCVJgQpDIUvI5cDCspuvL5tP4oexydy23WrFq+9UIySACTfcwc+XZUDenSzboaqE5U9SgnP9iZK+N8awFzJu7y9PPxC7bUhv4O7DtyZKPpljxN11G1avbzRRMqxODbjTsOeXG4Ld9T033dpwEPiMPxf0uB3OoND7aAQ0AhoBjcCnBIERT5TMnTlDlaF0imcHzUmDgoIQwChgWdh3UI5hYjpL2NiJmDvzNvzoR7m4eO6C4fPh3U0/j24cf/84LpMIOPh+BQKFkBg9GjNo8jpt2hR02sz0Delm+13oIklw9NRZbneG2o4AtsHEGJILXozP9fLpQne7NxUmoVgwPxFhAYz3Jfvyyp/fQy2jhL29WNLS3UE1iRc6rIwu7rbCSnKlucmMRffegvmzqURpoZJDechKCYyUtpCu4DHEMNWbBE0nTVZ72OfLDRb86kXGDJN88SXxYma/Iv26sObvvkgC6DK86K3yP795DTZuGxFmQqvFqqprggJNJHx86MFipfaD5TvER8xhBSeJ9RVyRkp5RGmifF5IejS1teGR++bQ00S8UCTlxg8fnL2M49Xn4GUKVWazJr8ORZD4sS/STvLNsZg4ceINu30GXMjIB76iBLyycTb25+cgf3cVojKeR0l6lPIeqUrfh9TqfBQU7sVhCxCSuAxZuVlYEt/7NaSLD8Qiv11RjPjCYmQlsQzCWo3SzYUo2rsfVfVUuYRMwoLVechLmzGgosVavQebC4tQ8tppWGi8G5UwD4uzspGZdLVQv668GPl5xXjttIVNLkB6TjbSHd7vC6bRT/fnA5grtiF/806UlduPnbgY2Xk5ys9B+RMIAAAAIABJREFUvRRhwW9jDzwBW/HTyNpcDkvqRuzLS4EUfZgrS1CYvxm7D9fDZopC4uIM5GYtwRXIpA1iUlKQi4IXDsPSu01KFVasdfAo6VeK09+jxG1f3Y4oK6pLN6OwaC/2V7G/CMGkBauRl5dGDwj7zvZ+bNqRgNJc+3mFJGJZVi6ylsTzGpr5jfhCbJ4t42ZGnyOq+v6SJdjF0o5+8n637V5tyj2mrhdmjmNEjbv0HGSnJ0FGkZlKnYXPJWPHNqeyk+qdSFtRhif2FWBRqOf4XPWW8WAft9fFNVEy+Jj3bIzXsXTlwQ37+/VgpUOZjyPeiErE4ozea+264/3mF1U+sgbV6Tuu+oe4GfPxcj02z8bzJfQfcTxMzU6S6SVYsqsYCdupXOlXUThwGaH0qyhhB7KwDbmbd+Mw55+QxFRkZq/H8isD3I7b6gN4wlaMp7M2o9ySio376ElR7cY3SPpprkRJYT427z4MY3pLQmbBRoRQxfdc8g5sc1KEVO9Mw4qyJ7CvYBGqXShx+ox1uR+TMlGwpXeM1qG8OB95xa/htEXu1XTkZKfjyrRnn5vS96WiOr8AhXs5v7CNxGVZfecgNwt9t2PE7Zzeez9uRXp9sb2/nMfncW5Z79DffopE9/ex+7meU3T5Njxb+BxKZQ5WGCYjndd8iXU7ljxWg+y/OSmRpMRmfj7ini+BMYW5wdmO35ZdiSz9evbKXD+Pz7X19vnlyhDuMz6IAZ8nGX2eof3vKffPP8f+yZhz8fwb4Bqra8vStVdYciXzoGf3iP3RN+gzd5D7yHgwXr1PMMBz0e28qDfQCGgENAIagY8CgRFPlDz19L8jYWoCCY5o1NRcwOule3Hk0BuYFD8No6JjYDGbcbH+IupqG1F17H1YqdLoYJKL8v+gqsKPbIcXk1vE20SpUJiQY6PJqpiDkB/hhxNRbDTh4PGLOHmaJAvVGD4kVAL8AkjMBCCANTINTXWovXQRZ0+dgOXyOdy/MAV33XEb/v5bT9EUlcRNcBCTbEIRMXoCYsZPRszY8fAPDCNJ0Y0vLZyDluY6JuCQkOGIEYKiy4tpOuxXN0ttlErGVzJyxCzVG6eqL+KtIw1Uf/iR7KHygwqSz8+fjYggbypbbMrDpKnVhr1/OwobXWxVijBJF5M/TViFGBEVDAkTX5NBlIihq5Al8pIoZfEekVImMYz1JmGz+I7JaCa5I6ax3t6MW6bq5VyDlSU4JG7ERNeXniveJF7Ye2nrYyVK8q1YFlsF/9RcPJEcRTIpFKH+xoeeoupJiE/nh7/UeISazKjevYFmirEopORdlYM4f9B1tUACiZKdNYhfkIT4aC6rK3ciZ1UBYgspcTca6fuylrMuPBfI24LMeXEkH8yoqS7Def9FSIo3NlXy3hwzsraux+IZ3KJiO9atKUESa8nFkLH/y9PzEaKkBKVIQkqCHLsGZQWZWFuVdnWxrxYjpYhdVo/6+CxFFoQqzMReoBBpq7j3pkKSOlEw2epRXsj9y1OwdVuvOWQNsV2KfGRj6/rFmBFqQ015Idat240q2/KrZq4eESVu+urBbFpduhM18QuIbTT8+WF2Z84qFMQWYl+OvRxA9WMnQpJWomD9aiSR8TDXlKMwcy2q0ozSAGtZHubnxzktcmuwM30pSpcPYBbpQbvSfc8w7b/AqtuTiaUb6MPBMZIaz0/q5mrs3cBzw3rsKlyEaDONMhc+h+Qd2/qUnjguZOXzvWf49DXhdbuP2+vSnyhxP+Y9H+OOhxfPjxXFCdjSOz5V2QfvJY7hrGRebJKW+VkbUL96FwoHcBTtS5TI+F6B4vgt2HbFINaDMd9vsWr0UpFt9NLoXdhd7buYuaZhTfVq43q6wFT6taYkCrOXywI2EVG9c1g+544rJUcGbqWxy1BfH0/fFpKaoSaEyg3tTjnA+a4wbRVKZ69HXkYK4riLuboKtoQkRJW6IuKqsTNtBcqe2Eez1tB+JUu9Y332+jxkkJkVErK6yoYETnzy79KcRcgxZ9nnDTMqtq/j+SVdvXZqbipC9aR4pOcZ497Ecb9bxn2/e3oQ42gnLPuNEbdzuoFpfnkCUklQZKTO4PWpQ6X9+bHxSsmU833b/z52P+6dOyvEWikNcIUM46gw1+F8VRWsCcmca2k4uuQx1GT/7Wp5lcwxfeYvD3C2z12mhMXYuDGTcyJnipoyFKg5cRfnRDst3Ds+kjZxvuSYMNlQz7k+c205UrYO8Kxy+/wzSs82kP7buj6VY1XG3F5s4DMV6x3u0SEQJe7vEU+euYPcRyDuyx9DieCQlUzSvBp78rOwoX7ge9ftFKk30AhoBDQCGoEbhsCIJ0pKD9Wohb0s9sMiIxA/fgL++sff47+e/XcqLJpo0DqWjqP+9O+ox09+XIi4uDiYApnWQsIjiMasph5G5NI3REpQpA0hUHx6KO0QAoRlL0ePn8LRD2ph6+hhPG4IQugfYqPS4mD5n3H4YDmJlyZ0+wUhPDhckQ+NDZdw7uQptuVF0oXlMSRaJkybg6PvH+K2ZhbdCB3CaN3AQCy49z5MmZPMUhiSJiJPUUSFoSbxJfkgbqliutrJch14KZtVJtD4wC+AnhwkSjoZT9xGEkPUIEwLpgFKJ8tjmlV8byCTbby8/EmcCAHE90hqiB2JH7GQl5Tt9FDhokgS/u3tJyVL4vHCBCAqbbxJwqg4Yx61XaKIub+878vzkohgUeRIMpD0VwgSUZxIWx8rUcJFcOrGPci7YukvZ2p86NlgekZ983nVHrOcJpNrHEwmHT/Y2rhPGvamFGMjF8+Dlb6XcwGTadqKMgfPlCt3u52IWKy+0Xc1BxgfdisyjMVG76uyeAkeq8q6ouzou6en5+PieFTIrFm6F8tofqvWiap/G1BD5c3OPgoK+YC9EEWJ/BY5Ld6hoWr+vALl9sWRLL6SV9VgvdP5qf5vJqHSm3rjAVHSr7fOfR3OFFpOYiTThK1lJHZkf9WPUmRc+bbVaFQtLtb5czv6HKgP95k0PSy7aj6qlABlWDnQdfSkXbU49ADTft9MG2OkmguiXEcTCy7Gc/nNcbw6F6PtggRHJYyxX1XWPqf7wQFIl/i4WXQ67+P2ujgTJZ6M+WGMcbv6K+EKwegKE7v6xpXaw34eV4mSBEVe5FqzsIUmq1fIC4/GvBXleQuR6b8FZVccbA2yrWxl33tdjT8xpF1TjdW7Bk6EUf0qzXAi8AwF1IY4zj/qOHbcargdSZk+ahY3RIks4hcWJPRXwUgHzaXIoRFoguN9QxJqyWNVyBK1CqeuvgSTa+wdJjjuW4GMPveT03i1z02mZ5zwkvGnpm17opY7AshxfPYbI64Hb985faCxaBBFpSt7yVN3RIkn496pP3JuOVGurwk37f+ccMJdXSM3OA8wd9WUrMHSvYuvkHpqfBQlUrWWZhhy21/V/HlFuaEq6veIc/f8U/2rpiomt48/j7Usl2R1/NXzHgJR4v4e8eQ6DHwfubxPFFG9GbOdnitup0a9gUZAI6AR0AjccARGPFHy0v5jLLUJIvkRjA7zRfxP0U+x78+vYNLURIwlKXL6+GFMmTIVFy6cx5zb5uPuFH5zMW4cv9mvwtHDBxE1NgoTJ0xUhIQoLNpaWnD06FG899678AmOxF13LkLCrJnKx+ODyoP4y2u7YevswJjYiSxt4cfnQB9crq/H+VMnYWm/DD+W/wT7hyA0OAIhwaE0VG3Bkq9+UylQvP1ZgiNxvF02tDY14MLFi/Q08WKyzGiWAVHlIioOIStojSoxxN0kcGwsCwofFcFSHRv3beeA6iHJE8w2WKrD7Tu7rPyNkY1jox9Lt8T20jNElCG+VI5IuY6JpItKAWIZj6+J/xZlCUkOiSn2ktIesXaRxoQMIUHkRdLGm+97U53iyzcVgSTvi75FZRPTk4WHlN9LP4S0kZeQJfNnxn18pTerrNjkLEW2Lx52p+5yMsd0XsD1ftDdgdUkKXL55+q3yAPfx4N7GhiGfhvOJyMjYzWWJFOx4diU+iDJyMxdW4xkCvtLfRjLib26wO9zeKOf7s/HRZ+dvUHUz9uR4qRE4LJnwKQS43y3MD41iTxLX+lz7xEV8bCWxMO1ECXXw8ekn6msUX6whf1K6ncdrsYVywJkVU3uFSWKUgKUrXS9GJB2euXrg7brGab9lE0D4tB3HPRTwqhFiAtpvuN5D4DPgLHODuc66DZ9hp7TeXs05oc6xu3KjwQqP0hYGsSm/bhbmLbjeLEVLuXI6CULnW6T3vG9K6FYJdJsc0pS8XjMy3FIIub2KtYGItt6lWuDqFwM2K/ed32HruM9aOC2PaV/mYw7Rcng85gVZXnzkR93lYhTi/SabPzNntTTd//BfWkUhrtTsWuLY0qNscjPibWTzgOMk37n4TFR4mqMuJ7X+57LQGPRmRxyQ5R4NO6d+sOxUbxqDYpDlyMrYyVSZ4syx+GlSuvKsdpOVhmEVhGS7PO5RzgPMHe5KmtxGZs90Nynujn482+ge8kg8B2ei0MhSuzPpgHvEY+uw8D3kev70CBfyjNIml337OuBP3vodzQCGgGNgEbAPQIjnih542gDGpsu4MXtxXj5pd9hdGQU5tLg9eGH0zBnbhL2vbILL/7hBbz37l9Z7uKPFibNTJ96M06cPI7goECqRCKYFNOB5oY6oi3lJVDESyhLZmgRAn8mqoweE4/zNYzGHRWFmXNuU0qND08cw4WaoyRWbAgjofL5xQ9j8pRZ9BUxkYTwU4SJBAFb29tJJnTS4FXKV4xyHlGGKA9VUY6IdSp/6Ojoot9HABUfviQe/NHFUpyKg68jevQ4jJsYT7UIt+m2kTBpZdtB3I+RvFSOeFPp0i3pMyytOfzma4ibHA9f8UghseNHskQYElMASRElZOG/SWp0kQgRTxEJKxb1ipi6ShmNbCNRv0LWCHviQ+8XHypQfHojialsUf3lNj1eYgDrTaVNh+qv2oevu2fEfIxEiatvw13XivcnA+wfjsyJqD58GJi3vn/cJKXfZSVFeG53JSqrxPfD/lq5lcTB1RSevrctJedlJSgqKsLeqjikZmTh22mGtwSjCKjIeI7lXa5eK68SDX3e9vR8+DGVpTfPFW9nQlK14amiXg4+CAMtwuv28IPq04h3Eenq+OH2vCzeqtf3LyVwtwB3cVy3fXU7F9pxfm43Kiur6Htw5eK4//ZZ9acASYzmTpfL2GeRa3xzXL56EGXGQIs1x3ZjPcNUZP2y2N2bav+mWo2RKmS7iMDus6Czy9zjthreBM5kD2UBxjgcEj4e7OP2ujgtmj0a856PcTl8/3IK/tI+hvs7mDjdA079V5hWJCKRc8DhSbwHndJU1PuejHmR6C9ZhZpcoyxPlUGVr3ZSibkvuent3kBEhrofC5KwtTSdqqmBcJO5ZjCPEimBeBBPxw88j1nL87AwNw5ble9K33NTU5mjR8kg84cx7SUzpcj1rIfeuXSgucnd3DLAeHQ5RmRbt3P6wJiqc655Bq9QTdHvvnV5Hw91rpcO1qGi5DkU0Wtqv3U2VmZnI2NRr8qxr0pJEezFSVdKKz3C2SMSYpDx4ZbQHvj5p/pXle2iFM15znA9dj0lc/rcI9c0/9hxcD2p8CPDAKWZbudIvYFGQCOgEdAI3CgERjxR8r1/+Ve8WPJ7jKX3RwcX8uu++wOMj43FgXcO4MTxQ5g18w6Em7rxbMG/YQwTbS7WnmHJTSiCw8JJZJB8IHHiTdKg2dxA5oIJLvTw6KK6w59RuV7eAYhmW9OmzWKJi4UKkEv8OY5KDxvee70UnSQtvro6myU0C1FPH5MOm5VlKm1oo0eIL0tYOntsigQhk2GUztCttVtMWfmrLqoyRLkhXIYQDc2XmxAeMYr7M+mm4SL+9OJvMWfOPCTPf4BRvZdpBCs7dXK/bvbNxD6Q5uDO1HSwTfqaWFuw+Sc/RNb3ctHCtB8v2Z7/SWSvlMb0kh9GaY8oSER1ImaxUjrjwwjeFsYNC8nDRBshjHzFw0VKcUjJ+ArDI54oHarv3srIVsKXSZR02tifADW+Zfs7pkV/qokS5beRYcLmVRtgznKItLTXaJcnb2ENf5Kq4e+3QHBzl4u5YUHOBlSkbDW++Xb7IdNVg54tIpWvxWZGpm78NlJZ327YsDiZqA54fM/UDwN+I+hOHu90XI/6Oii29ojY8mRsyctgnf2Vi6MUJH2VLS5UR/1wMBYg5TQAzovfy29tK5HRT6nk0CG12HDXrmeYDldRIjG5Uu6RyzIMrmX7LNKvROh6hE8vXh5i6vbJ5kpRclW943p3z8a42nfAcorhpe2oxW/ZMmzi4nd/1hrspBfBPrtqwriFXKuo4DzmpWuiRCpPJzkSj70k2yoznPwkPCi56cVH9cu66YqCo/f3ffszXKLEWR3h4qo4EnFwUstw8yErShxMOF2OgetJlAw0Rjya092pC3rJJU8UJe7G/eA3U534P2VuR6iDf8dVtVsyy68WYnvyVV+RAceq42E8IkoGGR+DKkr6no/z88880L3koaJEkY+lK/uYubq9Rzx65rohxzDYFyNuJ0S9gUZAI6AR0Ah8hAiMeKLk8w8uR1RMFNqbGnH6zGl87Yl07PrdHzBu/EQEBvnQgLUa56tPYRT9S0JCohVpEBYRSo8QqksYq9tCH5OYsWOVsqK29hKTaBoVuTB9+gyWzYg3BzD55jn0A7Gy9KULgYzGrblwBhZuFxE6CnfNS8HFC2cRFjWGx4ikGiUQXWIMyzSczp4O5Qsisbs9Qlz4UuXhI4s4qjKoyLBSRSIxvT30BHnt5V2qROitv+7B2ZpzWLRkOR548BHUN9ap1B06gLB8h44nLJWpP3sKZ8+dxrlz5+kX4o06qmHqz51CMyOFc/71R2jvFFLF3jaP5svzUQSJIj/ovyJ9odeIjyrD6cS5M9UsTWrAnXfdbpTiCEHCv2UfH6pH/Lkf+RlpiP8T1Y04l4iPig/jiSUK2Si9kVKcW+MjPtVESe83+co3YFXZVaM6l9/sGx4BT3NxOrCixGk2kAUVDScNQ0f7N7PZ/NbZ0X9i0AnEk0XkAN8A2ssOVveqEwb80DiQx4ArjxIzNjrVmA/No8TDvg6KCY0ok1ehKrvvN3oqDeZpfgvepwTIlUcJa+LXhRoeJfbjqAVI5Wo8P2MzVlXSL6bXENZVPwb0KHFs10NMB/AocfaxobGKg0eJvVNyfdeBpoygoS7/vpK6MhR8eokSD/chQWMlDTewj48rjxIqLQYd856McTnnwcopDLyLkxzITg8ezH0W/GqBnd/PWDJ5lQdjXnVPvG0qsfr5GSReK+nn0Wsczfc8LLnp7fJQPEquqJE8WBD3bqLulUG8W2Q7ua/XYSP/rFN/OyZDOXuUDJQepY5nV2xlXzFCdXFhrhtRMsgY8WhOH9ijRPya9g/Jo8TduHc/QJV3SFXG1eeN8sd4jUlKqdjLRKUFjr4vnuDsIVEykIfNoB4lrk7H8fnn0kNFPKNce5T0LZm0P3ttVxWNnt0jnjxzByZKelU7O5h+Fu/+cuktNAIaAY2ARuBjRmDEEyVLln0V5saL9AXxR11TM+InT2LJiT9LQjoZhWtBeHgkTp44oi5TcEgwWswWlpr4YmL8FERGxeAUS2hk2X/nPQuVD8iF8xeVKevECRNwpOIdfEgZf2B0FMtrwqmi8MHcuXNx9Mj7MF+upwrDgotnq6m6IBHhH4BgluxI2U5w5Cj6ioymkWyM8hkJZeKNvMLDqGQJCmFEMMtxGBfcYmlRRMjZU8dRVXWE/YvAtKkz8OCXVyLxtjvRcEnKgfgiqeLLEpgAX3+8WfYq/lq6B95UpEgcb3hoBAmcDtTWX0JDYzN+vPkXuNzUQu8SSfYhqcHSG+E4epSXCH1HxHyVhIYfiaJ6eqtUHS3HRSplFi97nGQITWHFv0RF/TL9hgSOH8kUiQGW9B0hTcTPREp0RCkjpFMXSZxuEidiqCvbzZ0Y9pkgStS38DRzXFWWbMjvbVL/nQPz+m3YyHQYxqXgcHEOsrZXwbJcPDtclN5Qgl6wG1icmox4SROoq8TeZ9chP+Sq/4WRhFCDlRtzsXI2k3oIr5mpA/vPz8byKzm+jrOMZ4tIRVaUpGDLFiosWOdTV7kXmzfks/wn6WoZx2DfrrH+PX3FNiQMmnrDspT0FdgWL0kZklrAJITDxdiQxXIfi+epN570VX1AlcV/bz1+n4nX7m9gXo9tG5n0IelC7EcO+1HFfsgH7CtmrkwUColPRZ4kPESZVMrC5px81DvGv0rbagGyHfWJVUjIHCDVqLcPstjwpF2PMO1/fcV/ZOG68wOn3lzBQhYBG1AeT7l7kuNCdgj4XFHgeLIPt8ldhHV7WaLSa5jb74E4UOrNYGPeszFulFOw7MTZuLS3D/bUm9nZuVgtaVf8vbW+CvsrTUhZNLu/+STfdy5xUccgV5K9o9DuI+ThmFd9MBZz2+sTUZWQ6UC22Utu6jOxxx7F7e5zhOrXThMSFpOoUKkjvcldjn0bvqJEiJt+qTech+pDF4HWGMZLFrYbyhHPcpWkjb3xs8Zbzri5Sr2pKatHKHGP6029qVmJjbkrMTtKzXoMW9mP87OXG/Hl14koGXSMKE8Pd3O6gWlBBROHMjcZqWmoV3N/ZulspvRwbjHken1L5lyUQQ15rme8e27VDKQvSGTKmjwXDqMoZw0qljik0djH2G7bPOw3LXbyUbKn3gyGs4dECSOjjLk+YQipN26ff+J9sxDrzrtJveF1yl2Ug/qsrVi/mPjbOPb3bkBOcTVOx6/uqyhxe4/0pt4MZ/5RN4GRejM7G7mrjaQeTiqo2l8JUwrvFUnuGfRZ5e5O1+9rBDQCGgGNwPVEYMQTJakPPIjQsAhi2kUlRg0CSQDclDCLipAEnDx5WiW3NDU3KlJjypQpOHmqmmao/ggioRHPWOGac2fUIr+b5SSzZt4GG9UWE8fHksjoRpu5DbV8/9XXX8GcmXNBOxDMvHkmyg8cwLiYGKXOOF5VQSVKPWrramAShQaVJOMnTUEM/7s58VbUXjiH9hYLWmjq2tZmRmN9Iy6xnx1MwOkkeUEmAxEhQRg/LQEJ0+fg7vkp7DMJnbYWlVhT/cFJ5XkyNWEGThx+D6V7/oApiYk4dpTHPX9BpeUEBPjjUkMtbrnlTjz51Hdx5sx5EhmSXENCgywJ7WMVuSEGsQFM+/HiL4+yrYsXzyuS5yGSTZfNTfRoZWkPiRQ/EkJkS+gUSx8SnpMQIqJK8aVXidTeiApGXhJXTJcTVQ4kL/E6SRwX/BkhSuSMjG8j82M3Kvm9uZwkQE4R9tPvwxSViMUZuUgPLaK8fqVrosTKiNoNz2JbWbnhmREyCQuWMIZXxQpefdWVb8Ozhc+h9HA9/UpMiEqYRy+TbEaaugoK9WwRCWs1SgpyUfDCYXqphGDSgnTkZM9DxarNiNrKRd+V1JuB5eDWapYK5W7GbumXKQqJizOQnbmE0ZQOnTdXYGd+AQr38jhqm28jL92G/KVVWO2pmasHfVVkSkXGwIaqdeUo3pCDov1X+5qbHoqipeVY6diPknl4Ja0eRb3nFZKIZVm5Khq5ryrCMLBcu1tIgKtKE5eTtyw2PGzXPaaur28dx15+XjFek4Ek4yg9B9npdq8bh04Zah70S/aBp/g4liq53YflPixRWVO2Gjsog493DY5LY+DBx7wnY9z+Tb8Lv4CVDt46VkYCby4sQslrhqdQyKQkJKd9G+uXz3CpgunvBWInTCvScOVbZE/GvB0Lw9h4N603HFKU7Eaz2/vh5eAf5PSe0a9N2JHARePm3TjMOSgkcRmycrOwJL535F4DUSLHs59XUelhiKVRyKQFyCoscDCaNkwrN8M5fcd1aYa5YifyC4rs85rMQVkoLOg1cK1D+bZnUfhcqToXTqhImJeKjOwsqGnvuhAl7seI3FeDz+nSxlrYsjYhvjQfecWvcS7nHD1vNfLWpysS2ni5J0rUVkOZ6+sY05u/GXv3V6nrIc+clNVZyF7el+QzFuacxze68lFyg7PHRAk7b5+nN++W8UEMEhfzemViSZ8HgsPA9ej5x/4V9+JqjLn0nGykXwVWNWit3IYcPnuN+S8RqZnEgWWRC6+oM3vHoLt7xH61Br0Og9xHqjOMBN5ciKISGQvGcz0pOQ3fXr8cM3grun1WuZwn9S81AhoBjYBG4EYgMOKJkge/sFiVggRQqRHM+N5Ilr/UN1xGEI1a/XwDkPbEo9j7x9dhJlkSQkLBSuNWGxUd5ubLMFvMaGHKjSz7O/m7Bx78Eprarbhp+jRVneLl5YfqE0dxoPw1zLxpDr05ApmYE48XWSZzd/I8lqQE0+skCBcv1eLM6UpVimKh10h9YwPLbrwwhSU7QZIIQyJBVCot9AHpsLIch2oQEw1XE2bMJoHShsiwMMzgthFUv7SzH75Uc5ibG7D/r/vQarmM2XOTkXTHPPzf/8jFrXfMxXuHDuFizVk01zeoKF9fEhZSnPP1b32HBrZ3oL62TnmYeDHBhiIRqkOkPMafyUD+OHX8OMr3l6GZ7aYwAShh1i1M62khSSJkipTV0LdEpdwwS0dScNi2YdRKAkWIEr687Uk4wr5009+kg0ocSdORAONZcTeWKLkRN5Fu85OOgFGes3dx/2jVG9dzR8+PPkGrN+6QLhdcN/hwN7p5lgjlMcY4boRGZ/Y1QR0+2IOn0gy/Xb3njULAzWL7Rh12BLf7ybhHPo5n1Qi+6PrUNQIaAY2AGwRGPFGS+U/fRWNDI8ZNnooxo6OZTnOWJIOFZqReqGNpyb/m5uJn/+9nqLtQQ2WHGWHhEUyYYbytpL2QFBCPDmFKWiytVHTcjAlTp+LQoXfQyW3EE6T8wH5VJiNxv0GM+5WylGZG+waFsszGFIyoMaNZcmLC6NExyuhUDFI7adxad/4cAulhEkTFYpWEAAAgAElEQVRT2CZuf+7MKZq9diAkMATttjaEjBqDZ/5jMyzsk/w3KmK0iifusLbhjTdLcejdA7DZOvHw8uWYOiWRxwvH9576R9x73wIcfO8gas9+SBXLBRIuJH/a2hAdMxFz70jGw196VPmT2Oh/4kfCRcpzTP4+OFF5BBWHDuL48fcRMyYGdzIZaPq0RBJH/KqKAhI/RggLOUSHWFVi0yP48I+k4Ii3Cn+riCAxbZHyHSFPxMOkh0SKrc0GvyATbCSEZsYE3lBFiZ4RRiACstheWIpFjh4PNxoGdUwu8O0pMjf6cFfb/2wssKzmOqqjbEx7yWfJSBKev+KX8tEh+fEfySgtyFcGu9dGtn0yFoEfP6Kfnh58Nu7jTw/eHhgSfxQn83E8qz6K89LH0AhoBDQCn1IERjxR8k2Wmtja2nHH/PlouHiBBEM5Aqksqa+rJUHgj3Fxk0ienGC5CWAxm1km4qWUHd2dVhWbayTPeCEgJAxjoseQCOjCB8ermObShcjQEJIHPRg3YRIsFgsVKBZ6eLCkhb/rJnkSSBVLext/39yM2Nh4purE4MSJ4/RJGa9UGZOmz2KZTxD/M+G9t8tw5uwHJEVaaSobRgPWJvz8V/+LNvqUHHj3HcTExNJjpBGH3n6D/T2DpLvnY8HCVEREMQmnzYqIyGhKfb9D4uRRxiC/hKbaizRzrWb8sIUlPW34Rsb3MTpuHCbFTyXBw/PiOfmzZOedt/fjTf73AT1QbqcqZeKU6QiPikZYSDhGjYq0K08k+YaEiPAkNIL1pkpERRizokaMWr187b4lvaawdHWR9kmTcH9vEj82+AQx0Yc73TQ6SBMln9LJRHebqmorzZdZclVWkIl1Fs89JK4HdlYzD27dj4KlOfDf4liqcT1a/2jb6I0m7V8e8tH242M5mjGI6LlRgMx1FmTuyUOKY7naMDqliZJhgPYx7fJZuo8/JgiHdVh9jwwLNr2TRkAjoBH4TCMw4omSx/7uCZXiEjYqBlER4Th4qJypNuEsTamBN5UVfqYgTJg8gZ4eR0FJB300JObWG4FUh5hYFuNFg9QORvL6C1HAhX7dpfPo5nainPAj2dFJxcmUGbMQQR8UG1NsAugfIqU7sq2F3iM2eo3U0IfE5ENCJIgkwbjxVG0cU+RBWNRYfHPNk6g31+P5/y5iX7zQwJSdzz/wEGbMmksPFDPeOfAGY427MCvxFowmUfMBjV1vu+0ORhLfRLKmk8QFS3VISQSzv6V/egkPPPAFHKmqgrW1hSqXAPwobwNLfS5iXfYzWLz4YZItl9n/Tpw+fRL/+3yxSrS5g6RL/LTp9FAJQiz7RyYEo8LDFAki526k3JD8EOKDJJCQPGJC6yXRwPRu6Y0YFnNXL3qqSHmOVONIeY83y5NaqILx9qclLjFJiA7RRMlnesr5LJ+cPYFnv3gQZGDTxjRVc/7RvCpQnLIKmy0hSFyWi7yclD4+Nh9NH/RRrgcCEnf94NP76SkxDxmbNiLtOgwivQi8Hlfmo2hD38cfBcqujqHvkY8LeX1cjYBGQCPwyUVgxBMlX16xAl40HTXRnDWc5SknSDR0dzHK10bvDjEeZWlIxJixaL7ciB6Wsoj3RjcJAW+luuAXfwEkTFhiI+UmAfQNEYVIM8mGltZmEgsB9DBphT8JkHD6iETFjEEIU2aioqJYvhKL85cuovHCeZyorkIrk2ZEcTJpQjymJySgsuooPjx7Bl9ZkYamlgbs2vl7ludEocnciJkzb8V3/8+/4yT9QiyWBkWelL/xJktspmIUFSR3zrsHcXET0UwfFS/xGmH/JFGmuaGBST1RqmRIiJz4SZPwL9//Dk59eBQRETF49CuP4839r6OxsV4Zy46fME6RLw3NrYrsmMA2x4yNoaIlFDZ6o/gSg27KRiQCWZEfHOcqiJhEivzehwAJUSJpPyy2sW8r3idSdqN8XZUSpYXEkRi7ikfJ9CitKPnkThe6ZxoBjYBGQCOgEdAIaAQ0AhoBjYBG4LOPwIgnSv6Bio0ALtZtVI/UXawlCRCIS5foR9LeoYgSWc13kgEwcSyIMoOVN4oQ6KEXR7c3f9NDgsCPCpOgcOW5If4bYgzbTfVIF8tzxKMjJHyUis4VA9ZOZXraTaKBhrAtzehqtcHS1kw/EBNLbqax5KeeZTQxNIB9g1YhHYwMDmc8cDDqSL6kr/p7RX7U0Ww1hBHCJpqjTp02FTGxcXj1pRfx9oG3UceSodvuuBsZa7/Dcp6xhkcIVTCdEgcsZT8S+cv9xEPkEqOMf5Sfj4hR9ClhP+bd/TmVzDNu4gS0Uu3y/vsVKr1n+oybMS42BtFRsaocRyKAO0VJQoNZX6pG5LzVuQtRQhJEon+VykR8SsSvhOVJUrskJq5yXL7T585qp+pFcCMNhamjTFpR8tmfd/QZagQ0AhoBjYBGQCOgEdAIaAQ0AhqBTywCI54oefyxVfCjoalE316makTICauUxIhvBtfz7e02SeBVigopLZGUGJXqIgoJ6idUug3JhB6SEcrIhC9RUvR4MTKYP5pILEiJipAHyrRDSBYhX0iYGL8DQmnsGhIVg6nTp+ON18tIlIzBmQ8/xFcffRS/+O+fIZjEy8Rpk1WKzudS7qUPAaOMz5xlic5xWEnIJM+7V0X2XrxwAeEsiRGpiz9JmdOnq5maE6AMaOUchfRpIdHSRLPapqZ6mqv6Y9GSpQii14pEFY+Ni2N6Txeix0Rh586dKiJ5cvxEBNBAlhur/vrSbFYUIVaSQD6SFuQbaBi3EitvskgdojBRPIh4kBjGrmIOK7U2ilBR78nGAoeU6gBtNKftVoSKKEq0mesndrbQHdMIaAQ0AhoBjYBGQCOgEdAIaAQ0AiMAgRFPlCy6/wFEMu3GTJ+M6Oho+pB04zJLT1raWlmOEk4Fh5mkBuNxZcEvJqxMnpEFvZAFPUJ8KBKFagiu+CnWUGSAKC58qTLxJnnSa3Iq+4hvhxG7aygwFFEiTIGQBixjmZEwkwqSEBw9Tj+U7k5MiBmH9w++i9CIMIRHRyIoMBjVp06xlCcYsWPicH/q57H/jTdYMhTFUqFWKkDexwQSG0JYRI0ezeOTfCCJ084yGSkYElNXm41lRTyfdls7jWDbkPHUP+GmGTfh1X1/wu//8AKWLX0EKx5didraWiPilwRHM7cT9UhPF8+RhIn8EZJDymV8fFh+w76q6B8hkohJb6KN3D9+7AN3u9KWkEhSukQJicKjk+avLTST7Wb7wjNpomQEzDr6FDUCGgGNgEZAI6AR0AhoBDQCGgGNwCcYgRFPlMy/63Z1ebq6qBGhqiSKZIkPCQ4pcZFFvxAZvmRAukk+eAupISoIoR18mOQi6S1doo7g+/aL7KVicjsUiSBkikGUcA+p2SGZIOSAEAndJDAkzldeQpoIeSFqFn+SIVMZVXyJREVLCw1XmcBD0xSEUily6dIlhNEUVra7554U/PK5Xyn1xzfWrEbM+EnoYj/HR8dgVdpj9C25jNi4MewpSRmWvnznO9+naWudMmINCSXxQvIlMjKSXiQm9d/4cRPw7acy+LYvvvbE3yEp6Tbs3/8WSZREpuK0qNIYQ03jrcprvOX8qaxBj6EE6eE5CSkjZq5dEi0saTdUn5hM9G8R4YycozJ4NXDo6hHSqJsKFP6bZTwtHUx64Gvm2DBdevMJnjB01zQCGgGNgEZAI6AR0AhoBDQCGgGNwGcdgRFPlHx52Qou7jsVedHe2kaz1GZYGRcsKglFAEiKi/hwsP5G3DX8mXQjL1+/QPIXHUJ9CI+BNi70O6nWaKc6opMSiiCWvgTRW0TIiNDICJbztDIhRtQcQsp02FUqhqpEqUvoeaLUGKLMoArDn+TFtJtuxhGqS3yZoiPttJhbFYlw/OQpfO3xx7HyK2n4yaZN2PWHPyAw0B9fWLwEc2+7lWU3AWhrbUXhj5/F8RMnSHJ00XOkDdPip+GhpQ/j60+uRdSY0Wiou4T6+npFWIiJ7Lpvr8XF+lpUVjLemOeyNuOf8OVlX0FgAM+Z59hLBnXBRtLDIHhEDiPKE6uch6TaqJ/FyIVlN0IuEVchi6TkRo4jxI2cp5y3EEXtUoLE/SxU9EiJUkK0NnP9rE86+vw0AhoBjYBGQCOgEdAIaAQ0AhoBjcAnGYERT5T8248K0NFuJTligZXlKFJC02mhgoKlMBEhkUyqiUagyR9hTKvxDfDBqFGRNF9tJRHBCGCSAX6+opowMbrXR5EPUu4SES6kRhMu1zbi/PnzjP89g3M1Fxi928jymUCqVZq5fycjhgOUyiKAxEZTQ61Kmuli2o4fPUNaWPJjY7TwqFHRsFxugNVqw7gJcWisb2A5iwmHDh/E1KlT6TXSpMiILr5vITkyMX4SJsVPQeqDD6Hy6BEcrKjA09/LVn4m//vr53HkyGE1HkMiovD9rO/gvge/wJjjAOx79c/4zW9+g//zL9/DfxZsxE9++l/44NgJRWK0kdgRlc2EsXGqHw1NjRg3PkYRRFJII/SOTf6tSmzEycXLSLvhccSjRUpqhEzpkbIbUZ2QSOokESUKFZsodEiYtJIMEp+UhOgArSj5JM8Yum8aAY2ARkAjoBHQCGgENAIaAY2ARuAzjsCIJ0pe/uOrCAsOJrHRQnVDO8tAumFubqSxaxMsND1ts7YyLpdxvyyDqa2/RGVGC5pIpPjIHzF1JQHgw3IbeHeqRBhvvwCm3jAOmP4mIcHhCA4OQgd9PYJopmq1WtEk3h8kFlqoXhGlioUKFiFbRjF2t7W9Fa08pmwXGhqCAH8TU2e60NLYxAhdEjOMLfblMaMiR+PcuTPKcFaOJV4p8u8ObtPONJ3JU6Yg/e9X44039ivfkrNnz+Lr//B1fPPJf1TqDimLOVL5AVNy3mU7Z3Hfwvtwx513oJVqmAP7y/DVryzH71/+I2bddBNaW9tZHmOUCElk8Z69e7DmH5+kasVfEURCpHRRJsMwZRIj4mkiVi5Ukwh5Q9WIKGOUSkboE8YEi4pErFlsnTb1dxsJEinZsXGfbqpqEqJ16s1nfM7Rp6cR0AhoBDQCGgGNgEZAI6AR0AhoBD7RCIx4ouTmmYlcwxveGRJfK74iKtpWlYzYy0iE2uDPhu+IQQIYZq5CDRgvicL1Ff8OEga+fkyYYVveVKL4ih8JyQ1SKCRASIS0tqiym7H0BPGjkiSeBq7dHZ1obqhjygzjgaksOcdEm5tumoFjR49h8uR4BFFp8d7hQ1SSePG9GpVSU9/QgDvvvBMHD1aw7CZAeYg0MLUnOipaJeqMiYnFpEmT8GH1afhSqRISHIKK45WYEDcOEyaMZ+TvLIwfP1HFIUdGjWJaTijTcUYhjATI/ORkHKt8HydPnlPvdbFk6I2yv2Hzf/8XCgp+jA4asNZdqqfaZZQigLp5Pj30dxFCRHxJDI9b448QJV7EV/BTihJBTHxd+Lf0s11KnEgGtdNHxYtkyaRQfHYUJdYy5C1ci/PZr6BwCY2CB3vV7UHm2v1YvjEXKXFATUkm1lWtxtas2eBoum4va1keFq49j+xXCuGuS/0OqvpYjpWbcpDM01F9rGYfM4fRx7oSZD64F6nD6cd1Q+N6NlSBgttXAVsPgJes38u8JwsLN9jwzK5CLHIzFK69V9XYmb4CxbO3Yoen46eiAEb3s+Ci+9fepevRwlDHTF0pctcVoYocc9Ti9diYNuO63kvX45SG1Ma1XqNh7W9FReEqFISux5Z04mflOF9VhISNnD84TxmvYYy3IZ24/Sg707GieDa27uAY7TMp1mFP5lrsX74Rucbkicx1VVi91Xm7YRz0hu0y+Hxxww7bf1JHSeaD2JvqwTPqo+uUPpJGQCOgEdAIaAQ+EQiMeKJk4cKFSsFhECGG54aK9+W/RAEhihF5ScmI40u2l5eoInqjg0Wt0c19TSRAvPl3F8mLgPAQBFEd0nS+VnmfdHZ2UPExGd/41pOoOnsGb75xBGEsx4kbO5qkgqgwbHj37QNou2xW5rIREfQ3sbYzhaYOY8ZEo7muDpepeDFTeeJPxUloSBjLbywICvLHOCbeLF/+iIorPsV0nJdfeRkfnqomGRKMhBk3I4xJOL48p8aGRhIwUzCDZIyoSOTlTe+VqIhRSJl/L9Zv+Bf8c8a38MKuEjz4wP14/Y238IvirSj6+c8xjeU+4pXSRVxEfdNDhYjyHmHdjShlRGUjJTQdNGgVgsZLIoWFgBJvEon3kSjhblGW0M+EcFtFrcL9m5km5Md94wJ7PnKipK40D8/WpyFvebzCwvnn4d6p1fxgn1a6HDsKl+DKmmKQxqxcyKTlAllZQEFRPAqKl8Po0fBe/c9DFjRpKF2+g8SNJz3qf1xreQFW5EUhK70cuXtTse3KuVlRuW0DdsdnIyuZbJe711AXvW7au17XzF23B35/sIVPJYqXr0J5+vBxH/C41kps27Ab8dlZ6IVdkWEF/tiybQgLxWEtooeP1rD2HOKYqSORVxRXiJykGo777UgoHiYJZK1B2c7NKHquFIfrybogBJMWLMHq1auxaIYHY31YJ+tip2u9RsPev4aL6TQupguQujcLFSv3ICf5KlMx+Hgb4rwgp+1iTEORzgXw37KNRKQL6lgInKuTJ+ILimGfzmVCR96z9UjLu7b59HpdRqMdTZRcXzx1axoBjYBGQCOgEbj+CIx4oiQjI0ORF20kMaQsRDw/GuklIot/KVER1UgvKWKYlxovIQRUvK/dzFQUJj4soRFFhS9VFN1s0ys4FHE3TUfD6Wq0NJjR1GLGvHs+h7wf/ACxNHg9w2NtfHYzy23aMJlqkofuS8GYyHBUHCzHb3/zWzSSDAkJCWIZTiiOHqvEpPETUHvhImJYpnP8xDFVZhMzZixVKq0Ios+IlZ4mK1Y8ip07fo2333obeT/8AX1HXsCHJ6rgRe+UydMTEDtuHAmZAPqZsNSICpcJseMRFRVFw9lwmEjY9Fg78ac//0m1+V75AcYNT2E8cTByn8lD0txbYTabVTmQpNgIwdHTwTQbUeSQDFFw8D/BrZ1msIFsz5t4+PuxrIakCi1zlamrbNMhCTrknjolgpieJZdZiuPv64dRvraPnCipKE5BZn0B9mQlqW+cnX92e9tVFmPJ7iSUOEoJZFG3ht9qDmWxCvn2Ng2rngtF9g6HD/puO+B6A+fzkIXjGqpUtnmqMnDZrBXlBSuwZns81lMdcZVv4be6WSvwQso2bPGEhBniotcdBEO+Zu4aHPL7Ay98akiYZVZnXSPuA3SIKp+sFS8gZdsW41qoBSO/8S90vDYenMywF9EetH29NhnqmLkeihJzOfLS12Bv9EpkZaxESjyJEWs9ql4rprpuL6KybwD5NRBe13qNrmV/UZMtfRrlizdhX07yVWWO2/E2xHlBzt15TMu8WJCGooTCQQlea0Uh0lY9h1Bek+IrLIma0JGSWY8CqrqSrqc8z1yKnBwzvk2yeOgiMU2UDG1aMKM0Jwfmbw9DCTm0A+mtNQIaAY2ARkAjcAWBEU+UFBUVUakxRpEjQpJcvHgRDSxraafBq8ViVqU2Yr5qsVgUMSIkgKE+YTSu/SXbqJIcGpjCy0+ZrUr8bfRNs2CiyuTC0YNoJgEx95Zb8cP//BG9R/xgo0dJYFAg2unRcbSiEu8ersIpptncftsczJgUqxQX1dXVeGXPHuVBMjomBmdOnVZlO5FRkapc5RTLatqaGhRBExYWqkiMBQtS8fbbb+Do4Qos+fLDWPjAF7Dtl8WovVSLM9z+5lmzMH3mTB47hNs3q/asYmbbZaMfixWtly30YbGwvXBERI3G7XffiaUPLWJk8TT1exVjrIpqJL3HKFkSj5Euls4IAyLlN1Ju1MHtxCRWtDniq9LNMhvWMqkSoU57yZJSonA/ciwwUzXjx/fDvKwfOVFyrfNBZfESPFafhwOuai6utfHP6v5DXfR+4nH4pCx8hgnUtSyih3nIIe/2kY8ZWZwtQo4526UqTCnAVpVhyfM7waqUG/+61mt0rfvf+DP8VB1BldPtTsErmii58dfNTEJ44W6kfGZKNW88ZPoIGgGNgEZAI3DtCIx4ouTb67LUQr6F8b3dJB8iWX4SRAKjkQaqFy7QD4RmqUIGiFmqECRCmFy4cEEpTqTURkXfiriCBIGflJpQQQGWngTR22PczXNx9uA7aKqvQxTTaDb+8IcYO3Ys2mgIKwkxJhImQrxIqk49zWOfzv0PhJOg8Opqp0/I3Xj4i4tQsns3fs6Slyk0aBXPkfcrDtMItpV99kUw1SY1H55SpUNeLBu6dOE8y3puxuw5idjxm1/z79lY861MvPP22zA3mXHgjTIqU46xRGcS7l2QgnPcXtqRcpxpM2/GufPnxK4Fx6sqWdbjjxmzEjFxcjwSJ43HpMnTMWniBBIgTKhpb2PpjfAiorahqa2KAxb1jTInYUyyxAeLIofECLf3JoHU2UFSRWHF1JseGr/a5Sfd9CUR0sfC0hsfMiYRPh3XnSgRJcWDG/b3u1tW2v0kKgpuxypsvUJ0OP9srd6DzYVFKHntNCwwISphHhZnZSMzyYaSNWnYUG5xaHse1suHufND83xw10c5QF15MfLzivHaaSqNJi1Aek420pMG/i7T3Xk5AqI+9D+XjB3bnOTp1TuRtqIMT+wrwCJTNfZsLkRRyWtgF2CKSsC8xVnIzkziN6p1LmvdHfvMHZBAr4gt/EY6tHfR+/xqmItyUaSwDUHisizkZi1BfO83v7K4K0rAruwobM/fgJ3762FjO/NW52F9uhzXeDmfa7+L7WE7sFajVM5x735USZlFyCQs4LHy+vhbWFFdUoDcghdw2MLxkLgYGbkpqFqxtq9HibkC2/I3Y2dZuR2vRCzOzkOO+CiICumxGmT/jX4vjt9yS4nB/HzEPV+iFt/mim3I37wTZeX2scdjZeflKB8b9XImDzwhE3iOJQW5KHjhMCzEMnFxBr0dqmB037E8pQ7lxfnIKzaut7sx59EYqjau5ysbZ2N/fg7yd1chKuN5lBgnOzBejufqyZhx4bei7jGWi3m8sFVYFiHJfi36P27NVFEtxIa4rSizk6QDzxUcqQNdG1cEhsfXyOiVx9g742KuRElhPjbvPox6W+9YzsKSqzeg8t7Z7nzy89YbOLodb+7nhX7jql+brtu40iW1/Qb0m+FX2ud0B3zjPZnnpJpqUFzMVNWtQeb2KkghVu+r93nSf5x4OF9wDh3K/Waf+Aa4n6IG8B5xJnRdYCseLyuKEV9YjKwko7TMXFmCQs5luw8b86+aMxzn6QHmf89KjAY/bzPLPddkbldeQw5gX3leD/iMMSZIB0ylZC4dOdnpGOSx2f/y6d9oBDQCGgGNwIhFYMQTJY9/7Ws0Og1mSk2kIi5sTI6xkgjoZmytvIQkCQ8PV/8WNYWUu4jyRIiS06dPKy8O8Qrpkahg/yBVTuIdGIzRLHMRV5OW6pM439SMp773HSz7wkOoq6uHiYSLJNr4+rJEhx+15FgRPMYLu14iQWNhlPBpjI0dhztmJ+L2W2/B9t9sw/O/eh533Xk3IhlPfPKDU9xOVC+tGB0djQuXLsHH3wfNTOfpYYnL7XfcgfJ3yrHw3ntx6x13wUbFiBA6u363g/HA7+PD0ycxe/YszLntLgRTWfIiyZjlaV/FnNmzEUKS6MyHH6K5pQ0f8O93330XQSRzps+YgbmzZuLOO+5EwvQpVJAAjZebcYEKHFGm+HgTA5IfQhiJtiR6TBQiWM7jQ+NXH5Mvk3HIwIhhrjJ0pRpF4cuSHP6/myVDLcwX7mQMcbTpxnuUiAnpiuIEejhkKlPAQQkFK6X3C3OBvC3InBcH6nZQU12G8/6LkBRvzBsuF+nX+O2tcx/NpTlYRJl31tb1WExfBHPFdqxbU4Ik1uxnuqrZd9GvQckE9Y3dc0jese1qbT/bqN6ZhhVlT2BfAYmAvIXIRR62ZM5DHD8/m2uqUXbeH4sUEP0/cNftycTSDWasLMxDeoK9ZKE+BEkzeheN+SgPSULWFjkn+V0ldm+gcWRsIeX9RhkUwaXJaCliE+eRIMhEUpQJtvpyFNK8sSptFyX2BmPgEVHiQTtiTFm6swbxC5IQH+3PBcJO5KwqQGzhPnpdGIyGXJul+UC2/VrYatifdeuwm5/klzuauXLhX1IKJKUkKLxqygpohluFtF0sq4qjb8mSx1CT/bd+fg/z8+PwfEk6RKRgrihBKZKQkiBjj14ZBZlYW5WGXfSvUWc+ZKJE/CaWIh/Z2Lp+MWaE2lBTXoh163ZzIbLcgSgRg8yl2IAsbpcKqTgxV+/FBmLBmisUunKkdTuGFiFUrme+Fctiq+CfmosnkqNYChiKUIF2ULx6z9XTMdPfmHaoRIl4b8xfS68XkkdJxq3e71VTsgZLt6caBKO7ucJjosTTa+TQHU+xdyRKWDZTmLYKpUmbeD8lIcpkQz3Hghg2p2wdYF5RpTZrUL3aPgaGQZS4ncuGSpQ4XxX7Qj+hd250nIs9wclDXDwdT57NF8O433rnR5f300DkkhuipPf6OvgpGSVNnIU2cWwkRcFkq0d5Ieeh8hRstT9DXc3/9qfjoCbXsp9H88wA42zQZwyf1YYiTOYwmevMqNi+DmtKkq48+we4rfWvNQIaAY2ARkAjoBAY8UTJXXfdpUpHfP1MCKJCI4DlIqOjo1iOE6MW/m00OxXFRm+ZSQCNWk1UW0yeHK9UJkeOHEFDPeOEWabjT6JEhBbBo+MQN3suTlUcgC99SayB4Xjuf34FH6omJGY4lPsHMrkGVGN0dtEYlaxDSGAIPUkaqdDwx759pTh0+AjG0Ytk6ZKHceTwAWz5fz9DTEwcJsbHKxXH5aZGKj+OIZIES1TsGNTXNeBiTY1Sp4iHSAMJmSVLlsDMEp85LLdJoHHrvz6dg1vmzsHzz/9Slbt8PlfVxtoAACAASURBVPWLSJ43H9/9zndw6+23YQGJlRkJ05mKMwGWNivOsr0TJ46j4v0jTLm5hHb6uNx6yy1InDmDxEcHGqi6uVjXiBYSNpERY0jG+JDgicW0adNI1txGI9pQ+o+wLEnSg4iL8nuxG+V2iviE6hIpvekhadJCwslKX5MxXDBNnDjxxt2ezh+ieaRBiRL1Aa0Ui0VRMYBv43UnSvr10VhUV2TsQ4FDJ1TJT1UW9uWlcBHd/zUURQlXqfxQuRAFCfZv91VzxnGrsvYhL8WqvqEsXdy3D1eP6vzB3HWfr2xv/xbY9IxTe/z28PY1DotcO1GS4fStvlqg7l18RR3gKVHirh1XA6+ciqNME1UDTPdR35Amr0LNeqd+K4XIZi4wXafeGO1yAbxmKfYuY8IEiYb+18/VNXDqEcfGmqV7sYyqJcVVDJUoIZ7Jq2qw3mk8q75s5sKnV1GizqeaipfcPooXa1ku5ufHXyFy+vbO3RjiKFXXcydSN+7hmHJnhNoXL+NcN8CzMXPtRIlaCO9Oxa4tg5gxO45Xd3OFp0SJp9eoD/ieYn8VFyEsFhZRfbgtrY9pdDV/XlEu5CiJrT7HMLxC1jDpalfhIkPNNWSixIO57JqIEiGZmPiUsAXbetO4+pDW7nHyFBfPiBIP54th3W/q4TXA/TQcooQKSTHtTSnGRnq8GLSwgVdR4g5sS4t3GA3V/HkFyp/onQc9PZ7TfObpebscZ26eMartCmT0mescn2nu5p8b9zFEt6wR0AhoBDQCnw4ERjxRsvTLX0IjSQVl2MrVfJes4MWDg4t6w7xVfElMCKbqRMxJRUliIdkRGxfLBf14nL9ANYePPy7W1qKNpIR4cIybnYQxs25F+a5fop0lNSnLv4qnvpUBs5jE0tcjNCAQJpajSPtdXUydkaQcHz+SNb6q5KW1qR1//strTMR5GzPnzmWxhxVlf/krK3r8EB4ZhSAqVrq6bbjIEqBzNIqNGBsNf/qiVFUeQxSTbYJDg5Xxq5X9kXSbyMhI1DE158K5M7j//s8jL+8HOMHyGl+qWu753D148803VOJPK7ePYazw2LFj6HviZ1e9eKPmwmV02NpJDDHKl2VKApHgNW36VCpxIjA2biyPN4XxwmGIix2N6OixiBoVDl/CJ9hJIo4fz0/QlPQb8S9pZyOd9EXpIpEiqTjNbLvN2sbUG+8bSJS4+BCtPmsOVnpjmBFuOJ+MjIzVWJIc34+UuL5EiYs+qg+Ju5G6y27YaZ9b1Af6nFhsLaMyxsV8MzSihB6V8g26g5rBuTykjrL1FRvOI5kGyKuXJCuVwdWX0wdldwuoAc7J+ODvTJSg37f6zosUz4gS9+24mrb7tD3QeamSmbXwH5QoccJIlTWVY/W+PCjOQMwhF7LUw0nV06dP7ogRN7gPtLjrVU/0EiUDLgIHum72TrobQ8b1tWKTc8mRy+elqzHV/z4YaMw4Rx17trB1GNFDJUrk2/HB5goPiRJPr5EzZJ5hf/XeGvCesd+Dzkoa5cmyphqrHSOu3d3nzkozT+ayayBKnJV4CiOnOcUdTp7i4tF48nC+GO79NvD95Clx0bvdDqwm6Z7LP33Nvgf2XjJw2sISGNFbeXq8vqPW4/N2haMnc10/otMgfnJie4nvT8cHdd1LjYBGQCOgEfh4EBjxRMlDX1qKJqoxhKTwoVKjVzkiJIaQAeK7IXYa8nvRRdBSQ4QgKurWl34k3lRLREbGwNZlRUebDT6BAYi95S7EzrkLB371Eyox6vHMf23BNBIX7VRp+Pp4I9jPH92+JBG8+L9uKz07vEl++Cg1SxfLUOgawvY6UVb2Jv5U+hdMT5gIK5Nxjrx/iGSGFY9+hd/6/PEl3JN8D94tfxvHz1SToIild0kLzp45izGjonDX3Xeh6ugxRJM48aFnSouZBq0kUObdPZ9KkFoU/t9ncYlRwxIdHBs7VhnWiomtkCXBwYH8dyOJHPqg8N+mwLD/n70vAYjyurc/bDPDvrrhhhtqRKOSxEgW0SRoErWp2EXTptDXp2n/YF/FpoW0Fd5rIU3AtsH2Pe1rxabR9lXTNtg20rRimqBpQjbIIokRl+AGyg4zbP/zuzPDMs7AYNBquJNatm+593z3u/PdM+d3jto3kkqPWXPmkciIUqVCtXW1KH/3bXx+7VrcPu9GRfJ4kx1pY/lPB1NsyH0wfriZKppGVf7TxLZbqBrxJAYTp0xWCpIOlubQzhUXqc5ppqHrpACfK0aUOH2IHpAokRuzAZUlhRDj36KKSCSkpGHj2gH8MS6z9Mb5g34+VQA7+9TD90wXaxx8JXr+MliiBLbSgcgdVn8MURkkV2X2lMEIEiw7KiQO24sqEJmQgrSNa2313g4PypRrxyVXIN2V+Z6bi8ZLFsG27l0uUTLg4rmB5USF27Fz3xEcqRBfENurj99BpdWHpo89jJMFRTVLb3YWYHdpOSorWNtvO9TCzVSUqJ0ltnYlStZYP5VVxFdBbE9ZjSw/WHqzs2A3SssrrZ4p6mXzwbkMRYkaE5U2f4ne7zkO47UsPw7JFelO/DwGMK0daAz1d18MhNcQj5mB3nIHXXqjDtjPXOFm+929Rpe0f1DYS8nDMjwa1ePN1H08Z+10LLmxbzxYokTNCwPMZZdLlDhRC6pmOo65fnFyHxe3iBJ17oHni8u+31zeT+4SF9btdjfEoLK8nFPL5r7GxZJ2tOxRRDkhgPv2393z9R21bvfb2Tgb4D1GHXtnb2OTXue2z+cDTQL67xoBjYBGQCMwrBEY9kTJfSuXo7WOaS72dBYqRuSlUmy6I4CtY6Qn3cZTqSp8aITKuhKlCOlkzK2JhIRPWBhGzV6A8Ckz8Pqun+JCQxO2/WaPSrnxZJKNH6ODfUkotIPxwV1e8CEJ00ySINjPW6XEdJGQMVGF4UVPkc7ONrx06DD2/OEZLJx/C26/7RbsZO14CON8xbD1+b/8Bas/9zn87cABfHDkXfix1KWSyTkdJCVCAoLgHxzIdBs/EicRuPmmm/D+0aOKaFm58n78NP8neJnHbmyuxQMPrCIpcwhSVvTQFx7CnLkx9D+h0kUoG4k8Jg5ieBsYFETiZaTybDHSt6S6pobJO6fwwj8OwIt98SRJcrH2IgkgL9SxFMmThJCY4UqCTgC/mgJDEBDoR1LIDwvjFpBEoSmsMizh8oL+JI1NFkwNvUJEiauHaPUc3b+Za+8ZQkzt8jKyUBa/o1vaPWSKEldtHHAx4nwOG0y/rEdg9K/4kNCckhYZLLthiUlmjzdHn7OI2WFeBrLK7HXql6MoKUKCI+HgQlEyEMHhrqKk3+PYvAlK47YhOyUWkTaTVbcUJShlLb6qGYLy9VRxqlsZVZqLjQnTQbsT+eUlBosSHbyyZA3LHOJoCLoYu+N6fFdU/f1WRkXnbkQCPVyshxB1US/cBvrZYWi4XNw5lDy5/UnvJUNvgDHkamHnDl5uEg2uyDXlt1O85oqaufY7V7hov9tqHseytI+JvbvKCZkXLim5sZ97wLlpkPOCszHuUq3QGwDnakG1xSVjrv8x6i4ubhElLvHpO19c9v02WKLkEuWb9fooz6IUA7YmZ6EhrXe88sdUlAygtHO735erKBmMebPzt1H9W42ARkAjoBEYxggMe6Jk2f330aWVSS5ctIvhqTWNxfoSRYm1/Mb6UqUjEg1M8oBre1WuwuwPEh4s1SHJET5uFMtKTBg95yZ4knR4t3A3POhb8vj//JwmrtUsj+lCMEkSkxAl9OSQ8hbxCmkhseHDY3lSrjKGRIsPVSri22Gh2sSP5T4vHy7FL54qwMbUVIxmTPAPn/gxbr3lZniJ6qT0ZXqMZOAv+/6I3+37A8ZHRuKjo5UslWnDiLFjEBwYiHr6iIyi30nMnDk49dFHSPpyMsz0G3mh+G/4wfczERU1CWPHjsOcOXNx22234ec//znm0kT2U6tWY+7cG0muNOM4o4rfffddnDx5Un09c+Ys1SgBCIsYhaqPTmHRHYtxx51xVM00w0CflOM0gj10+FVUnT6l1CrizfKt9Az6m8xAC9vm5++n/F/E/LXd3Akzy3Mu1jZj5ijfK6Ao6echWj1Hu0+UqIEgCxaawdrTM4aGKOmvjVJXTdIinaRFn4iU/meuQfdLDid13ZuA3FzQ4JNfbaaizs8kD/sFiFZkx+V4lFxjRInTTyitySaPkjyyxj9bPQcacl9CZu9r4eBRIiTHskejHNQ+1vr40nV2RQkPp8wlD2LFswkoWlmIRd319C4+2VbnYbmOnWAaJFEii8a45AbkOniPOPcocazvl/Ks/jxKbKOkvzHkYmHnFl6DJEr6lo7YrqOlr5qG9lNUwrm6j9yJBy7D2j00541ycYzec4WLspNLsHf3Gjk75SCwVwqmvOhL/GYcPUqcltzYzz1YokT5Hg0wl12GosSVWlA109mY6wcnd3Fxiyhxc76wljlexv02AFGyL+FZbFthj8iyze99vJT6ztv2yOseM19XvknOPUoGPp/DoHW3307HmRseJfRjSj/gkCzW/9um/qtGQCOgEdAIaAS6ERj2RMnd99ytSm4kzUYRI8JckCuxEyZ2VYm9FMeTJAndS5SKxIepNR0kUtqpFgmMHIsQJt00X2jEWBIlkh7z5l+fgQ9NWh/53vcUWeFJMiTA6I9AEgytjc3wEk8SClLMZiFNSLlQtTF6RBiMtva0kygJDwqFkf4of/z9s9j3p/34/g/+i94jDfhe5mb821fW4WDx8+hoMyLrO1/H/+35PctD/pvERiu9RkbR88PMhJppjDRuwasvvogoeoosWHg7fUoWq/KZcZGh+K///AG2bf9fTIoaSw8Wf9Sy5ObDymMICghE2IgIRYZ0UvbR2tpGsmUMVn3ms+yHF8aMjcREmr6aaEoriTbhVLmI0kRMXoVMEryEYLnIJJ7777+X5xqPov1/QkOTGc1tZuGmSCpJVHAbiRKmA3GfFkYvzxjpP+REifUhOhY7+Om9JIk4vvo3c92PvH3A8gR6ckh0CZNZirZsQk5AT0mKemDeHoUnd6UhzmCGmSsvo8MDrHr4FuLB7kfh0IiB2mhNiqjCmtxMrJnNpBBZY1eV4NDp2Ujszorte9DLIkrUQiYLpVEsIYjNtca2qhcX7lYgEBclCSzVOFK0BZtyApDJB9FYo5upNxUck3HTe+KBryVFifIIyUDD5l3IXcGVb0MVygsykMYY0MZEqcW3OsFUchyt3hWFzdkpSKBRi6WmHAVZaSyxaexJvVELgELEb9uGFMmilHGzNQs5LFmKTe9FlLBUQ4iYfZaFOGRY3sdAUy2gC+OxbVuKKm+qPlKErVk5LP+K7SlpGixRwlSfvUmrsStqM1UzkmbDpJPyAmSlsbynsXfqDX2RqC7adHoQqTfdw8/VGHKxaJX93MHLXaKE1zFzaQZq0nZg83J6Clk4louykFFQieNR67oJzobiTCzdVIQ1O0qYHOXiqUCVnCSjMCIF6Rs59mUOMNeg4mAB8vKKEJ6+h2VUtoUoVTH9zxVcXCauxl6HlJmMnEMoP93LSNfta+SszYPB3jYWovtJvbGV3NSkujDfHTRRIlY8A8xlgyVKbEq82B17Vcmgkwm+r++R2qAfnOz494eLHEIRWpVI25OriDIzZ2VnnJtb84X4kF3O/dZPKVslk5hW743Fk0yo6U4Ly8jBofLTvUynHedtq3oouSSOiTaMCpcO0UspafUuRPebesPN3Dqf49Vxt99WgrqSahcxmiVciuB0mnpjf4+xp95UrUFu5hrMDlfvmkwfO4TTsxN7ItZd3Pr61xoBjYBGQCOgERj2RMmSJUsY62tAG2OBu6QORIgSvqzhtaIaITHS1cGFP0tLRE1Cz9dOYTX4MhpIInBLCz04QqmUiJw6ByeYgnPj0pVUp3ii7K9/JFHij6SvpqCZCTHeVJAYDV4IDQwgiWFhQo0Jo8IC0dxoRmtbE0wsyxkVEsRtaN/aZlGGr2EmP7SbvNFY24L/+78/4OzZ0/huxkYcPfoh0tIfxU9/lI9Hvv1NzI+dj0fTUvHEj57E//7iFxgzerRqo7T/VnqZVH74ASbT2PX48ZNMtRmL6dNnkrDxJQHzO3zAuOGj77+LRfHxJETaMWnyFGUCe46kSVNjPdY8mIyRo0IRxAji4OBQhUMHy4w8qIBpoxeJxCYLMSJGtx38J7jJNvIvLDgAu377O/ws/6c49NILPGY96ltY6tQhMcFd3JdESWsX6pjU00WFzNQw0xATJdYHwaxDl97sa2xlEv3HAx/B3qwt2FVSiuNiWBEwEYtWpCEtLc4az6peVSjOzkDmM+VoDEhA7h6ac57ua0qqFr1lKU6SJGT/gduotirdhS35O1FcLn4XBoRHL6RfSjrS4vqYZXS36vKIEqs3CT90RN+EGDOO7M3Cll0lKLUCgYmLVhAHkkPWnNpLykoUMozEzcsrxEHZxxCOmDXZKoo00N1FrysFgpBTvWTVQ1J6ozAmaZCxHYfoB2IIj8HylEwkBW7HytI13USJPGyX7c1BXn4Ryht5HWKWY2N2Eiw5K1Gxzp56Y0ZlYR4y857hNjJsFiEpIx0Ly5KxNXyHzaPEeqmsJBrVNbmSLtTLIddcyfKmTOTJuFJ4JyEjfSHKkrcifIfNI2XQRImcsAx7c/KQX8TjyjVZvhHZSRbkrKzAOnvqjWpZNUoLcpBdcFCNfXsfkoS1GeDlfAxxJ5cLOzfwcnfM8DTmI7uQweuoxl1ADBJS05AeVUQPmB4lmJlqj6XrS7BuD011o/rpkJmxzHu3YvvOYpQrnxjr2F+3bh2WMqq7+2V2Y66oKkY2F6v75B4m9gsTNyM9sQZZqyuQ0ht7t6/Rpe0eFPa2MbZ1XzlqLNaxnJKeihX2fqnrtfvSk9DLQinqLoMoGXAuGyRRoohq5xO89Z51MeZc4iQNHAgXhQjnxF2bsGHrIdQgHCnb9iPJKeHmznxxmfdbv15Y1velHPu1XZiIzemJqMlajYoU+zzlbN62qhtzxuTSnypOkT/mSpacZm7tHrcxy0kcpq5g5G7voeHO+ZzdZ+7NM3JPb9qwlXMzEJ6yDfttYLt8j7HPYbu2IN9+7/Kei16YwDHO962Bp7GBpjn9d42ARkAjoBH4hCOgiRISJbLQFyNS+dr9ktU+eRMpsxFDV4nk9WRyixApoqjo5M8+sJq5mhsvIuzGBZh56zIcfek5TI1bjFZzE46Vv8nyGGD1V77CxJtapb6Qsho/TxPJEO7NcpMZ48bg9PlzJBg8MIFpM4EkSaSUh1oL+nkwZYefnNSb6+gTQpKGpqc/2/5L3L34biy4eR7+9vwB/HznLjz9q58i6UsP49GMRzF/1iSs+uxnSKhcJCEyjp1gzgyJncqjFTh19AhuX7wEoydG4aG1XxDZDHb+codK9PnRlsfxtQ3/gYjwkXj5n4dV7PEjm9LwfFER9uz9nYr1FfrIwna2NjWj3aMD3vQlaSc2yuiWpIgQJapwSUqRpA/8efTIMBw9dhIzo6eTxPkxvv61dWjmVhcvNKGRBrPtne0sQ+pEE0uNyJRgQuAV8ijp50YecJH9sScBaxlFkcto3Y99AqcHuPL9ujLt1kcdBAIDLlQHcSy9qUZgyBFwZfLZz4n0mB7yq6APqBHQCGgENAIaAY3A4BEY9kTJXXfdpRb0dgWELPp7+5TYS29EIeLJGOB2mrYavI3wJNEh9SPe9NqwNDXAb/QUxCc/jJI9T8GX8bjjWZZioUrk7X++hoe+mor6uotKZSKGr578J/4moUySCWNUsJAu4mo6dkQIRoawfIXGpj70PIFXOy6caWR5TyfNVD2U2apfoAFP5OVh44ZvIcjfhB1M1ahkRPEPv/sIiYifIeMbX8ODX/k3NNRZSKt00vvEgFCW87z0wgFMYrnNgb/vVyUxkyZNoYnrSnz14Q3Y9+c/Ie0bKfjKw6nY/t9P4vkDJVix8j5E0LxV2rk88TNMsmnDyuUrceeiO1gu08USG9rfihEr8RD8SB8phYinB39PAkV+ZyD5FErVSvp3M5Gfn09j2UCE0Ng17rY7sPZLD2LKlGlMxmnjvy60sM88FOOBSRgxXedqvq44oSCGdouLsVSVqFy9nl3xfl29rugzuUJALyr12LimEdBEyTV9eXTjNAIaAY2ARkAjoBFwicCwJ0ruJlEi5SJCjghZol6ibqByRH7nRTWGIgIkFpgmpUJyeHBFL+U6RoMfg2F8qIhohUdAKFY+koVXnnkaXkZfNLK8ZGLUFLxb/jZWrHoAnSQDfKgKkXNIYoyR/iSh9PTw54GNLMEJoFnJ6PAQ+FKtIukxBsYMV509Q8+QenqH+CnFi9qP2zWQmGkzd2BUeBiCmGzzdZbg3LE4AWuW3qmOn/btRxE7fz6e+ct+HGcazhIqUMrffQe3zI9lFPAYPP7EY2htuMCY4FosuesefPvbGdzmDhq43owntuRhBCOF77jjDhIxASRDOlFVdQIZ38vCbbcuZHrOPBWlLO3p6GKMMf1GOpjO4+VhIDFCk1tG/Aq5JJi1tbUj7yf5+NFPtmBOzDxMnjGV5rDzqaox4dOf/hQVPBaSQl30aLGgkWIeI9U74T7tV40oMTdQrmNgnf76B3EosbdvxPU9Y3xS+3V9X5Whbr0ZMnzNh/KwMsOIbSX0ExjqU+jjaQQ+BgJqHjIfQt7KDBi3lVjToPp96TE9EEL67xoBjYBGQCOgEdAIXD0Ehj1RctcSKkpEGkFShEUqVHHI/1v9NuwGrnaFiRAlEtsr6glRfJiCw0g41MJoCkAzyZXPfe8JlP1tH4kOE+qbanDLzQuw/69FuOvee+BLIoE0CQkGAygsgT/3D6JiY2JEuIoBDma6TZgfS3JI0Hjz+/qWJpz8qJrkgwG0KCEB4sOvHkohQrsUq+Es//Pj39uZppPxnzTWfPjfMWn8KFysb8CI0CAkbfgmxo8diZeeP4hJM6NR+sILmDRlKlZ/dg1ee+Uwnn/+L6ira6BCJRc//fGT8DZ4o6ycKQ5fSCbJMwEzZs7E+++/j8OHDtHb5DiOHjlKc9azWHDrbXjwoS/insV3sj/Sj0CavvrhH4f+icceexzjx03AR0zXeeEfB9HW2oR77l2JsVGTERYagXH0R1l05yLVPknCaSP2FjNjgj2NCu8gD/NVIkpYDpO2Eo8eZL3zwhQ8mbsW06+i2uPK3eKf1H5dOcSuyyOXFVDBtpWeODFYlZmNDBeGvtdl33SjPwEIlKEgnn48jQGIWZVJX5b4Xp5OLrqnx/Qn4LrrLmgENAIaAY2ARuCTg4AmSqgoESKki14Z6CKDIekzLK2RUhN5iYmrKEiY48I/mCg08WK8L5Ne6FcSNnosmmovAD5+aKUZ6QMbHkH9RyfRTIXEiapKLGOiTvHBAxg/eRKmjBkL8hksoTHAn4SIQdgS8jMmfgnwM2IS43l9eR4/puWYSZycPXceHRYfnpJeKF4soSFJ40OfECt5I+3yoHJDyBIazbItdTSE3fPsX5H8mZXwpxeKL9Ud5+tbkLTuK3in9A1MYSKPpeEiTp06wbQdE+69715MmzoVb7z+Gqov1KCEqTi/+vWvYaR65bXXXmeKTRiys3+AtWsfpOrkbqbWjMEze/bgg4oK1NDk9a23ylBdcwazbojBpx/4NO5JuAtmqkP++MdncezDD6lWYSTxyJEICwulOew0zGD08MxpUxknHAALU3laWyXxhiQJCSkL8WoX01yWHwV7tl0louSTcxPrnmgENAIaAY2ARkAjoBHQCGgENAIaAY3A0CEw7ImSpUuX2oxHO9BuIVlCEsKL5TRSciIGpqLakJeXmKmSQOmgpWpAWBDLRkh6GP2Ud0iHt5/yJZm+IA6jIkbg3Yp3FJERN3cujVpPopbRw/GzZqPeYoavjwEB9BoJYmkN/VDh5UtDVCbNjApnmgz9UYJorNpiaVXGst5UrwiJIyU7Us5iEENZHteDJrBi0iq/U9ISEi4GPx8cOf4Ras5WI+7mufAiceNHQuZPz/0Nv3/u7zhW9irGjp+I02dO4eL5C/BlGo2R/iijaN6asHQZ0jam4g+Ff0Ygy23OnD5NIscDP8z5L5SUHEYo+7bu37+Ce+5Zgjk3zsbhl1/DW2Vv4fy5czh7+gzefrsclccrMZN9XLlyJebGzFSYhYSGYfToUYggJoJTS0sbmolBm6WDZTskf0gWMXUYZsYEd3S1KlWPnxi6XmWPkqG7nfSRNAIaAY2ARkAjoBHQCGgENAIaAY2ARuB6R2DYEyX33XsfPTZo4Mp/nVRESAqLkBCScqOCgq1pwVazV4kFZgmMp9GHJEQgLB0eCAzyh4dvCAyhIzB6+g2YRoPSUyePqhKdkAB/RDJWt4wlKyvjbkNrewuTbkh48G/+PvQ7Ienhz208SRq00xgWNG2VEhwTCY4OKlqkDRJN3CGmsfQn8SEj4sV2eMg/pSixeqp0sd1eksZj9MDbFR8wGngMTVQDeB4vluYYseOPRXjxz39AycFizJ47Dy1MrRk/KQr7n3tOmc4mJCSwxKYCqz7zWYwbOxa/+PnPcf+992L30wWo+ug0Xnv9ddTW1uLzX3iIUa9PIHLkCMYCkzIi0XG45BWcOFGJ6to6NLOU5kjF+3i5pEQpYyYwYviGWTdgxrRpCI8IQ0xMDIJJnpgtNHBtNav0IAv7aWnzgIUmsN7i19LeqomS631W0e3XCGgENAIaAY2ARkAjoBHQCGgENALXMQLDnigRRYkYt7aZ22Bgkk0rF/ASz6sYEv5eTFxF1SHqDk8SD/w/+JAs8SKZ4eMXSl8PlsdEjGUJiRfGTpmBKVOnkKCgOoVlJO+f+BBr7l6C56nAuGfhHASzfEaSYWR/VULD4wVRXRJKsqS9w0LyoR0mlsX4M0mnvr6O/h++KprYwrbJy+jDMhzuIyUrQtzIMdqZGiPK7VOJAwAAIABJREFUEqu6RKqHPGm+WoWR4REqgtjf14gzFy8wEee/sXv7T3Db7YvwhYceQuWJE/jp1p8iNDSYREUHVtx3vzp/OxUff9y3DznZj2Hj179G89ZYtJGIOXLkfXwzPR1LFsXRxsUTkePGq1QbOavVz8UT775bjvePnmCZkC/x8sI7772Ld995FyeOfQAD03yWLL4HN8yYjpkzpyOQihoLMWptalXeLS1CSJEUMrS1aKLkOp5QdNM1AhoBjYBGQCOgEdAIaAQ0AhoBjcD1joAmSkiUWAkHemYonxKr/4cyS5XFu3xLIkCREVz8e7Asx0tUJVzo+wWEMR44EL5jJpIc8KNviRHTqJ6YPWMyLlafx8nqs1gyfy5K36vAlPGjMX/qBKpWeB6KR4wGmrtSEWIgCSNpNl4sdVExxVLaw/KbZpqg+vn7skylneoSEi8kR0yyHfeRspxOmseqdrKhdtNZYXWkreL5IfG9fiRghODxo0nrh2fO4Hc7f4m/PV+M73znUcwjAbJq1WeoBjmBiROjUFdTg7FUk5RSPdLJw37ve5vR3NiIF1/4B77w5X/D3//6VzxPY9qFcTchJDiUZTgJGDduLGZET4MP20WZi/BKtlcnTp8+j/M1FxlpbKCCpB3HPjqBD4+eopKkFVH0Kpk8JQoTx05g2VGLAM6SJpI0LD3ypLGrLr253qcV3X6NgEZAI6AR0AhoBDQCGgGNgEZAI3D9IjDsiZJ7WWIi8cBCYIh6Q1l+8KuRpTFmRt8KmWGzKaHPBj1CGI3rQfLBi8SIJL4EjJ+MLkMwAkLDWVrThcjxE3DHgnnw7WjF+YY6mEiIdNGctZ5xvolx82GhAkRKaQK4rwcVIt4iFqHLqzeVIELGCOnhI8k6kn5DYkbUJEKOiBJFYotlG6X8kFIdvjyl5MYWayxEi/wTBYx8VSoYiSNmG3zYbktrI+bOnkNCZCK+873vkgPqwqPf2cyI3k6SHwH48Ngx3HzLQhyj34ik86z/94cZPxxET5YIbHk8G2+98qpSwZhYHjSHUcNN9bWYHXMDzW2NityYFTMHN9wwE4EBvsoYV9os2DaRDKlnaY6Hh7THAx+cqqJKpROzp89QZUeCtxA8sm0H26iJkut3QtEt1whoBDQCGgGNgEZAI6AR0AhoBDQC1zsCw54oEX8OISWEKBGSopOqhk4SDSYSGS2idlBkBE1dpfyGHiXeJBw66c3hzaQbE8taPPzDEBQ5Hp3GYPgHRcCXMbm3zJuNiWH+iig4UXUW0VGRKHn7XSQtvgNd3kzQIeEhZTHi0eHdTtLFh8eTJBvxQWFbhAwR1YiRpTqSuGM1SiHpwDbK38TXQ77v4nE8Jc5YTGeFcLATJeLuquQwYkIrx2N5EFUfvgZPfIXqkL/9vRg33Xwrtmx5HOXl5XjwwS9ixYrl2L//OXz2819AYEgI9hf9BeNGjmZizWTELrgV6d/aBFqgMIXHqEp1ltxzDz6iGmUWPUjEu6W+vl6ROp6enfRdCcTChQuZhHM3VTH+JHYsKjXI6vtCMoTJQa0tZmpnPCWzx5o6pP6xFIdxy5ooud6nFd1+jYBGQCOgEdAIaAQ0AhoBjYBGQCNw/SIw7ImSe7jgtxMhymuD/4m5qxASHSRNfKmeaGlpsZmnktigCqRTfEpIpPgYSZwYmB4zYiRCJ87got+EKBqYdpG4mDdlDIKprDhy/Dhip0fjH2++hiXz5rDcZBQ82trVOX1YxuPdQZKEKg0vHtdKyniQ1KD6g9sIueHBaBwpxyErwmQYSeGBzXzWSi6o8hvhRMiNtHW0qZ87OqyGtPbjebG9QsIE+frg29/+NrZt24Y7br8T2T/MxexZ01jqE4IVn/k8o4MrcfrEKfziqafw/e9nIXriJJQcOsxknAgyJF5Ms5mBPYwIPn++BlGMPDbRQ2XK5IkYHTkON1KpMnLUCJxliY+U4URHR6uEHB8SK3bfFyvlIyQOS3XYzy6WO3XZ63VUuzsYt1yjiZLrdz7RLdcIaAQ0AhoBjYBGQCOgEdAIaAQ0Atc9AsOeKFFmrsIz9CpZkZ/tKofg4GBlmCq+H6IA8ZAkGpIO3vTeEM8Sn8AAluH4I2h0FAxUl/jSv8PTLxjzo+nfMTESJ86dRZCR5TJUgHQw0eXO2PmgqASkWJQxq9GWpiMKE0mDka/CfUhUsaTfdHXRj8RC5QgVJ54kVjrEaNZGjIjyxWaqopJvhCjxorqjjYoTiTn2oKrEqoQh0cJ9gnwNjPJ9G4WFhXjm97+neuSL+CZjgZOTk/F6WQWW3ZeAn//sZ3h8y48wZ9YM/O8vf6XUNjuZghMXH4+nfrldKVCam5vxyquvoPjACygrewOBgUE0aI1msk04wsJGYunSe7B85aeYYkNSh22wkLixmM29bhZiKEYoJE0EU8Fe+auwrQ0Xzn/yiJKyPNyUDOx4NQ2zr/iUUY3C1GUoSngO+StIcP0rXlV7kbQyD5G5+5EdH/ivaEH/5zSXIHvxBpxOfw65UbuRnBeIzduSMN1oRlleMrZH5xK7yH6OUYY86wVFWvcFrcTepNUomL0De/hL4zXVa/Yrn/2KsvWrmv3fsBuxT+Zj6b9oiDQUZ2B14SLsyFuKSFRhf1oy9iU8jfyr1qAGFGesRuGiHchbymtdtR9pyfuQ8PQVwqS6GJmbtqPCAoQv34zctdOHfoy4Oc+U5d2EZOzAqz2D9zJHa/9zTcP+NCzOsuAHz14hTC+z1Xq3oUNgoPu4cm8SVhfMxo49fO+74pOis3nZ3tcGzjGLkWX5AZ7NX4ruaa+6EKnLipDwXD7+VW+XQ3c19JE0AhoBjYBGYKgRGPZEiZTeiLpDVCTKaNVGmAizIB4ewaGhaKOqw0JjU097Wg0VGgYSJWQg4EWSwEdKZ0yh8AoIxYTps9DQ0onIsSOwgGqNYD9vVFadw/SoiSh/7x3cefPNmMioXAtJEW8vA/y4r5AFYiZbU3uBKhI/ch/tPLMnI3YN9DghOUMFRid/58MSGrE9VQE3wpGol5Usaev0JtGgxBwkSqSgRRQoVsWJ3WNVlCo+VK401tVh9ry5mH9jLP7w+z1UmGxHZtZmRZi88vLLOH22miTJLxFMEkgUNZX0LvnKvz2MceNH0YNkNh5/Iocqm1aqR87i4oUL+Ovzf8Uzf3gGJ4+fQMSI0ZhMVU1oeChunH8jVn8qEdOipypsLTTLFdVIp5AkXYxaJq5CjsjvDPRRka/1V4Qo6e8BaqhvKR6Pi6LsLTVYm52IKDm8mwuYoWnJv5ooMaMkezHyjNuw61ogDByvBUGWh/e1xYnYk7+Ci3SukQtTsbYoAXkJRUgrW4P9GXEDLGIvHU/mkmwszjNi266rsSC4nJEiRM5aHFmTC+P2PCBzF0meflYuagGRhUNYhSdfykCc002PoGDFg9h6eiE2D3qhIaTUWmQijf/l8b/Mqz9ezLyOazOBtDQw93xgTC4Hdts+1Rxj2yPzkRFbxeuwG9EFV4A0dXOeuTpECcdGYjJKk/YMQDp+DFAvY9fq4mxsqVmL7EQ1M+tXPwi4h1U/97EipPNg3DbAXDNkV6Gf9/kjBUhMLkXSHhIivTlwTZQMGfr6QBoBjYBG4JOIgCZKuokSMXTlwl3Kb4RgoBJC1BQ+VGGwvgadLIVpa2tlug29RcRdg3KJDpqlBoeNUGktBhMjcVnCMmX+LWhu60LEyDCEs+wkfsFcvHf0I8bw+qOusQmBfj64ecpkNDKGWMxgRzBKN5iGqSfOX0QDo3ENJE+MIinhuU1Mq/Hx8YC/0V8ZnXrR28Pbs4OEiZTbiBKDZTnCjPDVbi8b4u/b20ShQaKE7VI1ORLAK3yKpBtTEeNv9MGPfvwT/Pznv8R3v5OhUnCk/Gf69OkIYFLOK6+8gfGMOU7+cjK+sHqVIlse+WYGU2zO4c9//jNGjozAjOnTkP1YDqZNjsYFxg+fP38eNUzO2bX7t3jxxRISQa0ICQmkSWwIJjPl5uGHv6aigYUYaSWW1uoglg/xi2BuN6StZVLQ0HuUXGWipKwA8ak1yOMnqrGywHRzATM0E4wbRElDMTIyGrCRRMFQCwrMZflI3h6FXBsJMTR9+hhHcbwW8mC8vgLr+hAa1difuhKPli7HkwdckQK92+AwntSCezui8x0ewj9Gs6/IrpVU+qzOQc0aN1QvagGxFw0x5Qhfc4CqCyfKII7ruLwyRJcHInHQRIn0UBbTJFoC07GnwEYqXpGO80wFK7AvtrCXAsh2IllAPbgVgel72JaoK3R2HnaYKUqqSEamVqZdffJrgCtYVhCP1Jo8qgtih17Rc+VGzxU+sqirMtCwsa+qwn2snN3HVgJle3T+VSTKXL3PCzmZiso0J4SNJkqu8NjSh9cIaAQ0Atc3AsOeKFm2bJm6gqIkUSUrQitI9C6X8J0kQnzEZdVgwsw7bsebB/5GroFGrz4mRuhKLQxTaJj4YiSZ4uHtCxPjfH1M/jCEhlGFYkTMtJmYR1XFCKoyXj9WgTlTpuONI28hft7NjBjmkUhmjGapjpi5nqmuV4kyUiYjRImB5xUjVk/xQyFZwrwYnpekDf9m4r5e3lYCRPQibC5fQoqIvwq/E2UMmycxxGKQKkSHGL+qqGMxqmV/OtqaMWPmTHzxCw+huroaH374AYKCApSy4/z5C3irrBwLb4/Hvcvvx1e//EXUUYUiGDU0NLD0phE5OTl4s7wCASFB/EA2DZ++d5lKr6mrq6fapAll5W9j2//8DGfOnFOGrkLaLLjlFjz22GMq2tii8LYqSuwvaefF82euf6LEcU64xogSJYnfF4/nrgBRcn1Ph+62/ioTb+42ayi3UwuIMsSmVGArVTYHWCLTlyoxo5TKofzIdYjeWorZl0WUDGWD+zuWVflSk927VOpqnfsqnsfNeebqKEquYr/1qT4eAg0sO1u8D/HX9D3sThcvY17WRIk7wOptNAIaAY3AsEVg2BMlEg+sPDL4amc5jCTVeNlIhU6WqhhISpj5s39QiDI07aA/R0drO3yD/KjcoLqD3EWnJMt4MwXHz49CD0/4h4/E6KlUWpyrww0xs7Dktpvx5vuVTJ3xQk1LPaJHjsHU0WPQYmH8cJeF+7AMBX4swSFBQ9WHwdMAX/qaeFJx4clyGx+qW7wYrRsSyEhhiftVUcIkGLqYgCPqF7bPR34m0SDqlnaavkpaTgfjiu11N6IoaRdDWP5dCInQQD/85Mdb8D/bfkF1QQa+/OUkGr0+gsMlryB+8V3Yvn07iY82zJ57E+5adg/S/t9XFUatra3c9st4/Y03ceeSe9Dc1IzKE8fgTzJoxX3342tfW69IJokvNtOXpLa2Fj/60Y/whz/8ARMYpRwaHoJvpmdgwfw5NKwFzPR/UYa0QvVczdKbhjLsytmKvSWlON5IzMNjsDw9Gxnxdl2uVZlRse5VfMlSgEfTtqK0MQH/9V0zvvvbOOzZ5fAJOD+tX7u6BF86kIellQ6eJLYFzLZnY1jWsQX7ymtgMYRj4bpsbE6K7aPqaDhSiHy2y75NzPIUZKatQJTb9d1OFCVVXPSuLkBU/lbEF6chdXcFaJXQ/VrTy2ujurQAOdkFOEhQAiYuQlJGOpJi7bqTfjD539l4upA+H72nUuVVUogVz/JTe0fLD8FkezT9PIBdmbb+BsQgITUdmxN7+TfYtnsudzYO5WQgZ18FwlOeRmGS9Uy928sGY1FSBtJ7Y+q4eHT4WS0adzvO/71LScyoLGRhSN4zKG80IDxmOVIy41GxekOPR8lAD9vdZSwO56Gyo9snouEICvNzsHVfOWoQjkuuu7R7axR2rGtAge36qP5yDGUmNGJvTjYKDh4HrxpiVqVdMmZ6jyt2AstTWPSyIsr1p+r2Pj29HMUPOllEmUspq9+F2B3x2PegY41/NUoLcpBdcFDdW5eOI+IwiOvqdH8HKKtLd2FL/k4Uy71FDCbGxiEpfTNWGIqwfm0W791eOyzcrEjC07z226PpUzP7EHIycrCvIhwpTxfCOrR694HHW5SEjPQk9NwKQiRVIOm5eJTZsZd7OnEz0tPiVEmXerkgL6QUZxnLvVyTlRx3xVuRv70IhypsfVq0DtnZa+ml4+J5xc15xhlR4s74kHstK2M7DtUQYTU3JCG8ILmvH9KA8+qlbXd57WTSU+PQDZzlsL3vIYv9Xk3Dil6T5+X0XfbZHv0s0sN3Iydrr+q/IXwh1mVv7jU3WvvVZz7ieIimH802lvIpknGge9wRGnf7Poh7yXGObCjNw/rU3co7p9cbgpqX3CLU+mAu93osUvO2ITHK8X3I9t6R+DSiS2zznO0apWenIqo0H5lb96G8H2z7wuPGvCyQl+1Czta9KCmVudE6JtKzM9DzNq89SlzMJvrXGgGNgEZAI0AEhj1RImauUvYhi/V2SjAsrdaFuwdJBU+WvniTKBGlB1roAxJkxK1Ll+DFZ/4CuobAxDKVjjbG3DKdhkwFTV2pKPE1wdvI8plAPiTNiUU1iYKoseMxY8YMlJa9qfw6Wi/W41ZGCHsKU8DIXlFVqGQbUgxSAiPlMfK1g7G6Rh4zwFbuE2SiroRtFd8SIVLEzLXNVmrjRyWKKFREUcLdlYlqm4XKki56mojqRFJmbP4rcgxfJuDI7w0GPxw7+qEiO37zm98gjJ4scbfdgcd/mIP33z+CFYmJ+McLh7F6VSI2f+eb6qY5e/Ys5s2bh9HjxtLAdTT8GJO8YuWncfPNN2H/n/ZhOvtoN8k1mcSQ1uqV8vTTT+FnP/sfYhSAnMd+iIU3zQWrlGBpsVChY41hrjlbdXUUJXygLywGYuOjEcmn2KqSPKRuqMDa7kW99cGueMwq3iRRVM2QrAg08IG3mJ++7UTcnl18GOyZQyr3rsXqki9ZP3l3ujjfC0P0cuTmpiLWekLkpW5AxdpnKfm3LqukbGVtcrEy2UyNDYfBUoPS/FRsKI3Hjl2pbprhOTygqrKQ9ajs5RXgapEmxnxLWZKTtmMzlk8P5EPmbmxaX4hY1pinKj8LF5gYuGi+LQeR3YtMKy4iv19JLxCni0HBiMcOn52I7M1JiAk3oKFyH7KSc9CQ1qsMQrbLMWPVmAoYEzLxpbhw3hOBCJQ11P5UrMyixQTbmxBFTBsqUZSVTL+LzT2GfQMQJY4P3yIXX1+5rnt/8S9ZmQOk2zCxVJUif9MmLqotSLQTTAMRJY5vNTbiKrobV6t0vTD2SeSrRXYl9uekIaumpx3WBfduGGK+hPxswYuT96F8rN+0DzWGMVieaxszDeXYun49ilf0kEmsO2F5Ca8jx1VaHMda5X7kpGWhZt2zrs1Tu/uUDUPOYuyO6xmnas3HsbKYZqwH0i3I6GOGaC1jyqLzyI7NCbxn5LIU8brSA2Rzr/P1c10HHocOgCpCrphGrJuROJ2kXkM1TldUwBwdBw5jvpx/0iwLwRzzKoypMCIh80uICzfCEBhI8khKEZYio0H6sJzHaEDZ7k1YXxhLDxrbfajwyUNZTDzS0lMQLx2t4djgPb2P1/GA3efmsokSXqbivaiKWoTYqAgYuSDdm8GxPSafx3ZRNqLONfA8c8kC2I3xYeaCevX6Eiy0j6HqI9iXtR55ZKBiaYrcbRw94Lw6yGvnLs6c5/LXJqNY7qHUWIQbLLwcvCc2lCJ+h33+Et7KwcjWjb6rfYrHIGZhOrL7HLv3+4V9PmrAmvxsJEVzPJhrUFETwNQ7IZrduMcd5wl3+/5x50gX89eARIkd89mbkZ0Sj0jOyQ2VJOGjY0nsOydKsg5NxPLN2UhJiEIg5+u9WQ9iS6kBAbFp2GabL04XZWBtlgGb5UMHF17gbs3LMk+VFfIdOxbx0ZF8765CSR7fTyvW4lmW+ql33cHO3XrZoBHQCGgENALDCoFhT5SImas1UldKV6yqBqllUZYekmojJAhJBiFORE0xMmIsohffiVf+XAQPUUOwBMaTag/xJvWhT4kPSRITDV7bpMTFLxQPfP5zOPjSPyHnOXmmCiP5Nx4Y7VR8zIocQ4KEyg+p4mkjSUICRIxdPdkeH5bASJIN+Q6VVuNPPxMTS3SkrSG+fqwGohcJ03DaIFHD1nKdTpqlSlmLD0uGukiQNJjle9Ih/J0KmRG9DA8ohIQiXHi81BR+Ms72b31yCwLpJ/LWW2/h7rvvxl/+8hcsvPVWfO3rqTyGEQU7d6o+5GZ/XxFHD33xi3jzzTcRFk6PlvZ2tBKwB1asxOaMR0i+iELGqj4xk7nxpjLHz8f2MSjb+cc/FuKXO3+FTd/4D9x++61otYgShua2bHf1mY+uDlFyyW1ehcL1K1G0ig/9KnnD+qCXVZWCp7ng71FKyCKKZqXRvRai8hBMaX9F2gFryovTxXlxr0+rrSevKlyPlUXLbUSC9bjbY/Zg19qoXq2r5M+rUfolFz4Rl/Sj9wOqhX1Yi6L4AuSS1bF/EO2cKLH2oSyl73nE2+HBijQcyI7ng6YrTKxlGKk0cC3pTtKQuvCVKOnH3+ImkkI9n+BbO2JNyojEjhKb2aVt8ZdwSYKOtb2V6S8hs7fTKA0EM0naRNlJm0EQJWZuu3Z9JdZ1p3RwgR2XjKrNDthzcbWCvhbxl0WUcJylMh0nmma3qdZ0HEU65EX3VeQoOfxWzO7Tj1JsJEHXMzy40ODYyIvd0Qt32/H2LuwzrvqOVxvOW52ogOzjqdcCIr6c7dse20tFZU2QKE18CRnRRX1TIxQ2lUh/KbOPAay5JBO35UT19HGA69r/OHQY9HKsjPBLFU3dm7kmSpL3ck7bn40+4UyqD2VI6bNQc7jHbSohww+cjY1SrLOXMXwMouSSW5tkxU2pBt4bJGucPaaocw00zziSBc7mM8fxYb3vt8f2nvPUzcox+igsm/tL2HKcVwd57dzEWd1D22M4RtdaDbRtr0r+vLrURmDzd30X/+703bZPMd8H+ijmbP1abu+78/nT3g637nHHa+pm363vN3tx2XPkZRIlTvvU3QcXREn4k3gps8csW0ywb9tw2sEMeqBSOTfnZWf3CEnq9SuLsIr3p/VtXitKnMGkf6cR0AhoBDQCVgQ0UcLFvz15Rfll8J8oNbxY1kI5iXXRz3Ia4RnaaPzRyXSaUePHIXLqVLxefJBCEipLWHLTZuZCn0k4BipKOlmPI2qTlqYuRE2LQsiYCfD1D8CMWTeg5tw5TBg3AeXH3kcsPUyCjZ4kE9ooLPFR/iQ+kqwj8cP0JfFSKhE2g+0weptIkJA8IWETQrIlkIqQFioxfLhtJ//5kMxh41iiw59ZCmS2dKCNbZWkG+WHovolRIlEDUvKTyf8jN5oabZg3LjxuHjxHB55JAOLFi3m10146cWD+I//+AbNW/fh0Juv49nf7UHu4z/GzJgY3Dh7FoICTHjqqV8jImIkPEnotEo5EEkQMYD9SvJD/NTfgCZ6lYi8Rc4p/RK/F3uZjXw9ePAA5sbeyn4y9phtl+3+dak3zh/sdseTuHAweVQPdzmRPQ/OamFVxcWhzQjUxeJ8G+OBY3vNPH0JC9f11daH+22UQ/fe29UUZu/HHqwjwZHpJE3EKVGiHhgZj/rstj6pAOphOGOMbXFmPbYzTES1sCK5Cpk0Q1UGtupT/hKscfWpoL1MwAGTSx5c1XbmS5NXXD7gWtu4L+FZbJN4A3eJErvyprfKwtU5JM3htg0wXgZRIp+Eri6I7lEmdC/eHK+vdbFQmmIj7pzi5cK41y7FVx40tnG1jf4cvYePGrOlSLEvGJwu0mwlNYFSZpOJyB22shTBZWUZkuRaN/RdaLgsKXEcX/1e14HGoUNjee0KktejIDARaSlrkDA70qGkqB+ixMyFm0PKkerDvgQ8u82aimR9WRfVGWNISpHgso7TS9t5iXplKIkSF8fqbqKLe8rxmvQlC9wZH67mJitRV7ymP6JkAHPpga6dmzi7VD84YDL4vtvJFcf706FfAyy4nc/hDve403vQ3TH2MebIyyRK+lecOH8/7Z6X7X11OqZ7SjydJli7Oy87e4t03FcTJXotpBHQCGgENAL9IKCJEpuiRBbpbRYW6oqURBb0No9RI81aO7nIp8MHF/KSMEPlhqUdE+bMRkt9LWpOV7GMxV9F83p60ZyUW3ia/DBi9CjU1jeimWTGhCkzETl5EktfgLlz5igfEQ+TD9paWhDN2OCm5lbuRcKF6hUTzVs9xfNEmbiSrOE5hTTxIOHgK+ayJBgCSMwE+5vQyP0N1KSIYkNKf/xJfEgBjwTKqOQbvhQhQkWIdMxMMkJevQ1UA0m+3LXsPvx219PsmSfuu3cFNm5Mxd///nf6l/y3Sqq5kaqPnz6xBb/b8yxKXn2F8b9T8OdnnkFN9XnccuvNLMU5hxNnqjE+chQuXKhF+re/jTmzpsOD/Rk/fjwJG6YFMTnIlz93klSRNCHpj1iTCAElbW0hJoLuhatl5lrN0pudBdhdWo5K5QFgfS3s/nS0nwd85c/Qs3AU1UVyVWaPJN7NxXmfBUz1fi68HkVUL78Q+307sJ9B7zvcRmY0xKCyvFw61B2D2+/xWPYTl7yzj3dJz1HXYAcJjdk2RUlRgrOFkTz0U32ReYARqEZG8MonuetsShQnM5CrRZ9Nbh67oxhJ8rG5q+1UeyuQ7sSAsM8DvFvXwprQ0LvkRrVY7VvpJPrWYeHo7sP2JSU3chIpVVmGRw85waj3eOxnQXHJ9ehNlNjGlfPD9xPr26dPVsVQZuQO5Q0jJVWrmWii1EMOfS/Lj0NyRbqTcisHzPq9rgONQ2dYVaOscCe204/gkHk21qSnI2WpXUXVD1GCXj4xtsOqPuzsbdrQ63x2XxmX19x6rqofPMekIH5kfdlESQMqSwqxfec+HDlSobxerC/7vej+PdUvUeLO+IA1KvrSucnJHDngvDrIa+cWzrDeQ1GXXstLxmfv0ht3+q4uoUO5jupUfrNsAAAgAElEQVSCQ9/7mY/cvscdoXGr767HGNydIy+LKLHNW84wd4aPq/eOyyFK3J2X5Sqx9GZnwW6UlleyDKr7Xb5nTnd37nY+PevfagQ0AhoBjcAnHIFhT5TYvTTE0NVOIEj5jZTciLGrD9UhHWQ4RN3RyfoVL6pLWNVCsqOLhq1RsFyoQ31zE1UV3Ie+IUIOiE8I5SEYMWoELjY0suwlAMuYHvNGWRluXbAAoyaMUaU056rPUZkRjPEjRtPL5AKNXJlow/1YfENFBhUm3vQRkfIfMR2RJByW7HiTQGFTmIJDWkMROvxHhsFPSn5ImLCIiMSNSalGOmnm6sVyHjECEbWHlPtIP8VkVcpcpL+Bfia88NKLTLl5Dxu++mUsWLAIv/2/Xcqn5P2K95CXtwW/Kvg5Hnx4HbK+mY4nfpKPV994nb4pJlQePYr/+e+fsvwmHCseSET6t75FlcnTOHGqkhHCo/C1hx/GosWLVUqOxCp78XxCFkkHuthoiTb2pq9KF5U6HWybkFPV566CR4k8IK+USNBcbEyYjghVk+L8EzDnpEDvhSP6EARqvnBrcS5rzN6GjkOrKMlBOnakGLA1Oauv54f01JmRpFsPjP1/Oqw8SUqTSI5EoYifNB9JYWlG77KY3pOpu0qRfgkVRxPRnus4GEXJpSU3toa6xKSUi+H17pu5qsNdWnJjh2NALwBnY8rpYsR2RGeKEicEXL/vbY595zHj2OVtJYn01UlFw+Ze6pJeHiWDU5QIhLYSK3tj3BqH/b8rV5fmYxMNKgO7PVEGR5S4RUyqdu5GvINXkbuKEkUkFq9xYeZK4i5/LZJL47AtO4WeRraiOTcVJY6YuqUo6Xd8uI5dVeWK9vITt+bVQV47N3H+WIqSAe4Nt4gStxQlToic/uBws+8uyWR3VXeXRZS4IpC6b2Sl7Ot5/+xH/ZbsOA9cpqIEfedl5WG1NRDpuRuRQJ8Y69u8Q6nNEMw3n/A1gu6eRkAjoBEY1ggMe6LkrrvuspEgVgWGD8kJEY6YW1pp7GeC0RSAxto6GI0+VHooeoIlLDRaZblMJ8mRUJqZjpo6AR+WviEZwyouWMxcLW0WRIwcgUaSBJYueowEBCAgPIIlOb6YdeNcRE+ZzHIaIz44fQYLps/g+SyobrxojRqWBlB1YSSZ4c1zBlCNIYk1Pl40iWX7JBnHi0SIlNUoRQY9SIK4jY9B/EfodUL/EhN/7+3BNvMY7R3t8KdHiFQTmWkgK54iUkzk6S1mriwXIkGT/fgWPPrIN/Dr3z6Dt99+GxEkP25ZsBBjqIy545Z5CB07Bv/3698gZtZMzJh/E+bMncv0HzOCqG5ZSx+WCxfO43Of/TzJpU4cPXYcYuI6MiIcTa2SfkNFCXFpp2JHRRVLxDEJKCkxUiVBNNG1l+Q08DgTJkwY4puy74O+PEAte5QJIn0WaTYZ9Dq7WmIAybiULmwCzVkBensit3f9+mURJc7r5Wnp+DE8SiJoEEvfjeSSPoaGrj1K+El4OhUhrsiNfhUlwgVIuc0RrHt6OgmaI0izl+E4u5oKI3c9SpwsqG2+MI5eFhisR4mzkpvu9lpr4RtyHXxQLsOjxFnJjf00qrypgB4gNBiMcjXyL1dRYisZKYjtZZDrzt11yQLCphhKSMShovCe8e64nVN/D847Tj1KXF3XgcbhwB1Q/j8VKbZUocERJfYysnSOX9e3glVl4a5HSd+yO6vHy6MWa/qOPVOqp1c0JuW4q+htkso/Kv+eR+nf40gu2Xd0U73izKej//FhU6ktdPBPcvAocW9eHeS1U+NrYJxd+WW441Ey0L3hFlHiaj6yddete9wRGjf77pIocXeOvEyiRI1Hlz5Hbn7wcDmKEiknHHBedqF4sZUcdnsIaaJk4BtSb6ER0AhoBIYxApooIVFi9+1Q6TdCIFA10tLSjHYSCxPpRVJ9uhqd5haY/P3JX7BkhtG3UirTwQU+PIy46fYFLB2x4L2XS1WyjC/JA+UHImQFCQLKN0gKGOHLRJmx48eitqkR99x9D6ZOmUaD1zPw5j4zp07DsVNV9EFpp6rEwHIfmsEKUUJKw8CvUtvjRZLEyBIbUYMIySBkifqeygx/fs+sYRI6VJN4yDFEeSIqGPEkYbmO0VeRKs0SScztxa5WPFGkrxLqU1b+HmJmTieJ4UVVya34x4sv4OWXX0HC4jswd/58hNBzZWTkBOz81S+Q9OWH0Uyj1vkLYvHSCy+SSKpHenoaPsV44DZiImobOUNDcxssPJ8QM0LIiNms+JHIyyi5ymyQuY0lTey/9EN+bq6tueJEiVoIMQUkfts2pEjeJxMcirZmIaeooleCwwBEiXoIZexoFCXysbndcbWqc5dFlHA/Rgwnrd6F6P5Sb1Tb9yLRIWGmZw5zbLe1rCS5JI7JOfz0Xj5WE3UAS0rS9uSq5B4zP2uzm4ouzajCmtxMrJnNdBlZnDGd59Dp2UhUeYoDYWJdAO6uiUFFdKrrdI5ujHoldHSn3jAdJX0PUzRs7hD9fIouXjGLN53+GKk3tpKbmlTsV2a1l74qpcxkVxQ285N9Sdax1JSjICuNJVuN7qfe2EpuYnfw+va4Avc6mS0RY3Y6MtdZk2JUYsahIzDEL8Vs+fmyiRLua0v2mJ2eiXWSNqEOX4FDRwyIXzrbab+dmRwqY9+tpxHN69Pt23PJQsOMEpbpbDrtRurNJZ8kWyGxpt70Nw4drhMjQDMrpiNpUQwYEMMxW47tGetRtsKe1GMzI416EruYKmSgok5KKl0reWypN1VrkJu5BrOZhiMeJVUlh3CaKU3WW0EW8DkoDYhF2jZb6pIt9aY0bgfPYzXqZWeQuTQDNWk7sHk5sbdwvijKQkZBJY5HrXNBlNj8UBo2Y1cu07bk3OUFyEhjjGtjIoR0cW3mein51L+ixL3xYb3XKqyJLhK5xMSSYsc50615dZDXzl2cSSjvTVqNXdGXl3rT373hHlHiIvWmwozouOm8x9y4xx2nH3f7/nHnSBvxUMm0MTH95hsC74+BFCMyidiShnqn3vD9oiaQc1bklSRK5K1y4HlZzVeF8di2jaos9TZfhK1ZOSiqiO0p2dREiZN3Pf0rjYBGQCOgEbAjoIkSEiVSjiKkghAl8rKauzJBhjU0I8dHwsMvEPUfnVYqDxPVIm1Ukkg5jpTDdDGxhdUwmB57C//egTOVJ+hbckZt50EVisg/OkmsBEWMImFCQ1MSHc18UJ8wdQoW37UUYWGhLI0x81BGhIQGkyz5SJ1H2mJU5qdUh4hHiaIeRInhQ68Po2qvMDEGshzejBD29qT/CIkGIVl8uL2RKhFRaQgpIiU9vjaz2OZW+ppwG/mdOgZfqq8kVCwkLUKDArA58z8Rz5KZhQsXMobYB2mUTLz9WinLiJrw3R9kYUrUJG7biYmTovD97/8Ab77xBhbfcSduj7sFSxbHo55qnA6SIx5M05Hkm/Y2iVymWofkiKhyxMlFTGcJsIoHln54ERfZrqul8coTJXwSrCzMQ2beMyhn7X/AxEVIykjHwrJkbA3fYYu6HIgUkPWnLBxxSXLLZRMl8uxZWYi8zK3YV07fFEM4YpanID11hS3m1EVCSp/5zFm7rWUfOWNybbGlZhzZtQkbth5CDcKRsm2/1Q9E1n+lu7AlfyeK5fx0wAmPXoiElHTGyvYkATkvR7Lub00x2Ic1O0rg1IjP3lbbw/2Te6JRbO9vQAxWpWUibUVPQo/rT0vt7S1ATnYBDoqJQ8BELErKQHpSbM+n9P2SVlalwe5L3g96e3cwGnZvDvLyizhWiEfMcmxkPK8lZyUq1tEgVXAb4GFbLVSznLiE2P0uFHCMBN6aj+2FB61+FOxLbNxabNyciOk2cotNdVATuGPmarsujATemr8dhQePw3r4WMSt3YjNidMdjE9tYDjrE4m8tasLkdgdoe2q79UoLchBdoG1L/b7K0lWKw7X35U6ov9x6HDBqhm1nbMVRYcqIDYEhvAYxK9LQ3piLxKoqhjZGZl4hjd8QEIu9pAYO+3Ue8J+bPZh1xbk7yxGufWgiF6YgBQSwtZbwSbh35GEmoJsFAiu3Gbhumxs7j3+5NIe2YWMjO22MRqDhFS2LaqIKqJoF0SJuhFJyGVg+6GeeSAzKRDbV5ZizVATJWr4DTw+JEI9J4seMMRDrum6zExML1rMBCe7Cs+deXWQ124QOMs9VJiXia37yjkOrPdqSnoqVlgzotXLGekxUN/dJUrk+IJRXl6h9VrL/L0mW8UVqxYMdI87zkPu9n2Akqzq0gHmSNsY3bRhK68tEJ6yDfv5huBWSSDjoPfm5GF7sWBuvdfT8vNoCH5liRIhLgecl23jIe+Zcs55AZi4KAkZ6QtRlrwV4TvysUKn3jiOOP2zRkAjoBHQCDggMOyJkiVLlnQTJKosRFxZ+ZLv26mAMAhRMWoU2pqbWWpiUaQIl/X0/hCVB8kI+pZ0eXTA0tKOKfPn4NY7FqHoT/twgWSJBNH4+weijWU4rJNh+U0oPLmfucWM4IgwTJg2DfPmxWJqVBROcvtRoWE8tieOnDpOXxJvki1S7kMViQre8ZbUYuVR4mcwggU4JDuoBiHf4MUSHm9va7tFqcFfq0Qb8TQRgkWSeb3IoxioKhGixJsb+MpHRsJQSDQyiRxRwLSQqAhgxPFFlr/k5f0YP/5RHkuHLHiz7DV8/oFPYX7szbjQUIenn3oKBnqrGNinyuOVePyHj+PYB0cxbXo0kh5cizvujKeapIleLizEIQll4XHFgERKjUTJ0kWCRtQ4QpbIz0IKCWkjyhNGBQ09UaJSSnIQ6VKFcf3MC2I0mRFoNdW8Fl/mUn7ynMnygD5Rmk5aOpDfwlB17mqdZ6jaq49zfSCgP4m+OtdpiHF2a/F/dXo28FmGuO8Dn1BvoRHQCGgENAIaAY1AbwSGPVFy9913K4NWUVQIOSJfpazGkwaqnXRt9aRfSBe9QGQxH8zSmYaGeiofGMtLVYYYpHqI1wYJEanGaWYKze3LlmHuTTejhNHB5a8cRkhwKEyB/qiuqSZxYcKoiVGoq6sjgeIHH6o3Avn3O267DdHRUxmNW4ewkBCcungeJz86y3SbAKowjMpDxEhyRJXRKHKEBq8kGcQg1YNlLuLmaqA/ifzeQNWKJ0kJ8QgxkWChVgZBTMgRf5BO9kXUIx5dbQhmxLAQJmKgKqqTdhIXrSwfkn6PCArCf/7nD7Dh66nKwNbX34hJ9CjZ8I00/PCxHP7+69jwyCOor6tXnionKk/i93ufwUslL5H0mYxPfWol7r7nHjQ2NaDDTPUNvVAEJFrdKmJEvpfkG1UCZIsrVqSNKEssrUNGlJgbqqmKsFCmm4PkvbE9cb7X7RwgcZyZNEQpQGJPbuk11Btr2UWOLR2l34ZdLQLjap3nGroKuilXAQG9iL0KIPMUQ4yzJkquzmXTZ9EIaAQ0AhoBjcAnAYFhT5Tcd999auEu5Id4fUj9ShfVFUKMSPqNLOS9TVRCcBFvCgxgpK/ZGndLpYmXRNyyxEa+CiEhaTKd3PCOZfdj1KRJePPA33Cs8ihCw6lIoVrCRyQm3M7IEhtzExUqUkzj64cAep8sib8TsXPno7auGmHBYXiv6hQaaltJUvgrgsHA87BBysvDh+U2HlSzeIk/iZVfgIlEiagygkz+6KCCQ7xKJCjYi0SO8ivhuaW0xtuHfiZMwjFKqg939KVCRUxhLTw2qRRrEo7BH0c/qGAqTzXmzL4RIWHBeODee5GyMQ1P5P0Q9edq8P0f5yFq0mSW1jQiJCgUTQ3N+Ovzf8Xvf7eHBrDjaOz6GSykd4uZihQzS5LUydgPaYfY5goSUoYjxIxSnghhw9/6ejBOeYjMXO0xnwExq5CWmYYVUbb0iE/CnXst9YHjXuo3RHaeuqkRqfuzEe/M8KN3m680gWFuYIGVgSTZejx4KNF1icO1hKNuy/WDwBAv4K+fjl/llg4RzuYGzlEGEs3rH8ShRGfx5le5X+6cboj67s6p9DYaAY2ARkAjoBHQCFyKwLAnSiQe2JOkAUUbMDPFRYxPhTARxYN4lAhx4BNAc1Z+L0k3pBxUbLA3iRJPEhYSUCNUhTfVIm1UoIiniCfVJiEjR2IR1SX/KP4rao6fgcHPlyoSX5WC00W/kFEkE8Swta6+HoEBgUzD8cOiRfGYN3sW2qlMke3LK46i1tIidq4kQlhe00FliUl8TlThjU0B08kSHPqUqJIWb4TQSNaT8hYjI4K9JHJXfFVY7hPA9J5WeqF0tFswJiJUERXnRMFCVYs/y3R8WOLT0NZKMob7yHn8jHhufxFujYtDkG8wCgp+CT//AEyZMYWeGSmYOTsGWY89hjNnT5NoEV8UEwkcb7z55mv41Y6nmJozEovpc5KQcA/jk2sV6SRlRNJuIZUsxFLUJSb6q0ibumiSK38baeocMqJE3/BXBwFr2sUhluQvRMqTuVirTDUGeF1hoqSaiQwrHz3IgvtBtGmgNuu/awTsCOhF7NUZC0OCMxNQ0lbCOh2k4MnctVbfn2v9NSR9v9Y7qdunEdAIaAQ0AhqBaxeBYU+ULEtYig6yJOLNYSFRInk2XSQYJFFGylqEKGkXFQYJCDONSUW+YTIZuA99NkhI+HA78eHotHBbA8timO7izXKZFhIioybNQCgjgi9UHsPpkydhopLE5GtEh6UTfsEh8Av0pfIjAFUnPkLE2FFopQnqYqbMLFx4C1qbW0hW+OKf77zN2OB2hAUGw6OtA34sqfERFYtSlEjpDVUi9BvpFMNUUioBQUzmoTzDJOQH+yKlO8yhoWeJEDUBNJa1IIjKmKpzLO85fQ4RoQEYO2IERkr/qPxobyWBwf74UcnyzjsVMJLc8fWPwKmTH6L4wHP4zENfxkuFf0Z+/uP4xS8K4BkQpM7d1cWkHaMfAoP8cPLUKfzqqd04e+Ycvv4fqZgxeQrqGxtUiRIreVjOxFIg+si2MhHHZPKj0oUKHYkvJtYTA300UXLtzhe6ZRoBjYBGQCOgEdAIaAQ0AhoBjYBG4BOPwLAnSh5YnYjGxmaqIZgyQ8JBfEbkpRJwlD8qfUGk1IU/y+8s9PoQI9QWi6hLJB2YH01RGdJlZrkOvTg8uqxlMQHBgWhkOU9AcDCWPPBZvPy3/ai9WC9HQ0hECJqbSGy0NcKfHiUtJAraLVJW48V92rDu39dhHGOE21nS4E9D1z+9fJilMkb4+dJXhOSIigWm6kUMXsXD1ZvqkXaWA3l7ifKEJTpC5vCrL5UtBv7twtlT9D4JQMTISFSWv41J06bAEByEs2ercf5iA6KjIukJ3wkTf9fBc7a3t1lNZHnOsxfPkeToRCtLh956vRQxsxnzwf4W5D2O0JBgrN2wEa2MB+4kGSMuJCaWKfnxX119A3799G9w7twZfCn53zBh/HhlJNvpRcUKZTjip2IhPqLEoYyF+PvAwP3G+UITJZ/4aUd3UCOgEdAIaAQ0AhoBjYBGQCOgEdAIXLsIDHuiZNl99wrdoRbpdk8SUYj0vCSq10OpOFQiDv8nC/wuqk0kcaZTeZWICkUMVUkuCNnSRLKFqpQuL6OK4fUmGXLvqgfQXNeEt157Q5Xf+FLd0XDutErNmTb3Bpw7fpalMR1obG1CYGAg5s6di9sWL6KfCMkZlv28+NYbNHRliQ5LcITAEPNVSY0R2xODwUR1S6fyLzEyZleUGwZvE4LYZhOPVVZyAKfeKsOar2/EeP6844lcxC66A3Uh4VR1WDB13EiE+dLvhEQLORCSF15K3RJK1UurRxvLa+pQU9vExJsaVcbTwRIfk2cnHv/GJnzrsVz4BBphaTZbMRECh9v4U5Fi5rFfefmfOPzPUjz88FdZNsRSJbbb0s74ZWLeYSaRFBJKkogpQDScNfn6IpK8yVB5lFy7t51umUZAI6AR0AhoBDQCGgGNgEZAI6AR0AhcqwgMe6Jk6b3LlIloG4kN+epF/w9vKjbaxd9Don/prSGGqT5Md/GU9Bt+39zUxLQbEgZc4JMmIVnBRb8iLFgSQ7JESIwuS7uKu/WWdBwSACHjx7EEZTq8WfZy9kw1oiZPwrFjH+DYe2UYFRGpvE0Cx47E6Q9PorOVMbkenRgxaTwWLIzDzMkTcbLmHN79oJLeI4E8jxFe4iXCkiDvLpbdsMbGW0px2CYfif4lYdLBNknpzdhx4/H2wQN49Y9/wBj6n3x9Uxr2P/ssTCPHoo0KkjDxNOG2USGBaCYB5EvCIoxlSEIKefA4zYzr9fL2x4fHT4n7KqpqapS5rB/7ceztMrxx+DCSU76GhrpGtNF3RIgbIXB8xOiWpI1/QAAOH34d5W+VY/WazzIi2Ft5pVg6zFSp0EvFx5/xyWb6pkTQjNYHM8K8NVFyrc4Wul0aAY2ARkAjoBHQCGgENAIaAY2ARmAYIDDsiZJ772fqDV8dQgxIhK0QJiQiJF63jWUwojKRNBlZ/IuvhmwDsxAg3ooQkfQaIRW6qKLwlfQY+oMEsiQldGQETrxdoQgPk38ofMNDUVdTi5uW3ovg4HC8TdPTmTNn4e3yUrQ1NtIwNgg33XIz3j9Sgar3jyEiLAxVdecxfeZMLIi7jaU4kWhr7cBLr71ClUgYfKki6RKlC0trat7m9jMmsROdJEpI6IgtKgmTLvqXRI6Pwgd//h2q3nsf51svKv+RqXNmY8WXv46L9Cg5U3te+YOE+PvQVDYAI2gs60sPFjOJHum7B/EIZlzwqVPnFAl05mIdalmqJNgEkiz59fZtSEpex352oEVMaFkORDkLvVDaVamSeLZ4sk3vVxzB+x8cxf3338+knFY0UW0ipUqEVKX3mEQVQzPc26NGaKJkGEw8uosaAY2ARkAjoBHQCGgENAIaAY2ARuBaRWDYEyVWRQmJDhIhXSRBFFkiSg0qQTw96PchGS1c0AsJwG8YtetF7xALSRKWuoiygyRKY32dMnT18jZyH6bQMJkmPDwcDSQVpIqnvbkZhqBAdDS3Y1LcrVj66U/jzUOv4FzVafj4sTyGiTdnTn2EmrNnsGTZ3XifpMapo0cxkoRLEw1WI8aMRzyVJTOmTsdH9bX4Z3k5goJGsJTFgJaTx1F+6HXcvGqlSuMxMlGnjaoXSZDxpjrG5OWHo8/8it4gwMW6C2htqKUfiBHz7v80Rsy6AXX0TfEV9Yehk0qSQEwaPRrtNGY9X1uL0aHhKr63o7MNoYwAfufDY6g3txAjAyzEIzAoGLW1F9F07iINaBfg6IcforqFZUVUpBh4bhWt0ybkUhfNYX1x+LVX4c845DGRk5SaRBQ3/kbBmriSZJIypSXRYzVRcq3OFrpdGgGNgEZAI6AR0AhoBDQCGgGNgEZgGCAw7IkSUZRIaY2oMzrFg0RiaklOKMLE0w9GKjM8TPTdYPytpY3JLUy3kQV+GxURUqxjICmivE2o3pDUmQ4yI2L8aqTnSSfJgbFTp+Iky046ub0X63OaSB4sWJqAWdNn4dXSV5kUE4SoG6JRS5LklZdLMCPmBkTPvAEnjlXgjZLDiJo6BcePV8HH34DFixZjVswcnKdRao2lCa//ag/OHK3Ass2b2QZWxtBgVjxSOliWI0YlnvzeUv4eLh4tg8WDAcLtzcqM1pPKk8DwEQiZNBW+bF872+svnAY9UkYyBScsNEh5jowfNYpEizWO2My/vfgWj9VYhwD/QHgQAx+qbrxJIoX4+CJmykRVmvT3w6/Qm8WLJTx+aGlogi/LjqRcqYM+Lheb6nGh+iJJk1ASKSY00aslhCU/Qib5k/TxpC/u/TMmaqJkGEw8uosaAY2ARkAjoBHQCGgENAIaAY2ARuBaRUATJSRKRA3iwcW9lIqochMpGaHKwZuGqKKoaGOijNAgvozcbTMzCpdeHmofISNYjiLf+1CB0kbPkg6SENyJP4txaRd8R4SzDCccZxkB3FZTB68AEgckD/xopHrf5z6NN15+m0TJdJjr6nHyxEmW8jQgfMxIBIUF48QHR2ChAayBhEQnK1rOnDqD226/HVPnx8JSXY2933wE877wOXRNnIWxY8bw/IwvpjLGYma5ENUubUy76TxyBK30A+nq8mY5TSObJpHH9ENh3HATVSNeY8cj+MZ5CGWJzAWeewTjhUcwqUd8WsaPCEMgFSCBvgF478Rx1LZ64MOqjxSxIbHIHWSY2km8hJA48fP1xEgm/XhSwXKmppoRxMEkRc4jODQEviSb6lmiVNdMbxeqclroweJBQuoi1Si+fv5oZdKOJOX4B5iQOHeSJkqu1dlCt0sjoBHQCGgENAIaAY2ARkAjoBHQCAwDBIY9UbJs+f2KHBGSxPqP/hqiziBxIqUjEsdLrkRt00Gz0k5b2owQEl38uYv7CGEi0bwSiSN5ObTa4Hc8phApXYwNJtkwetZUnHnnA5IULNFhGo0XFR4R0VOoEJkP/7BQkhZNquTG4OOBUaNHMmWmHgYjy3qowqgl4WEy+Kp4YUm1mTl7Lo6//jqaXiuFKTwC9eEjcfuDa2noyoYaTaivq4NvbSMsJz6gxqVTkTcdXVTAkOGQ9os6JDxkBFq4XRf9TsJuWwRDF0keKj/CgwOoPOmk14oFk0aMwLiRI1hi5IWamnoSMB5456MqVIkqhLHFgpcoa/wD/ZWZbLAfyQ4/XzQ3t2AU9zt18iMqRoIRPXYUTWFbqShpIBnThHoSJWbGIbcz/YbOMMofxkjSxci2r75p8rVNlJTl4aZkYMeraWBQ8nXzaijOwOrCRdiRtxSRqML+tGTsS3ga+Usj3O9D9X6kbijHuh3su9GMyr2bkFG1DjtSZ4NioEtf5jLkJ29HZHYuEqOMaCjNw/qCGDyZvxTdZzWXIHvxBpxOfw75KwbRFvdbjcbDT2Bv2hlEPZuHReGD2FFvqhHQCGgENAIaAY2ARkAjoBHQCAxLBIY9UZKw3Fp6I4V0/owAACAASURBVGSHEApCjNCMREXsepA08ZLSG0bhWstq6E0iZTdiZMrEGNmG+cDK1NWTko92lt8YSRZ00X9DSly8GO0r37fTNCRgZCjCxoxG7ZlzaCRB4cFgm04SEFPn34Q5NHH19Q9mckwzqk4dRyiNXM0so+ni+RpJLjQ3VJOkaEdrcyuNYANxkURFF4kQj4bzqKuqwtjJM9AREoQp827F2BtuwJnXXoORhEQ7TVMp3OD5LSQvGrlvKMxUb9SzJGYEyRULj90ZPgp+c29BAM1EfCRemARI9cWLLAnyxsLpM5mw44XmdguCvP1Q02jG+6fP0My1BQ00oBXVSRfNT0wsPzLIvlTR+HhRXUN1ii8VIl0kQwS/8RGhLLfxV2lBrW3tqGffLtQSA/qpdJJwkr62tZsR4BeAFTHXuEfJdUqU0IEYZXlrkYk0/pfH/zKxK80FwdHPVGguycbi7VHITTyEjKIE7MpfQeLF9jIfwa6sfYhKT0NcoO13VYVIXX0ICdljUJBvQeYuIVl6TlC5NwlrixOxp/dxhnQqPo6/r0vG+Qeexur7xijzYP3SCGgENAIaAY2ARkAjoBHQCGgENAL9ITDsiRJRlAjfIfG8QoL4SJoMf5YkG6PRV77jf2ZVgiN/l5+bWUZiomGpl6/E8TJKV/QjTKRR5Tj0OrETL8KGeHC/TpbkGJgcYwwOITtCMoYMS/W5M2htbMLIiRMRNC4SUTNuoJKCqpOPzpHYEAdUWrPyn/iNtLc1wcJzV1Oh4SV+IiRFvKlIuXjmFBpPnkLT8WMkXxow884lmH/PXTA1taLhwkW2V+J6SXTUVyvyx0BVirS1oaGRyg8/tJE86Zw8DaZJ02BpoPcIfUL8/CTtx8JyGyOiR49SipkgJuGE+wfgSNVZnDhfg8iw0XjnWCWapUyJ/7x9DGxPF0kRfqW/i0Qm+/9/9t4EsKryXMN99zxnDhmAEOZZgaDMCoIoKIOCWgEr0B5Q61TRU4GeI5xToa1iq3CreFvBq+JcFSyixYojoDIooDInDJnnPc/3/VcSIECEqD0i+XZLTbLXXutfz17Zdj183/tReqjJN3wK2Wy/UUzUBBwVfusPBNmGw0k/zD5RXN0UQD6esxptPK5njlSU/Ns+s3Zj5aSpWOaai1dWTkLudzpOEJ8sGoE7/56HB9YtRaMiEFaczJn8dwxftRzjjtkToHDNHRi/MB83Ln8Fc/JOsCTllCiz92DWSfLkOy2riRcVr52Df+6diWvu6kkZKA8hIASEgBAQAkJACAgBISAEhMCZCYgooShRUkQJBXbF8G5eDdeta8Mx88Ze67/RseWG2ygRolJTQ5x6o2MlRIyVJiYDQ1uZRaJEi5Zxwp2YmcOhBt/qOT1HiYkYqyUMzBmxMssjRHmRwVG/Zga9Hty+kxLDA1d6GrLbt0NKdhvYnMmagDDyUIlpaVpWSi0n1fiDAQQrqxHl60O0Di7miES9HgbERnDkm69Rw5HCwYAX7Tn6d8Do0XAxK8TL3BNfRSXFB6fusK2Fy2SlS5A5K1xPnOvnfnwUNAmcXmPgeF8LW4LslClqwk/b7AzkuBJQTaGRm9UGCWypKa/yYsNXu5DiSmMbjZfBrl5NqqgJQQ4KEjU5yMQMFINeCRELRQ1HI9sMSGP1TZjVLRYysFhZecPWGx/zVKwMm1ViyR9QYiiu8R7RkcfNyTnzlftjbfGTrSj5sYDJcYWAEBACQkAICAEhIASEgBAQAj8tAiJKKErMbDfx+8JazkiEN/z6mApzNbACwqR0B4UI22D4TyUYaAa0d1hVnaib/BhbSUwOVniwZSfIMcAxttoYOP0lzswOi8tOeaBeWVehYlbZJAxZ9VAS9OrXh2OF2VZTUY2CfQe0/RpZ5ZHZLgddhg3lSGFWtLAqQwto5Vqqq6q1CTyqlaWkqIhyJgIrK1OsiQ54KSz8DIsNFh5GMf+4GOzaf+AQ9Bk4EEd37NIyUTRJQtkSYjWHEjdRL6tdctsgnJnNkcI6TXCothunlRNv2DbUMact2qYkscXGi2S2BTk4xUa11qzfugNHymu5JCOnADFrhKODVXWLw0g2lDpmVogY9DYtUFYF5CoZ4uTEnoYAWFcCGbMlJ6ayWlRoLvejQm+VOFEjhS/rnP3DixJVuXDlHkx/bzTyFy/B0nd2wsP6gl7XzsGCOePA+IzjD/durFm6GMve3IkKpKLX1bc33qZelDz2ShdsWLAMb+6sQMjZC9fOYVPLuNxGWR3u3WuwdHHdNkjthatvP3GbHVjCsJPnT/68GPQA1rENJa1hzeuGY8fiRVj5fgE85lQMmvQA5s4ZfLzdRb3+TGs+eZsQ4GyXhzuWLGd2SDnW3HEl9kx/D6PzF2PJ0new08Pne12LOQvmYFwjOOXYsnIxFq18HwUeJ9pdOh3z5k5HXkO0iLbmdzD6WKUJt1/1CJY+vQE7K7SDIm/wdMx9oJ7595JObnx0/xgcGvAcplzTrhHFg69Nxwebp2Hc70fh6KNDsRXLcTMrShoeNXvX4v2HnkDVrkr+yAl931swaNlEdNI2qMCWZx7GV89+iBjPUT9sGvrcNw29Jdvkp/VvNlmtEBACQkAICAEhIASEgBD4HgRavCi5nFNvEigBPF6OzWUmCSNbGcbKm3je9JsoPFR9iY6hqqriJEzREGa1RcNDu8lXFSPM2lDbqjySMKtNVCtKKByEyWZlJYlZq6SI8ucRSoWE5BQey6u136Tn5iAjOwulhcXI37ZDm7YTYoVG54H90emCiyga7Chji46q2PB5fFrmiRrNGw74KHZ8qCor4frUFJs4snPaoOLrb1Cyfy+FTa32/ICRo9ChQ0ckJaahnMeI8Nw8rDKJstUlwgBWM8NkQ5zbqzJG2DsEFyfQJNiTtJaZ9ORkJCbYGNLKYxptWmCriRU02/cfxYGSSla2KNkRR5jVLyZyMOo50Yb8rDx3g46Brn6OKua5G1hlouSOCm1Vk3Isdo5TJgcDt1XMHKx0URkvlR43A2vNmNAr998kSp5EfrtcTF/0AEbnumB25+PNhTOwJGsp3puXVy846lpT1uQ9hqWajMjH24vnYGHFLKxuCCDVbu5fhTPvRix5YBby2GLiLtyCpXfciT1TXuHrc+suj90rMWnqGuQ9thRzBnOj/LexeM5CVMxaffoAVQafLpkyG/kNz2vSYQl29BqOOXNvx3CuGRV1x3mT63tv3uCzX7MKVZ0yAxt6P4BFtw9HNsWQO38PQl3yKInqRMmT+e2QO30RHhidC5fZjfw3F2LGkiwsfW8e6rpl3Ngw7wrMc8/BigeuRleXGzuevxez1+Rh+ao76nJHThIlhcwfGb9hNJ57YBK6Uqa4y4uwZ08QXQZ3hRZh8r1ECVC5fi7WPDMAlzw9Ee2P/VYyk+Tmqai86S1MHuXCjpNEiX/n43hl9odwzl+IQcMyYaYyK97L4OJ+7WDjOW787wnY47kTA+ePQXunB/temovP1vbFRStvRY/TJtZ+j09feakQEAJCQAgIASEgBISAEBAC5ySBFi9KRl41BlZKkSjH51KJaFNhlHjQ8ebeyJt51U5jZEWGCm4Ns+0lSGERZbuLmvKiJuMYmOkRZTVIhIGkKoPDyJt/i8lKAaECSiMMNKUwSODYXLb06JV4YVWGykQJqpwTtqSkccJNm+6dUXroCIq+OYDakjJub+V44Czk9umPGLNCAu4gXMwJCVK+BClcEjnC10A5UV5aAm9tNTzlpWjbvSf81ZWIud2oZSBs6cECbh9CTrdO6Nf3YqS3ykR5RRVqOVY4Jb0VdK0zYWBmSg2n60S1MT08BjNZXHYXW2+CSGEOihrZa2MFTJKZUoUjjTlwBweKSuHn5pWshqlhFkqE45JNDHzVxVlNQ21jNrKdhrfwSn6oihG1TgvPW0kVOhVE4qxCURUtbMtxOB0McLXCwyk5qkYnMy0F117wbxgPrN3AL4T5wfew5IqGlFEeklNY+s8+PsFGTYYZsaQLnlszHV0bfl3dzN0YsQy9n1uD6eqH2s39Btze8H39dirkdMi9Fqz4RE3DUVJhBJZ0eQ5rtBfVPdxvz8GIZb0b7197pi5odXb+CUKmqTVTwIybugWz6qs2zmbNp93m2KrqRMlC84N4jxNxjtPZwooXDQ6Y+aqJn3FTd+D295bgOEKKpXFTsWfOe1g0nK88SZTsWNIf81IbM2j0Kfg9RQncH+CVKx+Dc+UruLJz/Z73Potnpu9Fp3UUIVxSY1GiRMgY7Ou8AlNu6nxqsKv22l1ov24xhh4DsRfrJs2A5y6Kl0tOuHbOyY9zWZQQEAJCQAgIASEgBISAEBACPwSBFi9Krr72GkoOjs6l9LBbVNxjXBMFZjPlCStLlCjRUW6ouyoD22sCtczlCPrZnkPdwZt/1Zqjt7G1RE3DYTuJzenURIgSAVa23gQ5yUZVqZgoXSypiTBTDKjpOKp6QmWI+PmnXd6FsLVKg8EbxL5tW7WAVL8vhNTstnAyt8SRnq2N3Y2z3aaCskNliejZKqNlqRh1lCwFrDZhawzXEQ1SWNR4EGdgq6+yGIUFBzhxxokeffshPacrOJQGWXk94C6pRVb79qiqqUYtJ9gEOWFHtdbYKHkClDsOZqgkWO1wUp7YmTeiRgQ7OOb4EOWMntt4fEEcKeXUHR7HytwRHafmcKgyhYhqNKqTQQa24diddjj4erXmGgqRGNftDfjhY2aJCpS1st1GTb2xs+omIzkBk/I6/psqSt7E6NWNQ0ZPrmhQN/Yz2Kbx+Zy8E3636mTAlts5vlaN0q2/uV/O8cAnbtVYEtS11WA5JUOjXdVJjtspOU6cyhvkPqfMzses1Sf8XJMOp1kz6vddLzDOZs1126zgeZ1uoHGdKHlz9GosPzGB9aTjlDOQ9co3R2P18hOm3NQLoXlZK/AJRwSfLEqCO1ZixuyVcE2ag9tvHI3eqpTlxMf3FSUUTJ8+NBK7M1fgJooP9dj9zGRsKr4X1983kBUiJ4uSXfjHEMqf5R/hql6nfnyq4Ne3147EqGVj0frY03VyZU8W23duPd6+80N8+Mo+hIAQEAJCQAgIASEgBISAEDg3CbR4UTJ+4nhNhIRUhYONYau8aVeCRLWLqKwOVUliNlm0KhIDMzyifF5Vg+i4PefR8D/MKmH7iJkiJMbKDD1bTZTQYC2FllWisjlYfKJlmRhUKw4DXh2pSRQczOrg2N2Qmy01lCeGOPM8HFbYM1JRls9JNsVFDEJlxgllTFbvAXC2yWJmgo/VLXYGuzIzhRUrNk7e0RkYLss2mxADUU2sAKnxVsAcorShbHFwYk5l0VFUHtzD7SMMh23N/bSGI9GJ1h17o0uX7lwYNQ63PVRepo0CVgLGzOPS+sDGEcE2yhIHW29sFBpxGFFSU87zURksMRSX16CI1SxWVWpiZAaKCsXlmGQdZYk2hpX7SklJRhpFjYEVNT5OBoraOX2nflKOhW06avSyLxDi4fxaJc60Ab3/TaLkxOyM+l/GRjfq5XibwmD+xtP/og56gKJEjXhp6ua+vlUmb8UGTM96m5JjPk6/q0GNp8Wc3HLTcPhT8j4anqgTJYUPrmN1DM5izfXb5H67KHlndP35HTv9k4TM0sGY8TRzRk73uLF+36dbc/kOrHn6SSx7dSOCvW/EXLYRXdGQe/K9RQng3/oQXnowCwNfncYqIFX9MRuh+W9hfL86KdOooqRiPV4cvwDOJkTJV49fhs+ebeIcr2+cc3JufpzLqoSAEBACQkAICAEhIASEgBD4IQi0eFEydswYmJ0UFRzzq1pDQgwVVRNtVCVJkJkk6p8RtrBYKENCzBZRmSUxCo4wb/KTs1rDXVqBQFUFA13VpBdKEraa6CkVVN5IjP8x0SDoKF5iFCk6tu4wJ5b7ZzWIatHhtqa0VNhYeVJJMQLmtjqzW1OqeBHhSN/yI4Vsz2GLjM2J3H4XQu9shTArUFTRRpzVLaoiI+CpopxgJQtbZIIUOyoHwlPlQTaDXENVNQBbc6r3fImSwkOs/EgELDokUgxdPHUW80HsSLOpUcPAUXcl4tyfEi4JFrYb8ZwjOhNljZmSxAIzv1YBtb5wABW1tZoA8vgjKKSIMTg5NYeSJerxazktSiolJybz+oyyhScN6aykUa04dEyUShwXzEwYdc4OtvkEYwF4WWlS6XNrPK7rr8Yk/8BTb5qSDifdqH975cWJciWIxz6eh8EnFkg0OkZjydD0L+ppWm4aiZLnMfyVVQxcPXEPp6soaUqC1L3ubCpKziRKtIqSd0bXBc02dUJNyh31Aga7Lr0XdzzvwgMNlTM/gChBcBtWX/kgzE++gsvxLFbNKkKPdffV56p8h4qS9SNxxSNjkflDfLrKPoSAEBACQkAICAEhIASEgBD4SRJo8aJkNEWJkSGpBmZrRDgZxmayccwub/jVbT4rQ1R7i6eiBFf96UWsuWW8Jkwu/vUCTscxw330IGyJrTRh8s9F91JKVGDA/y5DmHLCGKFsodHwVZVi79svISWjlVatEuPEF0/hEYx88gWsvWUq80jsSEpl1cWgkWjd/zKUbtkIC1tuElMSseWJRRg670kc3LQOLkcyoswJ8R7ah4TcLhQN6axsqeKxc+Atz0fZto8RZvlLao/BMCalUt6UwpaQglQ+f2TDGljacMKNOwpv4V5kXDwI4SOHYak+AmdyFpJ6DYWfrw1zDDFLXmBL57G+2MjQVzf0mTmIm1npUprPipcsrXJk755d8HE9llatUbjpQ3SfeSuKP98CU0ISW48c2P3y0+h140yUvbsWWZdfCTvtiEFHuRRl5gmzUNLDHiQ4DUhOSWXbj5uTbwwor6Fs4oScK3r8u1pvzlRRwgwRlVGyMg+vrJyERm6ikadoKqNkATNKXI0ySlbmnRDuepqPh9O23DQSJafJVTldRskZ1tx0NkqdwFCtN2cSJVpGyYxCzGW4ayNBdOJ5fasoURsWYs3s8dhze33uyWlEiRosxcvg+OPUH7Dhhq1cJ2yi2m0+xWJcjLnaP0/MHzk5o0RNyjnY81sySihaulK0XCzBrT/Jf6HJooWAEBACQkAICAEhIASEwA9BQETJ2DGUJGw5YZuKnjkZBk6wUa0o6hFmSKuOAqHiwDe4dt0evDqsLYYtex6FH76F0k/+xSoSB3R+tue07oihv56P568bgev/9g4++cO9CEZ9sDFXJMIWnRgzT+K8+7NTXJg5ijfKr/vN+R3KPnoX2/+/x6BjHkqPiTP5czMK1jyLuKcSly1fi/fm/wfG/+1dvDF9GFyJGbQ4ZsqGGLpOnoHirV8gULqHbTLp6HvnXHz95B/QavAItv9EUMa1hb06VreokaxpCJeUo8tNN6Pig3+hZs9WVq10RIfZc7DhVzei/y9vg9nB6R9F30DP9iALW2SilhQYh4xAeO0L0HXrC2OPATC88zKDV10orS1DJUWPc/I0+I8WoGjNa8i9+XbseuqPnHLjRJvLJuLwh++gy5TbUMhzy73x57B9tZutTTVafonJqUfnVllIZDhtMsNszayMsXDqTpCypIgTfi7p2OZHqyhhwkXd1Jvec7Fg1mioQTMIVmDPxt0wD78CvdX36uZ+9ho4c0dj0cN3IC+Vwiz/HSybtxgV019hew4n3KhH/dSb3nMXYJaaJKPtag827jZj+BW94apvuam44+26INSTH5p0WIwtzjzMWV43qadh6s2WwSuwinkjdffyZ7Hm0029KfwEFS6eU/ZZipKGqTeFN+LhBTdyXK46uhuFn2xEUe9JGK5O++Qw11ULsKfrdFzKSUZpatudT2Le7B0Yt5oTgdT2J4kS94YFuOLed3Djik+gIk+Qz2qayY8gm21GWj4MpxCtmjQZj2Q/yMqWK45VtkQZwrrqd9tg9hQg8fcnBLuqQ5zF1JuyzZWwjeqJnIapN8XXofv869Epxcw9eFC2eTMqe07EIHpCeQgBISAEhIAQEAJCQAgIASFw/hNo8aLkCo4HVvGjceaLGBmIqgJJ1WjgoPqbbO2hQ+WBr3H9ur14emgbzN6Uj+dG94U+KYX5HRyry8BSb0kxrqZA+cf8WbjkN4/gX7+/i200XkoRK/dpgZOtKWEKEhhjcB+pwKjHV+KDuffgqr+sxJqfT2B+CKfTXHMjdDVB7H/5SVaOWDHpze1YxRvqyWu24IsFtyHGNpl4nOLDaEevMTegkNkgRe+8AgvDYwfOfwxfrvgTBvzmD9j68N0wssXGw1Yas9nElhgrYrV+9Jx2K75gpUeo7CjMDFcd/F+L8cGS32LY/X/CqzNHo1Pfi+BKb8OgWR3sRuab9BqCYMkRpPJnPj0n7ViyEN+3DRVVZdBlZEOXlkVOZux6/Rnu+zZs+8sDrDxxot9/3IcdLzyOC2f+BruX/xHdbvolwp9+wrYbHwNiE5Gakok2GclISUuAS7X18FwVx9JqN3xRLwZyzPGP1Xqjvd1BjgRethRPrnkfBR5+72yHvMFTcI8acavcgLq5XzMI66ZU4MkFy/DmzgqEnL1w7ZwFmDMut1GlQ5AjgZctfRJr3i/g7bbaVR4GT7kHD0zqCosmCZ4/9RNm0AN17S0N0mHFdFSsXISVah/mVAyaxRG+0/Mat7+cac3qKO4deHXxEjy5YScqlD9rdynmLF2CcWctStRO2D6z6hEsfXoDdqqdcD1dBo3G7XPnYLDyGCeJkvJPlmDxsnewcQ8ZcRBvKkcdz5ozF5M041TPkpm3KxiMq7xIkFOIrpj9CWa98iqm5PIHhWswe/JiZC16Gws0maQqUiZjcdYivL1g+AkTeuom05TglvqskuNYTxYl6pmana/jX489hdpdlepdgX7Ynbj092MpStSjAjtefAw7nv0Q4Up1jinQDxiJHvfdRSl26tslPxECQkAICAEhIASEgBAQAkLg/CPQ4kXJ6LFX1WWGsHJExxwOvc4AJ8f5etgSElNBHHzUHtyNa978CmtnDMfw/34c/7jnZ3ByfK8a96um2ahckA6s8ohWHULnoVMRtwWpVxhUynDYA/94Fkc++4jVJbwhYxhrBTNQrlj0F6yZNpZi439Rw4yTgy89ia5Tb0XXaXei/MAXaD/8cvxz9hTkr30FM3YzB+Tdl5HW/QIECgux6ak/o8PIKxGpCePwzo1Izu2NvhOvwjv/8xtcuWQVPv/jbXBmtWegLHNauf4AJ/TUlBxF35/fg51shQlRdOT0GYy2PXrj4/9nAS59cAW2/W42s0cibA2KIrdLF2SnZ6CcVSWJnIoTrKxF2e4vkHv1JOSvfhaWsAWdptyMXSv+hszx4/DVymUYvfQF5G/djDYde+HrTzbgyIolyHt4BQoe/yN6/vIOWii2NRnUlKAIbEe/gaO6ikGyHVkdE+HYYzt6duLXzFcxGOKwUgb94KLkp/h7e8Y2lnPwpH6Kaz4HMcqShIAQEAJCQAgIASEgBISAEPhxCbR4UXLFVVfxHVCJJCpkVc1qYZApg1pjDB+FakNhOGntvt24du1XeHlsd1zz4of4x02XMwckjSLEwpYdVomUFWHIfy5G/puvoPOUX+HDh++H0V+jVagYOTpXb2RlCQNevRzXm3f/w3AXlaJ65yaGyKbiwnvmY/UAtsLcNIuZKEbsf/Mp2JIzMOHpt/D08K6Y+NpneO3ai9Hp0rFIzs5G4VebkDmKEz6GXYZAeQGcbfvho0fux9FPP8bP3/4SH/zPTOampCPBlcC2nwhbgCIcE1yJbtdOozSJUkaYtZHDn/zvPOgTrbh03jK8P/dmpDBA1UBhVMq2GndFBfpNmA5HCuUOg2Rrt38Bd9iPtmzH8ZYVU55Usx3pS/S47jZ8tvwP6DdrDrY89jtO7MlAvxtnYfvqVeg8aSb2/OVB9P3l3RQ+azitR4+2bLlJUlNwOHXH5TIzXNbK0Ns47AyL9cTDaJuWhtYMxRVRwsvwpygdfopr/nE/f+XoQkAICAEhIASEgBAQAkJACJyDBESUKFGiem9iHH7LVhI1jle1lIQ4icVissMbqGKlSC2ufOMTPDukI2Zs2IN1d90AX0U5HCYnJ8MEmGmiwzXPrMazYwbg6uUs6//fu1h5wVwStt3o2JpjYQtMhK08EabFjn5kBTYufQS2pGTKmAA6XzUFu55fDhfH9uo4HvfQP1+GIRjCwAefxicP346xj67BC9f2giOnK5zM9MhMzUDalZNQsn0HqnZ8hM7T74F77zc4/PE/Mfj+B7H3n69BX1sChysVfp+Xc3dYKcJpNN2vp8B48Sm2/uRj8K8XoWDzeyjZ9TlGzFmEbX9/AZGCvVwv80KcrKqhI+p14x3Y8Oj96HvT3fB8tZ2htEeRO+o6tgDZsPulv7JdSI8L/uPX+PShuci753fYtvS/EaVoSul6Aayc3JPdtTc2PfJf6H/7fBx9h2GyVh1SXEnMVLGwiiSZYa4WpCenIjspAX169cS6zzaipLIcNw0ZJKJEfVD8pKRDEG52qgU3LsH4eRYs/6SulUYeQkAICAEhIASEgBAQAkJACAiBnyIBESXMKFFyxMRckhj/yQIRChOO2uVo4IyeF6I2P59TaNqg65XXYMN/3YpWef3Rf9rd2PTkY5yOUwarKZVSYToKt7yPr994AWP/+DQ2r3ocereXI4R1rJrgyN3yQkQ58abjhJvgZ7bIoX++pAXB0s4gZsvEoN/MxYHX34CjTUcUfPgmDMzxGHvfQ3hmysWY/NcNbKu5GWZrKjNHjIiGo2g/4TrEayhBju7F0QP5uPg/F2HXM49xbHCcuRd3In/Tx6gt/JoFMQ4ktO0Mb3Ux2vQbjAMb1nOc8TecKpLFQNJ7sOUvS6CzW9Bx8nSUvPMWfBQszJ5Fp5Hj4efXng3/QMo1v8T+1c/DZOCsEU69sXK0Lw2Mtl37a6di598eQbcZd+HA8ysRtBjQY8w12Pr6KvSZOA3b/soWnF/ehV3rUG7+8QAAIABJREFU18DKYh2ni2OCmVZhoVAxcpSyzWqB1WVDVkoKggzOZZIu/mPYMBElPzVRsmMlhs9YBo/KalmwCPO0ZFd5CAEhIASEgBAQAkJACAgBISAEfpoEWrwoGcucjYbpNiqnRIW3mhh2GmSWSO7l1yClS3dOkKnEjmdWwswRtx4KEFtKOrpdcwPlRQLCgTD2vfU8x+4W8qUxZF10CUMrL2Ibi5HRHPxTWYGv1zK0k5N02g0fjb3v/B0OVlLo2W4SpRyIUni0u3w0jmzbiR7X/JzHZ6uMuwr5FBee6lL0nTJb+QNKBAOn41hQxIk2cVai2DJaI5lTZsJBLyKJ3B9HGntKDrMlyIHMnsNgSk1HiIGyUY78Ld/2AfNGeqCq8AD83mqYWA3iaN+dY31ibKMpgYF5Kq36DoE5IQExTv+pYE5K9eG9sLAjqdUF/RE6dAihWBBeb4B0mL6i1yPG8cipnTugeMdOtGVmCsIGhKJhlO3ahnDRIWQzHLboqy1I7NITrta5iKvxw2xxirsr4N7/FarYwpOUloK43UyOrLzRseWJsupPU28WUfLT/CyRVQsBISAEhIAQEAJCQAgIASEgBM4LAiJKThAleiUAGIBqpJQIs1UmSlmiC0VgsrGKgiN9dWzJiTDw1MwsjyArI6IeD/RmByycaBMx23hBsEKEbTNR5nlEWN1hpgzRcSSunlUlRu4b/FnA44UzvRVbV6Jsy+GEHcoDVSUSpujQURTomCECVqJoooUyIk75AE6MiUQ4gYOSQr3CwOM4O3bWREx6qzacUmNFjbsMMeag6ChuYoFaVrNYEaZwsXMMr44VMoyrrbtgzXw1W4DMZo4P1rm4P1bTcCRyiOvRhznqWFkZjksmBej1PDbXH41FuL2DgibGwNcIT5Njk9mmY+T3Qb7GAE7X4Y/j/B91nAjXY4r7EeMhY1x/XMdz5aHj/B8rOUVsRvgpiFzMKtFxPDBPlseIIikpEb+bdIOIkvPio0VOQggIASEgBISAEBACQkAICAEh8NMk0OJFydUTJmijgHVqfG/9QxWWxHlXb2BliZqIE6csUDfzcQqDKHtO1FScoLr596tpOXHKAPahaC9XQkCJhRgDXPmaCAUAn9NTDLAeBGGOoon5QrBTEKhcFCMlQYztNDHulyUamkhAnNtyFLBSGwHV36LUg3IslDdKrqgDcSWUKQbmnLhgsTngtDu4rxinyHDNlB50HPD4ArBT8Jh47JriCuabME+FQoYLqcti4TYGTvlRNkMrpKGgUYUrQR5TiRE9eVgpbkxsk/Gy8iUSptCJhJnfwnWwRUmNHtbzPH3qZzq20HBssc6o00RR3Ej5Ql4xrjQU8rP9yKbxCEfZvsNJQWGyizJkVoW5hrXXGxl2q2PQayLmjOKYVgbLykMICAEhIASEgBAQAkJACAgBISAEhMCPQaDFi5Krxo/naFpWTtASqNYbJQGUmFDWQs+KDj1H1sai1Bz8mXpOyQqT08E8E0oHSgU9t1PVEMdey33UjRWmzFDVGBQlFodVe60KQAkFKAs4EldHcWAysIKE4aZx/jymqkkoUvSUF8q7xCgSdMp4UGLoKSf0anwxpYqaWhNlFUc0EmS1CCsyDFGOMvbCkZCIXn36wevz8WcGxoj4GETrh0NJFFaRGM1W+N1uCg6OLab8UIIiTsmjDqCyQgw6TubhmtzMH1EVNernagoO/1erSFGSRUkiJThCHDnsTHDCwDadELfhcB3liLTjxhmKqyMzg6qWobQJBn2w2I2IkJeef0ysegly7XGKFCurXvT8p4GBtzrKFTOnDd07+ioRJT/GJ4EcUwgIASEgBISAEBACQkAICAEhIAQ0Ai1elIwZdzVv/qP1gkSzIZqUUG04cSUoWBcRj7EdRhshzOcpRQxKfNBmqNoO3t8jFKYpoFtQW3NP3IavofRQQkJlfphYfaFer74OcRqOiXLEwGoSA9tcdKwMMVBE0GDwONw35YKqZtGqTLjHCIWGWp+VrT9Wl52SIU4Z4kWr5EQcZJBrm5xMJLJapKyiBhf0vRBeP8f4tm+PI4VFrOAIc8KMAx5/gJUnVrYNsY3IYILNZmNrUZhtMxQWXKuTAa3quBYeI6SqSXjk6ppatsa4KEjCXJqVcibGNTjho0hRLUlqH2pdQY71ZXkL41lodGiTDJQ/Shwp+WTksSyUOxFWkIRZWeLg6F9ViRJgBY8mgChZLJQ0MQqYmmAtUhKScMeIK0WUyIeTEBACQkAICAEhIASEgBAQAkJACPxoBFq8KFFhrhFVEqEqPrQeFDV8hQKjvoIjSgli0LPyQT2tZWnEYLCatXYbPSshDCqng7kgOk58URUiYSU7WFVRtzsKj/q2HE28UJQEKCJMVkoSShQlSlRLj4GVFWCeiSrLsDDDQ4mSulqPuv3UuCvRv1cfdOjYDn95aiUu7tcPt0y/Cb/7/R8w46abkJmZhiKKkbZtW1N+RJGQloaCo0eYi6JD+zZtseq99+BlNYnKHwmxGsXGzBQlNJysbFHTeOx2u3I72lpV+4xJb0RRWQls/LnfTynDTJVQgNksHA1cWV0BG6WOTY0+phjxR5lREqMcUeaDFTQql0VVjwTY+qMqU1QFSZRCRIkSizXGc2dQrp9VNRbV9sPzo4hSa/Gx8sTF9cweNlpEyY/2cSAHFgJCQAgIASEgBISAEBACQkAICAERJRQlqlVGVVYoUaKFubINRj1Uy4tqnVE3/9yAQsOo5ZlYHKymoBBRt/kM3GDLDH0Hg1VjvPFXvoDDbzTRoXapsjli/nDdvihddBZWp7D6RL1GteMYVdaHEi6s6GDtCOwOl1IH2gZxCgczRUO1rxrjRozGL6b8DH/6y3JMmXQt2mRmYH9BPpLTkpGZlQUzKzoKjh5Cr07dkF9cAhfH7uYfKcRFvXrjtj8/TOlhY+ZJAJ7aWla42FFdXUNR4mQ1iQWZaRms7tAjojJQKHRUe1Ctzw2rqhphm4yZmSmhYFSrPPGq1hyu105RoiROhK04qh1JT9mjKkyMzBsJ88QDPnKiFAkFQjBaKIlUhY2J1SqspAnUepGUrKpVKJXIReOluPHPjKEjRJTI55IQEAJCQAgIASEgBISAEBACQkAI/GgEWrwoGTdhPKNGVKYIH7zzV7JATahhvQjH1jJsVQWzqgoTNW+G0iNIiWB1WpmBqoJaKQgi3I6yIxRXgaxqim9d2KlK94jx7t+ixEggwq8pD1hJYWfLjBIgEUoTJVvU9krMqP1HeBw1KldJA3VMA6s7VNVJiAGpqamp6NejJ8orK5HAyouKqgokcJyvn/vNad0WVeUVqOY4YFfchHK25gwYOhRvr38PV102Godqy1DDyhA1Zaa4pAgmTqVRAsjNKpPkVkkwqWqSSBTZ6RmUKFZOprGg1lvLjBMfbKz8MJsZPkubEVRr5vFCPj/aZGRxhHJQkyKhAFt7VHsOz9tEEaLqcnxsAYpTqAS8fubEsrKE7IxsM9K4sKpFbaT2ZeZzqoInyuBbVdFy0+ChIkp+tI8DObAQEAJCQAgIASEgBISAEBACQkAItHhRcvU1ExhsykoPlUtSH+ZqZCsI41W1Sg/1UDJDVVyYeFPv9qp8Doa5ok5+KKuhNEeA43utVgoFygKVL6LaUmI6VlCw3caotdPEUV1ejuSM1LpME065UTJEKRglDPSUJWrwTpzHNrFyRY0OprHRJILazk9BY6qvdAlTNKj9qWoOFe6qfm5JdGhtPImsSKnxUFzYnRw5HKLAsGiZKNltsuFwOXH06AF07NSV6w3DTaFio7xQ5+lh+KuZUkdN58nKyIDLwXMMMoiW7TZVFCpqCk6UFTMOZp6UlpfBxUk2Nmaa2OwW+ChOLEr2KF48F9Vy4+N6VbWIclC1HKNsZmuSes7C6hw/Q2ZVJY1am7JL6lxU+5KbMmf6EKkokY8lISAEhIAQEAJCQAgIASEgBISAEPjxCIgouXZiXQsMb/TDDC5teKhsDVVNYqDwUG0zOtWCw/aVWkoBm8VBScGKCdV7woqPOINR1bhds8FRN2aYAkNlm0Z1HKvrVa06Li3YtZqCIblVCsUM6yooWJSc0ZJItLYUigZtCg0rL1QrDr83sMUnxgBWMzNR1LYN61OTayKsAFETaNS6PRQRSnZYuea07EyYXSlwsdqkqrRCa5VRTULqNe065LIipRRuTw16du0BG+WKl3JCteUoMaNWU1pcqp13UiIrX3gSGZltYDPyeSVAuI2SIIUVxZoASXYlaK1BJk6rsdvVxBsVb0tmzCpRckRNVdazpSgUClHSMKuE0kht4fF5tDBYxUBJHjOFSzAYQHWtG+N795OKkh/v80COLASEgBAQAkJACAgBISAEhIAQaPEEWrwouYoVJVarVcse0cSHaoIx6bRJL7EoW2fY/uJnBYeaWJOckoJKtr5YWVGi5AbLOZjPEdDaaJQIiWthpswiiYW0sbpRtuOo6TJqmox63ltbw6BVipIQ23saWnQahEl9NYsqK9EqWmgizBQlapKMCmFVx7PazGzDYZWKatGh+FAhrEpCKFGi1hBhi46eVS+JXGdqcipMiSmwsyJk994D6NatGzysDHFxrC+3xJ6vv0Hfi/O0INvEJLbwsFUmkVNuwjHKHVbEWCg/yiurtRHFDlsrSpAQM00crCRxsKqEx+W0GwMrVlR4rdlYN0ZZTblR03HsrDLRm9QEnLr2JLVvVSVjpTQxKyHF10T0DMCNK36KhVE7Py8l1PDO3USUtPiPJQEgBISAEBACQkAICAEhIASEgBD48Qi0eFEybtI1dZNZeMOuTamhoNBxpK2BoaSqJCIKTnVRsgJmjti1oKamiiLAqckLVWES9FQxq4OiRIW96qxsKTGwYsRPmcGxuJQXKiS2IRzW5+YI3Ix0tqqoiTCcDsP2l2PHpjTQem+YBaJGB6uHiQInzDwTE6WIti6uT7UBKbGj5IParxr7m9YqHfn7DnKfzFCh8FGtRFH+6ZY3gNv5uCcbJUgCSkuK0ZGTc3QUGWGODHbZHdhNYZKemYzcTh0pYYKI6lUCbV1mCfuAtDYjLpfP+eHnGF8L15bMtpxDZaUY3LMPBYk6byNCEXUcHUcQU3yQgXqo80tNSoOTFTFxrtvCc4hRHsVI1UvBY6ZYCTMs1qLOk9+r8+nNYNmcnJwf7zdCjiwEhIAQEAJCQAgIASEgBISAEBACLZpAixclLfrdP0dPXkTJOfrGyLKEgBAQAkJACAgBISAEhIAQEAItgECLFiUt4P2VUxQ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IkqaAUs2FQJCQAgIASEgBISAEBACQkAICAEhIATObwIiSs7v91fOTggIASEgBISAEBACQkAICAEhIASEgBBoBgERJc2AJZsKASEgBISAEBACQkAICAEhIASEgBAQAuc3AREl5/f7K2cnBISAEBACQkAICAEhIASEgBAQAkJACDSDgIiSZsCSTYWAEBACQkAICAEhIASEgBAQAkJACAiB85uAiJLz+/2VsxMCQkAICAEhIASEgBAQAkJACAgBISAEmkFAREkzYMmmQkAICAEhIASEgBAQAkJACAgBISAEhMD5TUBEyfn9/srZCQEhIASEgBAQAkJACAgBISAEhIAQEALNICCipBmwZFMhIASEgBAQAkJACAgBISAEhIAQEAJC4PwmIKLk/H5/5eyEgBAQAkJACAgBISAEhIAQEAJCQAgIgWYQEFHSDFiyqRAQAkJACAgBISAEhIAQEAJCQAgIASFwfhMQUXJ+v79ydkJACAgBISAEhIAQEAJCQAgIASEgBIRAMwiIKGkGLNlUCAgBISAEhIAQEAJCQAgIASEgBISAEDi/CYgoOb/fXzk7ISAEhIAQEAJCQAgIASEgBISAEBACQqAZBESUNAOWbCoEhIAQEAJCQAgIASEgBISAEBACQkAInN8ERJSc3++vnJ0QEAJCQAgIASEgBISAEBACQkAICAEh0AwCLVqUFBeXNAOVbCoEhIAQEAJCQAgIASEgBP7vCWRmZvzfH1SOKASEgBBowQRatChpwe+7nLoQEAJCQAgIASEgBISAEBACQkAICAEhcBoCIkrks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IlcA0JACAgBISAEhIAQEAJCQAgIASEgBISAEGhMQCpK5IoQAkJACAgBISAEhIAQEAJCQAgIASEgBIRAPQERJXIpCAEhIASEgBAQAkJACAgBISAEhIAQEAJCQESJXANCQAgIASEgBISAEBACQkAICAEhIASEgBBoTEAqSuSKEAJCQAgIASEgBISAEBACQkAICAEhIASEQD0BESVyKQgBISAEhIAQEAJCQAgIASEgBISAEBACQkBEiVwDQkAICAEhIASEgBAQAkJACAgBISAEhIAQaExAKkrkihACQkAICAEhIASEgBAQAkJACAgBISAEhEA9ARElcikIASEgBISAEBACQkAICAEhIASEgBAQAkJARAlw6NAhuRDOQQI5OTnn4KpkSUJACAgBISAEhIAQEAJCQAgIASHQEgi06IoSJUpyP96rvc9xva7+/Y7xmzj0Yf6TP4uBP49EYHRYEAlF+JwOeoMB+mhc2z4SDEHnMKqXaNvBbAaCUX7D15uN0MViiEej0BktiMfC0JlMPJYJuogPOh2f53NRbqOL8XmzHwgFkBKwQG81I2j0wAcHTLEQzHxthiWKHrEouun1SNWb4TCbtOOHDEBAH0eVOwC3NwC904wqHn5HgDLIbodDZ4cxFEUgHEBYp0PcbkSA6+Nq1YkDBiP03K/ewPWFeW4mM0ImC0xxA9JL9iJhx3p0dG+BUZ2i2YpqvxeJyWbEuFZbmhP+aiOSY3oUllehMKs7ggNvRIGrC+A+yl1zu5gZ3DUMFj+yKo+i6975sBhykG7X40vDhfis2ywQBhID+fjyssEQUdISPnrkHIWAEBACQkAICAEhIASEgBAQAucmgRYvStpt3E2nQcuhmY76B0WE+t5gNCAaoXGgVFByJEahwTt6fss/0Qjv7evlCoVIPKwkCl9D6aDj8zFEEVP7UcJEMypKwFCIWEwwRnUwU8QETQZEdJQo3N7lN8LjCHFrbqNPoGQxwVbjgd8QRCvuJz0eRY4ljrwUF7L4GjOFi8FHgVIbhA0mri+OkvIa1IYoTvi8j+sp1ttx2GxAYYKNPwM8/HmQukPHP8FQEHqjEd4Aj6g38Gfcn0GtV0+xE0JYHwQoWXQ69RzlTWUB4tv/gfY129DG5kPElo5oeifEXbXwGSmPPOVIqChDtFyHI7UZKBp6J0pT+lIQ8bwNhYA/hLitA9KqqzBk189g0lvgdlnJ1I/P0/4LVbmXcZv9KBjWU0TJuflZIasSAkJACAgBISAEhIAQEAJCQAi0CAIiSjbvOeYytHecMsGgMyEaZXWFTq/JEE2QRPlHp6pMWH1BcRHTxAirMFgVoj3P5+q25+6UG+FzNB78LyUCX6Mkik4XZ2VHDAbE4aMwAUVMPMyfBcIwsholkBJgRYceViTCb40imaIkbLUhN2ZEu1gE3RKs6Gw3IZHHjgfDMHtCcATjsKjSEB405OfPbUbUeGsRDoURMNlRSvGyz2VAtdWEcgod1nhwXRaEKG5qdAF4Alwnt4sbWeViovDheVKrIDFUhHhEx6qWVogaHPAaE2HxFaNt0cew7XwLibWHkMBd2UIJiLV2IpRIBWMKwkHpFKzw4KijDY5ccCtFDWVKyAdzJICQjdUxrFQZsuPXSKk+gFpHJhJCpThkuAKfD5kLg/9rHLhkkIiSFvHRIycpBISAEBACQkAICAEhIASEgBA4Nwm0eFGS+8ludtPoKEd0lCMRehBVQaHXRIkqHmFhCAwUI1GKB1BW6G1Wfq/EB1tmKBtiESVE+JyqSGHFiIFtK6qVxsRqDSVQoqodR7MnfJ6iRH2p0/N1JtaBBE2sLInCa1NSxoW4gduy9CMpTJFhZd+Mwc0qEhs6Up504hp6spokh/s3V9TAXF0LG4WHke1Aah2+SJBCIo4Y119FUWJmK4yX5+Pl8aopawImK8qSbThqN6OcFSTKj4T8Pvj5tY+CJEZpEgnVwq6vQEZoH1p58nmKQfjNSajl2itTLkYB2iNsaA2L142UgvfhOvg+4mVH4GRLUDwcgt7CliEej7UjqEjNhrfNcHi6jIMvxsoUChFr3A2/Iwcdyt5Bm4MvsqnIQy/lY5vQhdg47GG2LB1FwYg+IkrOzc8KWZUQEAJCQAgIASEgBISAEBACQqBFEGjxouSCTQcRpuCIsCIkzgqQMAWIqiKJszVFtaGYKUVUJUiUbS4xfRQmpw1Rts0Y4pQmzAmJRFgNYmCbDT2IkisR1cGjhAkrNDRJ0vBoqEphdwu9AqWBHX4bW29MfujMPDZFSBePEVU8ZnlqKlrVhNE65kPPJBN6JaUgk8Ymi8+5PAEkVAWREA+zqkRVp7Dqg2vxMcOEpgV+VrPUsHXGwnUHWKlSS9kRZdWKKohxU4i4k+04qg8jSKFhCJvgZnhIkCUpOksFgt58Whw3z7UM5pCbWSYWFAd9CMXKkahEi7EDdsX7I+DoRVlEKRKqgs1fDmeohifPNh6dEyaei6pIsZpSUV1djWpmn1hatdGObfBRRlkS4WBFTFrNO8javQopTvqR5AvxefadqAkGUTC2l4iSFvHRIycpBISAEBACQkAICAEhIASEgBA4Nwm0eFHS//NDlBxshWFFRMzA3BBWiFgYpBr3saKDYsJhY+UH80kCfj+3Y/UGK0WUddBRqJgoSsJ8nYHtOnq2tURUuwurTqJGFepKwUIZolpaYPbSXoTAcgy22wQoNyxaJkg0lW7DF8PQ/UGMe+tVDCgsxhsXD8JzV+UgL7UrA1Q9lCTZaJ3ogItixFpejTSPHikMYI3GaxFj2w0CquXFSDXBZVH0eKJ6RBwMUOUS/N4gpYkXfgoUUEKoLJQ4W3eKuXU1pU8gIQ1uVnUcdR9CtW8Hqiu2w2GNw2VPgrfcjbRWPeH2+ZGZFEBx9WEkZ2SjhCmx0aSuOKjrigPUN0Y/q1p0FZRGEUQMaZQn5OYpgI55J0YG1Sa6jzD4ltkonYejxJoCndUPm9vO1qVq9DzyMYxVhRgyMBFV9iHYUxbHc6OGiyg5Nz8rZFVnRSDI3ygL6P/kIQSEgBAQAkJACAgBISAEhMBPlECLFyUDPz+IANtX4roIxQezRzjNxsrJNSG2rQQpQXRGloCwwiTCKhEjRYSq/GDyCPM7wqyqYEUIqyOMFCVeC6fFsKgjoA+wnSaIQd+Uo2v5EWa4MrDU4MWXHbpjS1YrGJVIcSahtbcMg/cdwZede6C6VQqevP+3uGDLNjx0z/2IXtMJV31CMZMehitvJLNDWEWi4/yb/GKkudkYxJyTUMTLbh8Vy6pHiMezWK0wsorES3cSoaQJ+1lJwlac6oifOSOc2OPxcK1hhC16VFmNqGCFiy81Sbkg+MM+1HoLUFSxCx5vCbzhUgR9R5CR0hXVVTxfQwj7qo+gTW4bVB45DCfbagotvVHeagASoi549ZWwug/C5GgHj601xVEtJ+rYWODCG0au0+Qrh8/LdVgdcHL0ryHaCjVcpzNUjGh1CWa0+hyWOMNlbe0wq88vf0KipALv3zMB+ZiHKx4ZS23U9KN47Ry8/SCQu3oJLqUgO+Nj56N4evbLSFv+Ea7qdcatW/YG5wyr+uuh6E4Mef56dDqn35Vd+MeQ2Si/fjluvqtns1a6+5kp2PQEeG2u4LVpOem1bmx5aDZ2VlyPIfMnopMLKNv6LP71wHo4Fy8/zfbNOrRsLASEgBAQAkJACAgBISAE/k8ItHhRMnLjXlaRMBiVVSQmswXhQAAmC3M8OAKXDTVaIGuYgsHI8FU9+2rMlCMquyTKyhM1WZdxHDCqoFZ+Y+IY3FJWjMTjAfQ7UImbPl6Nyz//Ap92GYjFwwZgZ78creWmkzULU575K8Z8thWv978UT901AS///k9IWPsunl6+DHmRavR75C2UOMI4sOBe9L24KxzM8kgurUJgfxECtWGYuAY9p82YdWa22PhZVcLsElaO+DhKWI0ojvspRTimWLUmzYRzAAAgAElEQVTe6E0OTh32c5JNBLV8YZXThGqKn5DFCJstkSehZI6e44M9nJpThfLAURw5tBXVHNdb6eHI34pq7pt5Ke2yUFvjhTW5LWLtRnB9FyJYnI8KRy6cDHLVWRxs5UlHAifZ6Fix4mO7ToTTeRxqmk55CVDwhZbnYmp3AcKULUyRpaAJ42bL67AyyBXhNMwd+YcfVpTU30SfzW9T86WEiJKz4fpv3+acESVufPq76/B18Z0YsWwscv7tJ/59DvDdREl077NYNf0pmOc/h8ljs1Q09GkeRdj4uznYs6snsi+pROGzRU1IlbNYf8Pv73cQOmexd9lECAgBISAEhIAQEAJCQAiclkCLFyXXfrqX2Rh+3rPz//JTkHjZ7mK2cnQt5YlFjeClGPGzOsNKkRIJsuqEN/0sOmFrCbtZuE2EbSV6vUnFkvA5OwNUQwiYI3Cx5eaajV/gqYcWYOHVt2DZdSPQLjnCfSYgnTkdv5j7P+i7+UNs6zQULy7/FR5+6CkUrPsMH/79zxj1FQNmH3wcFYE4vln+W0y7dgzClSWwVLuhrwzAX+ZjYqqSOHHYjFYthDaq1hEIaVUwcUqTOL8OcN01rO2IUKCEuY3JYULYYeVEHQs8SpREOF6Yk2hCUYatWqwq4gQhjgWuZYZKlduPcnyKQ7XvwhOphJNixkpG8QAn2FBwBM1Z2M8WmlpHBo62upGVNKy2MbNqha04qWwTYvcBHxypHOckHbYrqcHHkaqjbLmpQgIFD2r95MhqlORcTLa9jzTjXhzdX4U/3/zCDytK3AXYsrfyhIu/AkcfXcAsmOvQ8a5LWPdy/JHSuS/a82/Az/4houTsWf0btzxnRMm/8Rx/8F1/B1ES5GumP4jQrUsw/pKmJEnDQotYbXUd8jebYf1WqXKGE6OYeWb6E4iJKPnBrwDZoRAQAkJACAgBISAEhEDTBFq8KLlpxwFUehlYyhYbH8NYQ2ylUVNtWCMCM0WJEhBqso3dbqMwqas2CbDCxMDtw/x5kLJBjQw2hzlGmELAR1Fi5nOBRBf6VJTj/Z9Pw5xr78T6O36GK4KlSDZY4WKC6bA178H/z9WotHZB4bIZuPHWP+DzDZXwffwnjGCI65HFf0DJQU6PefAXmDRkIHwlRznhhq1ANVGEKEqibBdSBS16tt/oWNESDlKQsL1FZaboWMkR5/NhSp5okgMBSgovK2QiceapGChLKC/83JfKMTFwCk6Y44fDbD1iHw+iZhMi9nTEKAz2+ddjb+kaBKMe7sECL8/XaWZ4bPERtvnYkF/uhbfLZORnTIM7pMYD1SrTwvHFKizWBYOVTUps8VEyKch8lF7tOmBPMfNL9D7YaithcheikuJlcO0+XNwtiOKDxXjw1jU/rCg55do/e7lx5g+Os9+XtN6cmeZ33kJEyXdA9x1EyXc4yvd+ScVavDh+EaL3Pocp17T73ruTHQgBISAEhIAQEAJCQAgIgbMh0OJFycwv9nO0LttEmEMSZEirnsGoQbatcE4M//A/rNoIMqTVSEESYluOg+N6I9QGetVyQ+nAzhxtqkwSx8gU2ykiKAZyA0YccdnQwxLD/3vVtVh2xc9w6D+nYpQhiFxXElzMM3Esfx2lG15FYe4oxB/9OUZedxc27UtD9o5H0P6br3F4/jwUVXeF56HrMLlPP/iOHNLkTYyiJM6pNzoj10apwxAURINhSg+KE065CVFKcLFsCdIhrEJpW6fDynOrKiuBLT0BhYeOID09CzHmlwQoN8LhAKxORk9yfzU1boa6xtBxUA98XrwaNfZCHCjczboQTv+hRYnbE1FaXYmYp5IhtxQwMRMCradge6g1UuxWBHwROBn4Gi/9hq9I4IhjrjjRhrIqP/weA8YNvAgr1/0DVSkJcJlcsLuLUBIsRvcvP8Bl3crZXgT8avIz54AoqcBXa1/C7rUfonbbobrfo5QeSL71Plw6tjNUs1LdoylRov42fSryiyag38q70JtvxzFR8soCtN72BD59/C1WCak2qRSYhk1D77uuR+8Ts0u+5ea/eOtL2PjEs6jdpSplnNAPG4P2t96Coe1Ozos49SOgZu96fPS3Z1G5eR+vAfXyHJj6DkDrX8zEpZ2Pl9NE3Xux8amncJAMYp6680+YdiuG3tAX6Wf4ZNHO9W99MfDVCTCsfwrb//YWvIe4k6bOlfurKdiELS+9gaMfbEZMcdHOaxp63DeNwcZnOGATrDz8+Wuz3zilTeSUcyMDx9iZ6DNzlJapcfxRJxP8i9/C+J778P6jj6P4w6/quOUMQ9ovbsGlo9qdENx6tuKsbrtDfVdgykQ0g7Mb+86KZwW2vPgY9r2+GQHFnb+9+k494Rw7FRdPHIjW2mXShCjRqkaYXZI1D6OYu9O6/jo/u9+HOnKn8OX7rh8whu/lrY3ey7O6jutFCea/gRvGnulCOJt/5ck2QkAICAEhIASEgBAQAkLgzARavCj5xda9DDONseoizioR3kEY61ptgtocGRZJqO85McbISgsjb+Q5FFer5IizisPKdhWdnvKCwsHObpMqJ0UBRUUOX1pESdKH02ruGXE9Xrl8Ihz/OwP9bXGkUJSYDXEYn38D+++fh4Kb5qPzH3+JtH5X4Ut7H3T+1wJkHMhH/qgJ2NtlAtr8dTbymCMSKKlClDkgFrcDkZJKsFtGqxpRwibKLBJV+WKkHOE8Huh1rBChsHHzyWjrVkhjxUtFZRnaXtwP2z75GB07dIHdZEdFSTnsCayUoQhyJaegpqwcX+RvR/LFVtTqDyNkN6LgSAVaZ6Ygf+9eZOR0R7CaobKpNmzZshn9ul4AR9r12OMLw0F+FcVutO7eBsHyT/H551uZrdKP44Dt2L6nCF5TOq4aeTnmv/gaihMzYI4lMMA1CjeP0XXfe7go/BLs1lTMv+H/+/FFiXs9Xpn8EgxjGdA6rB1vM9nCtPYJHH5rH0z3vsy/2c6q/8063Y1xET66fwb2FwxDl0fmY1D9pnWipALWAWyJCvVF24mjkJjC9674A+x76GWEM6fiopW3Uq7V77qJm/+Dr83CBw8fgvX6O9F+GNsfQkUofvYxlG9LOWMOREO+hGHkLWg/sTPPSx1/L4rXvw5MW4Hx/eoP7t6E1bPuRZV5JLJvmogUrjO093UcfOJdhPsuYHDtqLMKrk0YU4TaQ52RfX3dPqIFa7HvMQqik8+V61ABoZ9u64vMUcOQksl1VO4ilyfIagJ6rbsPed/mgE7DyrPzcay+42Vg5nKMv6nzMZkRLVqP16YvgBd9kXbXVGTyWOo9OPjoy/wMGIaOKxdjaMPbWy8TKkeOgXnzZmAsuSnmFGRlTz2Mkm0cg73wZdwwquEGvnmiJB9jkFD0IfydZ9a/H8evM/205Zh8a88TWsPqQ1LXmuG4ZRrad+YxK/fi4DNPUEL1RcdXlmCotgw3Nv73BOzZ3PPY+SmhV/Phhyje2xdDl02sz045jShRkmTWHSi3zMTApdPQtYH5Wf8+8D0+xpdibeJEtB6Qxff9AxS/m4quyyi+6i/vs76OK9azomQBRJSc+V/msoUQEAJCQAgIASEgBITAD0dARImqKFEtLQb2nVCBhClAgqzOUFUjRrauGFTJCB9qIo6NIiXOthIlJ7RsEo4NppWAPsaRwmwtMdu4j5AbGaYob6ZC6NcmDVf3vRZvjJ+KHktuQ2eGtAadLgafGpHCqTcfdbwUBfctwQ3/eQO+zhyI/QNHo/+DM5GTkIS9A4bis4smYvjSWXAVcfxuxImAtQSmimToKD2CbIFR1SsmHp/5qMxPiXGtrCLhGGOjzYIAY0BqKCLMrdsggS1EnlgQ6V2748DnnyK9dTarSBwo+GYf2vfpgq8PHkRqZhb8NQxhLFiHcEcP2mZ1QwnzUMorPejcJQdvbXgTWc5ctE5vi9ROCXjurytx+8Q7kGoehlLednrjXuzYsQk9eqShKH8Ltu7+Bt26dUXAE0VhsQeuTj3Qp/sw/HF7Ib6wpENHucSkFATiCWgTKMKQPf+FkkASnr7v7z++KFECQUmyRr9nRfjXrOtwOHgvLnl6Itprz518YxzEjkdnYOvrWchdxek2x264GypKeLM94MS/qa87gGfTQ3h1zhtIWPIurhlYf3d6mpv/aMHreHHKs3Aufe641ND2UMC1TcVh3IsRTzbcCJ/6IfHV45fhs7W8CV7Dm+AmP0OC+PShMfi66N4TKgpOXOdbSF7KCosGqXKa/dRJoWaca/0+Tmbu3/oQXrrjJC6nW/dJrKJFa/HKlEUITVyOazjR5fio3nqJsIuVPqvqKn2OPYLbsHrKHajquQjj/ucS0OvwUS8TqIWSm2L+rddDU5Drrxsiss5/+aRQ1Hr+r49B93/dh4vr11h3jRQjl0LkxOsKwU147cp7UTt2Ka6/ry9s9WLBsPAtTB71bYE7J4uSU6ugTlz92f0+1PP9sO8p13+jfTXrOq5bp2chK0qOCakmL97jT2xfiYVvFJxmw3aY8MB09GlyF8V488/LsaXm+AbtJjyA6U2/4CwWI5sIASEgBISAEBACQkAI/NQItHhRcutXh1hRwYoRk4XBo8zSCEc1CWJkVYaRckRHAWJhiGmMVSequoS1G3QjFCrMBGGcKgycHGNny46Tr+dcHOgitWhrjCCZNqV3j47o0m4I3pgyA0MeuQWdKvPhT0xlNYUdjkAttnUejr2//h2mTR2Bf/WfgKLbbsal44aiTTQR30y9EVvaDselCyYg2cf1GFrBYypG2OuAheGqhiglDuWHjlLGEwugmBkkbMBBoLIWiZQxqVa2LkQsnGqTzHHBHHvM9iKTzYSdJfsQyrZyTDArTqprYctwYHfRYdiSE5h1Uo7KyD5Y2hhQW67D0cMVrJix8G/dM7Dv8FZWspi4fQYyWsdw8FPelo/4M8I+B76q+BTVrlLszP8UHdq2xr6d+9GqTXvsLMiHr9bHmTpmZHduC4PPhv3WztiZ3RdVjiSODa5hNooJdrqo63Y+iNLyEJ747WvnhCg53S/yjkeHYutL16Hfx7zJ1jZoLEqiFATrHwLarlyEy05qg2mQB41kSMNBTtdecBpRsvuZydj0+kS2tJwqOg6+Np2VJqnoyPHDdZUFpz4OsRrlvYddaMub7ctOkDiNtnR/gFeunAew3WTyJSfdaKub8st4U85qh5tZ7dDUo9nn2tSOzrbt4kRWnetaRyr7PYwr7xvYuE2oXiI0lXdxao5MvUzodKIcO77YM10PTY+LbhAlExrJkIY9n7oOJSDGYA9OlDgNWyuxMhJfr2VF0nusSFLC58o7UDNxKcbf1feENrGTIZ8oSjrVCb5NfdF9GeXMWXa4nHL+9ddO6Ax5Is27juvWie8xJnv7yoXY3ufsZIfadkPabNx99bcN+/6p/Wte1isEhIAQEAJCQAgIASHQXAItXpTM+eYofMEAJ7DEmclq5D91HP3LEbasHjHShEQoQUxmihJWbNBMcIwuu3PYyuKtdcNiNcHM9hsXX2NjXomeeSFmQxjtWI/iZFJq9wu6IKdNHv4+axbG/+lXSH3+Bfiq/Yj3GoTUtin4sudott/Mx40X98a66+5G9FeTcWHPDGR1ycOeX9yBLSkDMH7+OBgqa6CPujiZRg9/PMgmlyoEvVEURUtRZKpFsdWLQ55SBChyDCEdMowOyhYHUmptlDYpcDlSECmuYgVMBO94duNz4xG21cSQSjniDdei3FulJvWifXszz68K1WEfKkv9cNcwmNZsJ48IhQtwpMLLMFdWw/DrzsFuGG77Gb4I7cfeis9REj+IsCkGmzUFtcU+6HTMJtFTxnjcgN+N1DQrjhZXoH1SF1R34qjkDiMQD6ZBb+EoYasBk3c9A0vJHiz8zZvnrCipu4HNOa0oGTKTmR6z30Xi0pdPW21R99oQKwKWNq4I0HxLXWBlo/aCU0TJ8SqEpn/JByCXouTSpm50G1or9nFu0ciZ6PSLkejdLrXR5B+czTjlM0wgafa5NnlC9dUEZ8qnaGBF9s5nmQ0TUuN5T1NZc6bQ1/rnk5d+xPdQLapBJizFNEqHk0fhfm9REmJ1EccI1+WAHH80KWy+9dP9uMA7un4u1j/wIXNlBiDt1pnoPbInck5pXTp+bqM6P4v1vDbb8tpsUqCd5tin/D6cwu90C27udfx/KUrqqknKhzchVVilshLTpbqkuf8vQ7YXAkJACAgBISAEhMBPkECLFyVzvzpMOcB2m4ASEBx/y/G/Qa2thuGlrMKIxFR2CcfrMqfEzJYZHatJbBy/W1lZhUSHnQLBAStfH2WQqYWixcA+mK6sMrEx96NX93Zo1W4AVvz3HZg9/xbUXDYF3s1fABNvQIffzkR+3rX4euHtuMmVibf+8DdkpacjQV8Gy223IfinZfgg6wJcf/f1cJceZD5KjPGoWQjFSxG0xfBxRSHerdyGPfYaRBPYAcTqECV3DFY7YkrsVIWRVGVC/+SOuDI9D+GKGqSwlajUV4r3q3Zin6UaZREP7E4jcyC8bMWJo2+/ZOSX7EY5ZUttpQ+ZGTnwMX+ksryUX7fFgao9SOG+LzR1R8faDvAGDfhnbDO5WBgiq4eX22ampsFXU8uJQKyuyXSh2l0Jlz6M7IwEfLn/G3SwZWN/PB07si9FXN+dbCmnzFUYePADtCn5BAvvf/ccECUqzPVd7PtgLWp2HaoPF2347T5NRUlBDsc2czsVazPxYUxiJcPxdo+6133r1JvmiJKKU8caH//cMSOzZ8/6sM6mPo3cOLTpLWxhUGvtLgZ98mY6Y+E8XNaPlU7qJfU3u447lzIHo4l9pHZCXrum2zqafa48jBbm+vpbKGNmUGBffYBu/eGtZylK9Dk5iB1Sr+2BtqueZFXPSes/kyg55X349skw31uUYB7zXpiDc9IymxQlw+5Er+ubelNS0L5fu/qWIXYAVuzCxmefwiEGusZCTpgm3omLbxl7Qlht/bmRmZ7MVHWciZUgN3CyzMlCSFVOndXvw5n4audZL0rO+jpmS9Dt18Fzy0e4qtd3+zdscypKit/8M5ZvSTq1PeekVp6Gdhy172MdPu0m4AHVo6O23d6n7ms+tG1Q/1z991qFS+ab+PM6oFP1luOtPg37qPvUaNQGlJjXUOmyHSv/fARXDi/HcnXwRq/5bozkVUJACAgBISAEhIAQEAKNCbR4UfI/33CaDOVIOMoJMnFWbLB6Iq6jGFETZpgBEmX+CPg1n4SJmSQRNSqYoiTKFh2HtS7a1c8KlDirSeKUKwZGQnZ32JDMdp6LDD5YLp+C9bfNxNgZk6D/w1JY132F3RYHkpffD0z9LfbNux43+ux49qP3MajGCPeeT1H0s5vRY9tmbEprjct/Ng3R5FLELMwpOZTF0NUgqnisD9ku82XlNzhkqES1PghfwM81Uk64OH2GUSlOTuHpFExFrj4Jlzg7aGN/7ayESY8aWe/iw0Z3Pj6sPYwIK2DK/OVI7ZLEvBIj9h/ehji3MetYdUDxUlpawYk1XqQn5wKUMdnGLHQzdMP28qMo0O1DMIPnaslihQtHDtf40aFDawoTN+yOBPj01RQuh9A2JZV8YygMsUolbSj2hQfAE2cobaCMrUpcT6QKSd7DGOz9CIt/+cKPK0oapn5U1oV9tu/ZGZkpmkLAvieY3fH6aUTJ5hwkLFyM3u4H8fHD+5g78dxJuRM/pCg5fRvId/lg8xdtw0ePP4rCdxkOe+8KTFY3yfU3u6dtETrLgzRXlBxVLUsPbmOViwqZ7YvWnTPrRFPxu/jn9IfPHOTZUAXT8xZctLATdk9he1Am36f6iUPHln2miocmK0rYasSsk5Mf/+eihBLueko4FnQ14+HGbjUph4HBAd6s91rdEIxbL0rMPZCxdCFS3prKazvz1EDg5vw+NEuUnO11rMSKqrb6lkqpM9Bojiip8xMUGMu3oIaNS3mz70ZDF46SKOva3H2sokR9/wJ+dqxN59j3/T/Hn18Afnb31ZRgSmps13bb526VjaLkxzq0UV/XHyfpWAYKt124AWn1xzx53ce/V9u9gQIRJM34PZBNhYAQEAJCQAgIASHQPAIiSr7i38gxBFVn0iPOPJIo5QhdCJNIVI+NiZURIba9MNqV8sRg0HEkLie8sAoiHo3DrkbwGnWoDES1McE6Vp/AokNCJIhOZbW49L13oV+/FsG0Pkjq2RquUDnwzm4c5cQZ16Qx0K16De7h/dGdVSlbCvYht11blG79/9n7Dvioq3z7M72nd9JooQUEAigdLCCrWAALuD5B94Hrgu4adv8PXBdYd8MWcd8Kuyu4T7AAFrCBDQugkqASUUNLaEmA1Jm0mUwv//ObJKSQkIAiurlBPpKZ3/x+957fvXfmnjnfc75B9bhJGPDpHtT5WdZz80AM+gWVJIZaHHytHEOnDkDNFzZoy9OhjlHgYNVxvHPmIPZ5y2AlqaNk+00kOIbKojDB1AvD1Ilwqz3QkMQ5ZuOmw3YaUXodVQcmVPvcqGVZT4WDRMwoPczhBajguUIjI1FVXgu1XEUyQwY3jVdjTUlIK49BiicFn6orsSdwkGqQWvSKzUAY/VDKKs4gIjqKprgKnDxTgsTEVJhLv0a4yYUoYyyOVMhxLGoCCqhG8fkSg+lAcnU+TXAN9EvpCQu5qBTLp/ho6m2XlSgp+4AlMsssSNi0Ade1USR0vjFuNMRkekv7Zq5ovzSmS4oSIGjG+kIflkhQLdGRx8iFzX8eTY+LP9DjYv/9Dd4njT4eTnpcBM1BL/h8F0oKccM+mXG011CJ89s2Shyasr40q01JUnvtabNBb4gFZuINS4Rambl24qHRoZKjg1KjzsdDR+CdPx3n3HZY8CnjhI/v70ICUAeX9BW9TCPgJ6E+6z3TRi3TRIigNcF0QfOhEw+YpqZdmnHc8UC9YKLk7KkaCAnKS4LkSGui5FzT1+DLguRFHMmQIFOCG8s24H9PX0865cUGkkVSkTSRKBJRcpZQabjoVxv+F6evl8iZRjKkTbcaVCVlbNdXGHpeU9qLmLjiJQIBgYBAQCAgEBAICAQEAmcR6PZEyaOHT5L08EMuGbcyQUbF8hRJSeL1069DrmMJjgfqgBN2D9UiSipJZPTtIB/ikHkRW69AlZHKE49EmHjgldQXphA4DCpEsNQlcPwEoupoosrSkz6HjkPLch2/h4awfWIRrg9nbCYVHRodNHpGflZZYXU7EUKzVCXNU617v4TRrYK1fwB3PEUvD58GXzKeddDPxsC8sQrH8ocgdXR/uKwVKEYVdjsK8HVpEaLdWgyN74VrvMmIMRhQX12PQkU9Ig1qFMuq8L7zGNJ10QilwuSQ9zSGewdhAImRHaF78JV/H+JctIQlAWQtpyEtYmEMxCBCH48rtMNQZ3Nhb90RFCXUwS13IESthkkfirrKKtTSsyUhIQG1dgeq6+tYykMVhuUMjHEK1DiicUg1FUfUQ6jKcZF8YikAVTiDZe8jwl0OS2AATul6o0KhR/44+imwHODS/XRlk3qul4hPisy9iUoFd8dmrsESiqb0FHXruN8LVVk0lcBEtTCxbIj3fQr+dpJzvg1ewQ3/x41ESVO87IftqAu6eJEL62vHPiDHXpqPPU8eokKHiSc/OY/DaDtKhiaVSuv4Xhdymehz4G0myjByuClRJtitpvuW0rIc5odSesMk4I+XYdsSEq9tyZ8u3hM0kk6KjogSnieYFkRiynllcwR0R34z7c8HK6Oxp+H4ZzSppXJlVAfVWRc0jl1HsfuZD4Br78XEvufLiL4UREkDOdKkGjmXKGkkQ9rxfW163STziw3EB6Qym0TcGbWrWYXSKVHSERkikSiCKOnq0BfHCQQEAgIBgYBAQCAgELgYBLo9UfKHo6eDKTaBgFSlL3maspRGSc8RqkjC6TlREVSa8K+zFk5u/sPqlDxehtJIDWIsXij5mMHhRY0+wBISmrmyAqaKpqvkXWAloVJPhYUsFIitq2dsrx/aajeiFSaEMhVH761HPAmLgNOKMNpFWM31UJOMUek1sLps0DAZxuhU4MrBL8NY70bO6j2InT0ElR9p8BhVG8poBYq8Vmi1hmBxkNETYHyxD3sDVejHNJq/9Z9OokOLT2yHUKargzeJJFCEFyqaaYTRiBYaF0K+8KM3SaBybyFqYkl+hPZDBI1aDTKm0jB9R+0NCao+vHIrCl1FMJvsqNa54KCxLYFBtfIMrPW10KmZGsT+y/0klPic218KjS8GLtUIHFJfQSVJHyb1uBFOVY6ZqT11VN7EOPy42vsxCaTPUadPRKksBptv/PVlJUrObuIG3YbUeyfQvJYbyLKPcfLv78AXZ4Tn2PgOU2+a9kvtKRoujDzgzeygjKGBAGCubJ9rEHvHNETHadi+oyjb+wFq4x/C3edJo8l7fg7yy25B9Pi+wX5JahLbJxtR+PJBtCIUmtQFxUZob7kfydek0L/EgtrP9nPDXoXoNSs7NozlWS+sr42RsiRmDA/eS18UiRCxoOr1F1BCsZf82DGoL4IoATpQ97QpJYkL4ifdX5amuGmG2yrW+YdDlEj3KphM8zI9WIbdjKRbrkUoM4zd9Hap/OwTuCesZrkXsaOqY8uST6CeNh49aNQb/Kk6ipPPP4V6knwjNzAZJ8g3tN+3swRTY/kYmsi5Ls2HRrKF0cxO9TCE339zsA3B8fnxQUT8esXZRKaujuOWUdPt+bl05U3vXEVJ6xKXjs/R2ty1vVKbtcf6YEGwxKbNj0SCvGtGWE0Urg8+31ByYw6rQVRQMSJNlPMpSs71Nmm+giBKunLfxTECAYGAQEAgIBAQCAgEvg0C3Z4o+Wt+CctqZFSOyLjv5+af/7kYDcxHuOF3wqEKocLCgICjGB65Gx6SCkYal1ZF02fEYoeXtQk2tY++JnpE1Chho1+Il+fS+3VUTqhg4x+VSkXShefUeeFhpK/cIyHCH8UAACAASURBVIfNXgM//0YHmJDDWh+TgieiV4pKIkpIsuh1JFhIPqQaqzH9qt1w7SlHZUEJ4m4dA7m+D267ay2KI2phJynTq1KGO3O8mHJGiaeHh+D1vgH8d9pk3KzuiWOVFUyuCYGJp39fWYD8MDMMPQzQMZVHGdCj7vVDuHdzEU7EReO162OgSkxGKlUkBrUfCWHhULm4+XFJRrU61NicOF1RSv1KAAkDB8FFsscsL4BHYYNf50Ctk+k5dHeR08i11l2LehIhKu1k5MaMQwXTc3owYcepCIfDUwOvIYD6+ihk4AAy6qQ0IG4qohPx62nrLitRIk2myi9fwO6/voD6YrJXdMuQD7sGyQ/dj3GuF/DCAnenRIl0jqYNZ8iqd3DrVZoLJA94gvP4PdQe/QCf/t8zMH/SaHqqjoD8SrbxPulb945NVqsOvIzdT70N28FjDcazwb5dibh7H8TEJjPXs6uJBbkvPYn8Fz6Bpyp4MJA8DCG33IVRt1x1XsPYCyNKeF4ScLuf/COK3z7U0K6IPjDc/hDG3Z2MYyw5OXPthStKgu1tIkVM9MNYdwt6NvXNVYrPX2bfXqbRqdQ3YzIMP7kXQ++9toXZqXTwD4koaWh82ZcvI+epF2jEW9XwANuuvZJ9+/nNGBVPBoRY5jz1FE7u3Q9PcPw24nntT9v0r6O+NREyxrOGuF2fDw2X81mP4tOnnkTxB/vhl5rA8akafy8yHrmFRtdnBxi6Mo59R1kyNP8p4N7VuPXuQRdVCtZ1ouTccppmA1UJ/CbvEqnCpqEcp5WZKw9pepzPBMt2as4asDaoU1oRK50QJW3NXHHWM0UQJc2jSPxLICAQEAgIBAQCAgGBwKVBoNsTJf8srOQ3ySQwaOIqV0llN9InfS+SmHCjc9Yhmr4ltmobFCdP41B8FJwD+yPKCRwJdWL0sRroj5yALDkBuSPovVGnQLWpBqxMoWGqCacp2ggLlJIEUcNOtYSeRINHZoOdhEgNU3ScJGP8NhILVIIYHLVUp5BYYfmPjv4n/bU6xFKK4tAcxfzUClS/vxN97x+EE++dgMujwd/+dQSy8RHQUN1RESLDhE1HsOBDNf4xYyjSpk2kh4kNDncAcaYIxgSbUBGrhEHvwq5n/o2idAN65pXhy2uTYIo3IfP+D7B/4HB88+D1iDdSnUJFyqefZdOcVkuFiJ5WLXoonPXQsCwpJronlDFJKHY4aCKrQmVYDHHzwus5g8pje6CtK2L7ScLEqKGLIxCOCBSFToZLn0EOyo9jlL6oHVokkJw6yet4NSH4L/fH0Jz6FJpALX5991uXmCi5NBNJnFUgIBAQCAgEBAICAYGAQEAgIBAQCAgE/jMQ6PZEyTNFdWDIC8tmvHDSN0OKBg6o3Ig9dQqOJ9/E2MNf4ArbSZjTpuGp68ajetQgxAzvjdFv5EL16nbElp1GWGk93v3tfQg9aIV7cghCvziGioQ+ODDzOoz76A30/N+3kPtYJnKHpSDSQ6LA46JXh47GsCoawbrhlKlQ6yhHgOUwWlMY3DYH9IwXNnm16MsSCXfpe8C+V/HoittR9CcHHjuwG9aeNhjI2ISrfDgZKsP1b1TjbhIl08bIMXvW7Rgb3RfxPj0qQ2lC6/Kj0lWDGJ0a+vUfo7zgBGwuFU794hYMGm7CgKmPYGvGOBQvvZukDX1ZGAAkk1XDaS9BwYmDGNC/P6yaUPiMMSi3K1HBdpWQUXJrtHDofUHflfCAEkluqk32bMagaBq4JtlQH1YJX3UtSo/EoH7Awyg28Jt7TS1g97HEKBw2H1UyVJgkqsrQ1/YRIiqy8bsZ2wVR8p+xtoheCAQEAgIBgYBAQCAgEBAICAQEAgKBHyUC3Z4oWVvEchGqOJxuN1UgUsSvnN4gKoT6w1BUZ0Pf8k9w510PYufoW/HOH5fAGB2KnjR3HXPVr3D854OR8va7SLYpseHasTBdMxaDf/NnRFKNsvH+W+C8/V5c/cJTmLDsD/j3f6+A9Z7rYQjpjSLrKRqhRrHERjKJdaGSpIjBLWfKjAIGL1UpVGS4Q4xwVldgSGA3qgNbUVbrhKaoDL7c0ai9Yh8U+gjEMZXnRGUhVNExuPtFJ2763IDZcyKRdf+vUVfrgsLuhoalMFUkMmot1K/Q0BVGLez/eA/FY1LgGDsEob58xsL+Da/f8BOU/fxW+GvdqPZUw1xzmuoXRv7qtFSZhCNQXYNiqwuaqATUh0fhpE8NL9N/hssYEeQ3MVk5lL4nHsTIT6Iu/30YnEdgSIumCW0p5CUOfBM6HSXxMxFjtsAnL0G+yogYj5H9dZCoikH/wGeIc27Fzydf6tKbH+U8FY0WCAgEBAICAYGAQEAgIBAQCAgEBAICge8JgW5PlDxfZIaCpquSokSpVsLP8htvwEUzUg1/j4YikiqNhb+C9u1tWM2yFdWEyZhw9ADCp92GZ599CjcdK8LRgyex+9oJuOrqobjp5dfxjLoe3jseQKpGhSvXrcaI5cuQH3UnioyFOPDLh5AYw8L98ME0Us2GrqAQhXNvx9HkXlA5nOjpsMJfeQo2/i637KKHwpvBCN/Eb8zoU2LFzv5jsSfyM7hrvQhhck4PXTxVGmWY+hpTZN6LwJxfp+PeKTORcNwB46sfQZ63B74xQ/HFg/MgLziO5H89j5B6H2pDypB/2wDYqUZZtOB9PHHDlTgxsS/Gf12L/Cv6oGTcZERqEtD/y68xauPbCHWa8eb9i/AuDWQDn+9C6JBxUEfHIYzqEi09R/wkeawkVlw1Rag99AkS/EWw1ZQwLZkmt4YiOAM9IY+7B/qU4TzOj9qAHC7GKGtItGgVoZDbqmFQVeKpUVcKRcn3NPnFZQQCAgGBgEBAICAQEAgIBAQCAgGBgEDgXAS6PVGSa3Ew9leDAA1VWXECVqmwDIbJLlRr+LmJrw2LxIDyPFw3cSr+/pv/gWv+Q7j+i08RNvtXePSNTehzVTIClacxaQPJg71f4WisERG5FuCPs1GXU4opz2+FvHY/XljyJ9SYzmD8axZEHtqIqNARqHOW05tEgbx+g5H9dCaGlDuhW/0CIgr3IVSVgrrEE/j0DiNsx2WYuKUK047X4qPeg1AdewSpZSZ8PciDPSMi4A214o6nyxF5dDR+9/oCjB/QB6P/8hLKqOYoUBnws3+8gc9/+3P0/fgw4vceREGiAVpZOYr7RcPz0DRMvOYf2Pb/bsDxVBtuf3Qn6o0DkP37BxAXEY64f27GYX0lxu35ADUh6djxxN0whoQi5zCjjatPwMqyo/i4JEQmkwBR8fgImt9WH0XuO3+DVlWNcHkUPIEaaEL0sNd5oKEHileeDGPSOPij+9HnRANviAZ2ezWNcj14b9RQQZSIlUogIBAQCAgEBAICAYGAQEAgIBAQCAgELhsC3Z4oOepyQ61Sw+dh+Q19N5xUl3jcMlQwfqOO5qIqMAEmSoWr+4/Hu8N74tCzL+P6z7cjZvZK/G3LelyVMQCJ2zYi5dG/oHDoMLy2dDHufncPUp5fhc3P/Avpz7+K1Fe+wvp/r8TAcYkIvJKLaY/+EgmaMTic4ENNlJEpMiH48DdT8GDmdnqTWOEwHcbJ+H6w1eUhXObC6v8ajl6HKvHHp+2oUSfiy6E1OKExYGhBLr4YGos3b4tG1mMF9BG5DS+88CAmMXJ47Pg74Qr3o+DO+zD6uafxbloyBhSeYrmPBsW9oxFTacbHE3qjfkI07rn9BXw5bSyMxXYEjH2wn8qYQmM27nn3OGIPlSMnzY/YFA2u2uLFc/8zGMf6VeLkcUBZroDLUYpTVhWGTp6LXoMnQa3RIUSmRk3hZ9jz+QqWGLkQrUqCXqtBdU0tSRM76j1VcKljYFYNx4BR8+jTQvKE5UwOrx2vjO8viJLLthyICwsEBAICAYGAQEAgIBAQCAgEBAICAYFAtydK7CVV8Dhc8Ptk8CuYesMkmgDJBLvKD6sygBqDBs6YCAxb8md4n38RT36UjZ/u3wbfIy/gr9tXYUZSPEaMvhs9yvKA2IF48+afIDZCgf5/WoXfvvQ0/uetz1H98j48tfUxDOmbQH8OL26aejMJi2TYrTWIV5jw9vReKNS48dMnP0Pu/GkY/dImFPccgbeHm7H42WP4y8NDEKUpwoOPOfF1cioCIXJs66/BjYe/QuoxHR7+/ZVY8/u92HT1Pfhy5RzcdKgKw2+/B46+ETg94Er0//h9JvYkwpTkRfxH+fhg5Sx8XnMSlpAeSLSexFN/yMHeoRPwydVXoWCAA9HRpfA5fZj651wknpbhjD4a1f18mLKjGr/6mQknhtQjxMF45Foz/DVyfJRfj+tu+xV8dMWtY+RxgMoQd2U1ImL8KDcfhMtsRZi+DPowI9U7kYjSBhi1LEOZHexLOEL6/4LpN1Ew2x14dliqIErEuiQQEAgIBAQCAgGBgEBAICAQEAgIBAQClw2Bbk+UaI5VMrXFy2haOT1d5fD4fUHPEqvShTpPGGxaC6w9YpB4ogbWGybin699gF9m78Q3b+fh5fW/xSy9AtdQSVGTNBinImJg1/nhCY+BxanGxqw5eO6R9cipsyB77WNIZCmLOVSLWbc/gHKLEu8/MBrR2dX4dEI8Zr/6Dqa++Q1+98L96Ll3Y1Cl4R/iwlOZhVh+53CEJ1Vi7l/r8YvZRmi1LnzDcpXfFJhxwzs6/GbjL/HAz5/GE4sfguqOSfBRnZH87Ls0gS2B1VWCR/6egw+uHISDt4TihueyEVYTjV23xeGzlHCkUlnyWNY3OBLbE9/MGIjsqR54Kg+gFqFIqgogZn85zCExGFFQhqFfxGLx/Toa2pZC7dOhorQSlsMV8CeOx8x7foXyE/tQceoLFJUdRlRCBiZd/TAqqTgpLS6CvfIL1JoPQA0tvE4XsZbBFGpEDSOYbaqhGDDuRlQpQ/HPAT0EUXLZlgNxYYGAQEAgIBAQCAgEBAICAYGAQEAgIBDo9kSJ6UQlPEyZ0VBJIm3epYhgJVNoXDIvfN5w6ANVqNTR5DUhBaUjh+Hwrxbjqpyj2BEegeJHf4HRWjkmDuqPDyfdiV3/byHGv7oetvozODHlQXhuuhILJ9+O3KgolPWKxqD4Xti34E5c/bcNKH0pG1tfz0RMqQnV8Vr89O9PYMhz72DZn2+DKuwILB4lBpo0eOSeHci8bTLLf6y4/V8lWPpIP2h6kiwJDcd9j7+PuM9M+NuLD2PBgn/gpf+egqTEVByeNQRDNn2Fui9zkFR8FL0Pe/H0z9LgH61Dj2MnkL7pFHpUWPDU/ddhRMJAXPGnD3B0iAIjc47huUV9EHOyEGeuikas3wjdGyfhMUTh1veq8eGQBGyfASS763AgzwzraScs8gjc9tOFqKgug9NyEPV1R2Gn28vACfMRE3stY4nLAIUafpcTTocFNdV18CpIAmlkUDEWWca0H7+lmAQVn5fLsXHGbEGUiHVJICAQEAgIBAQCAgGBgEBAICAQEAgIBC4bAt2eKAn54hhjcLmXZ9StjLG+AQV/QYClOD4oWUqi9LlhDfhgT4qFfGkWLAWnYIlOwXs/GY3I26ZDyWSb62+eg8P1bux6cz1um5uJ8LI9eGvGMtT//j7MmTANhdH94a74EkMtbvz9z3/C2BAVnAt+i+z3f49IxSB4mLTT9+sPMOyOR/HBkv/CyXkzmSRjx7Wbn0HfP3yNP/z1LkyhV8nVi/+NTSvuY+zwVej19je48nfPUCkyEl/dNwX3rXgFh5KrqPxw49D0URj5djbeTzcg/bAZ+yLisfuOCAyXk+R46ThODE3CpPeKsOfW8Yi/dhxClj6Nz+dGYcEvt+HDmcMw+uNT2H99DKIKakADFZxOicLoPA9+/VMN3Gor03PMKMyvQ2S/kRh5xzzUFx+CuegzltPweJrg2mHAmFt/B5tdCwcVOiqtkmSUEvb6cippaqCN7oU6mYP+Lz74nYxjlvD3OeCuK2fM8nhBlFy25UBcWCAgEBAICAQEAgIBgYBAQCAgEBAICAS6PVEStvswiRLW2pAkUeo0jAemR4mSXiWSysTPKFwqTCSViTPChNiPaZ664hEcnncvSm65Dn2TB+Ckxo/kT3MQtuQxnPnZXEYHV8Hw1kZ8MPYGfPy/D+GXT/4TR/PsUKe5kPxqHv756MOYMagXtLfeg0M/nQTrwMmoGjcScoMcIx/7C84UHYN1ySNMtZGh5//+AZ/H9Mf25bdgXtFpjJz3O+y8awYUmjD0KHDglMyC9+aMRf+QFEx64jkUZXgwZuNxHKDp7PBPvkQuE3GSCu149SejYJvWAyO+KEHvD2qx/b8zcPUbxaiioiM62QD7p/tRmnULRt+9FjXXDEREngU5Q2UYmH0SBl8AFYlGWO0aZI5zQFtM69nQZCRdcQ2SR10Hhe0k9n+0laU4pyDTyGH1mZA6eAJiB92KmnqqReQqGLRe6HzAoRN58OiN8NCPxCZjwo8mAJlTwVhgKmRI4jgdZvx71ABBlIh1SSAgEBAICAQEAgIBgYBAQCAgEBAICAQuGwLdnigx7ToIn1IONVNZvGoSJEoZ5CRNZCQI5G5auwYCTHZhIosSSDJo8eHvVuCbu6Yh/YabEVklxzcKB2oV3Oi/tRnlh0qRXCuHtvI4k2mGw3zPDExznsYhmrnG1VSQbHAjd/QwzDpwBsade3B4VF/kDuuPkGvGQG2IR58jhSj/4kOW/HgQVaWFrbYWhyePgJLPT9uXi+T7lmHDuocQVuiA3OtHUe8IlA/ui5F1CvRctgrunhro63T4dFwKrjpYCrfPBgOTbLJvux6mawdg+P5CxC1+DqVDoxCuCsVnqSnQeU9BV1yPwzePRc8vj8JYehJldVX4sEcd0kvtiKnxIJSlMxZVHHKn9UPvsBgok1IRGtkHvcL645VnFqKy4ghC6ZuiUZoQCO2H9Mkz4dL0gSOggFrthdx/CrUHPseB0zUYeM0slFW54VNTRaLwQOFXgb+BnYZK4cNzxCM5OfmyTQhxYYGAQEAgIBAQCAgEBAICAYGAQEAgIBDo3gh0e6JE/mEutHodVBqajNLFVUafDBlLYVQ0d/UzvUXB8eGsd8LjcSG0RzwKvv4G5sQwpPUfRF8TPfL1PhQ61DC77agsKkHg1FH4VD44oobC0DMKISYfbCeYIlNcBr/aCEevUCg/ziYhEwl9fE+cTtAgxqSCRq5j4o4OXrcTyvxD8LhcqImPhjo2EqqIBPQ//AWS7vkTXnn/7yxV0UNWZ2bJjgkypQ7xPg+8X3yKEibOGJPTYeufhN6VVpbCeCAvpY9IhBFhA3uhh92Fype3wnuqAs6eKXBMvBJWWRn6HPfgWGQYjDF6GPKOsLyGypBoLUK9ClhtNsSR1bDVeRA5ciCSFXRzUdDPxeFHeMCAh1bMgEvpRlJMNDLSxiCkz5Woi0yGQ862a1xw2vJQXvQRivd+AF/UOIybuQQVZjvcSi+8LLdRMEq43ucPljppqORZP1SYuXbvJUn0XiAgEBAICAQEAgIBgYBAQCAgEBAIXF4Euj1Rot/5NQL0yAj4WX5DAkDB2FoZ/w+NWvoVMj7pJWEi9zANh1G2VhqV6ripd9JnRKPQwxoXhnI+VhLQM7WFqTmWM6gl0SILREPlr4eLxILeWYtTVKto6zWQRcngMNfArNYhgWoKhz4Ajc1DysVLZQqvIddC6fXCFnCzCSwFkvthYoTwgAOfIOYXq7Dv7/Q+GX0FHDX0CnHSZNbvgUwnY1JPAHWOOipTIhCmNsHlrYWS0cbgMT5XNfTqCKjpH2JxnYa1tA5uQzR6xITCAhmVMQ5U6u0kKgzQ2GX0XVFCq9OSxCB1Q8ImmkSS22VDOEt1dJV0ILE7g9f8prIYv1qxAH2GjcR1o6ciLSwNjshYHKb6JqCPhNZdjGN5r6DqzBcoL8hHwpifo9f4e2El6eKk54qd52QmM5UlKnioolEwdWhDRqJQlFzeNUFcXSAgEBAICAQEAgIBgYBAQCAgEBAIdGsEuj1RYiRR4nS4QAkHDV3VULL0JsD0G59WBaVCQfWEkn9lVJf4IDeGsExHAaPHjxqqRhTuAJSR4bAbfLDqTYwSVlN94iAJQkWG2ws/n7d5VVDVVzM5x0C1CIkSKikMfg2q1X5onHaqT+RwexTQkxxx0bfDR9JGRQLG65chjExNtdyBlFo/ol7ZAtO23cideR3qZk+mCiaM5w2QcPCgXhlAhCIUBpkPPoWffiFKlKIORp88eC6X3A21l6QLSZ+AzEY1h5YRwiRwvDaSKDoWvnhRo7OSFFFSSaOjla0XeuJg1CvRyy+HSU/SiEoXTY0TgXqmAkl4hWnwzM7tKCw+ghE0rB3UaxhcVS6U8nXHVeSZoiJRmcfnv3oVjroy2Gu9SJm+BIGkq4g3+8l2OtwuBEhMhcjVcHio2mHft2b0FERJt16SROcFAgIBgYBAQCAgEBAICAQEAgIBgcDlRaDbEyWaT/bD66SaQSqzkbPQhqU31JEEDV1l3MQrVSRPNAq4SHyoTAYSGVSGyJniQgWHl8oSBZUnfjkJCpIJsogQ2KgqqQ6QvPD74WIpTTUVGfUBqkXIAjjdfB1JCBXP66PJafC6JGEcfIx1N7A563hdwKgIZyKMgqSNi+emzwejdS0f7kIIlScVLMVRDu+LWMYTkyOBk6kyXrZFxlIhLc+lk8pi+JpqXl1BYkTnV7K0xQ0l/y0j6eNhW/zSuXk9T6CepA1JE42GJqxOKNhWPf1I1PIAwkkaRRp1iGB/yeVARhWM2uOldwv7KmGhU2FnTg4GpQ+CNiIu6L9iJ9lUwYSbCrUeHhIhn2z9M+zm/XCwe8qw3ki74dco8YYQSypJ1Eo4ibmfWBhJlHhZPiSRJq9nJAmi5PKuCeLqAgGBgEBAICAQEAgIBAQCAgGBgECgWyPQ7YkS7ecHEPBQGUJzVA8JiQDJBAXJASWJEjlJD7IlJEOULD3xQK3Xwk3lh5LP+wN+qjJkULEsRUZSxEMCIcDUHC8JADuJBikm103fE5vMiyqSCmUkGWrtIH0h6TUCLPWRyk1Icvi9VHR4YCDhoqPBqZKlNnYbyRaSFj6NF2q3HsoIDc7UlcJEsiVSEx5M4dHzOAWv4WC7VCQ6quvrqQDRgkEypHkAO1UmfrZfSzIlQDWM9JiMBIqffiCkJIJqGU/ACW2AF2U77U4Hr+VGtE5PFUqApUByKlpU0LNverUK/kpzkFwxqFTBMiSJ7LHV2WAMYYINe1TvcVOpQpJEJ4czKhyf7PsYe95Zw6tWIRCZgh5X3ILovlejwuqG0+Xma3yo5TXJFEEulSUR51CSRy8NTxBESbdekkTnBQICAYGAQEAgIBAQCAgEBAICAYHA5UWg2xMlqr0HgmoOFRNaPCwvkUnkCAkFFZkFhaTAIJmhJPkh+ZQoSUz4qXzwu5nSwvIcGZUlKp0uqEDx8DGnl+SGpLggiSCXIoZDdFR3yOGgMqOcnh/FPM5KUsDu9MHFvzISLm6JKKHPSBRLfYz0GBnRLw3vMq63kudXxrAMph7oHx2Dr8qOIc4UglCqVPJrKxAXGh5st4NlMPqwUNSS5NFo6StCQkZNVUk9y3CcVLboSAIp5Jpgso8UeaykioVmJCR0ZNCTnADLg9hYkj7eYKlPKNUfLDRi+Y6kKtFAS6LESCIlUFYGcj4IiwhnhHEheielMLFGSgai2kZtJ/nCEiKlEdUmEkXRamT+6TewFH1G0iMOPQZdg7hBM1HLsp46nx02twxlbK/ZYWeksBoeliOFBFSIU2mwSZi5Xt4VQVxdICAQEAgIBAQCAgGBgEBAICAQEAh0cwS6PVGi2PMNAuQ9JCNRJUtXfJIahCSFnwSJXDJyJQEi+ZbI+TwrXKj4oMKEhIH0I/m/SmUv3qAZqTeYjCOdjBkuwT8yRg7rXFR+GPSojo7G0VA1yrQK1LlIYtDrQ6XSSidkSQ6lJnzdmb2f4MHZt+GxdeuROnwklSJ+aj/8mNErHf/IfgcDe/ZGjNWHCoMSUYZIVJSXs6k0WA0No3mqmud1k/CRIYKESUFxAWITE6CgH4hbzuuT5aDYgwk2PD7cgIKaMvQyRqCuqo7KEyo6dEr0JBET4O8lpeVIiIhEr/geKD91GmF6I/RWR5AkComLwYc73sG1YyeSRCEJYyfpo65g6QyJHUUCAnERyDF/g18/sRzDeyZi/LBRSOk9CpV2RhlT5VLBJJ4SJuZUsLio0uOAk8SSVI6ko59KNJUrG4VHSTdfkkT3BQICAYGAQEAgIBAQCAgEBAICAYHA5UWg2xMlquxDNGql54akoyBBQjlG0MxVigamZiRImKgkcoQEhJubehVJEdpvNJSykBxw0v/DS8+PIDXCshaVKkCVCA+QfEtkGpbssNgmVAcryYwzLDMxk9Aw0/TD5wpAp6GXhyzA9Jd6ki1KGG1m3DI6A3994XmSCwNYauNGGZNzlo37CRY+80+MGzUKo0zROOi3wW91kuSoQVJyTxwpLiJRQtVHiAkmeouk8Fof7vwQU2+YihPf5KHMQS8VEhixej1GhcWirMaMvWeOoachnASRimU9FvTqlYSBUdEIoafJZkYI3zB1Klz1NuQfPIyRwzLgttpQS8VL77Q++PSddzG67+BgKZArYIcqpJy+JSSZ6uJgSOyBzdmv8Jx1uHX8FMSbIoPlQWUs0ykhcOWMMy5yBlDsU6CCCheHl0SOpEwhEUUqCptH9hGlN5d3TRBXFwgIBAQCAgGBgEBAICAQEAgIBAQC3RqBbk+UBLKPwM30FY2kGOEfhYpuqlJZDUtRSI8EvUlkJEAoNqG6RHpMSS5FBR/JFTlLZyQFSoCqkgAVIUqpZIclNH4e7KXJqkdjonlpPSpVflbzGOCiL4lZT9eOKJbUeDR8jGU4LI9RSVIVrwwGEiXTRqXj9Q8/hMwNjB+YjpcLD2LZtdPwq3X/h7tvn4Goaic27vsUCTojTYTjSgAAIABJREFUIkwmTJo4Ef/a/CLOVFdj2ISxNEZVYVTfFHz9ZR4mT5qA555+FietVgyfPA5p0bFIJvHz+rvvw2FSIYrXnzz5Gmzf/RHGj70SCUY9NCRKXnttG+65czay/vgn9OqditvvuAMbNzwPv17D643DW//+N+4YNwVGWSiVKqcQGnWGmBipRkmj4W04KlwnERmeCpU9QLKFPiQGkkw0Symh4qWK7ieVUOOo04tSqm3AEqAKljzZSUK5Werz70Hxgijp1kuS6LxAQCAgEBAICAQEAgIBgYBAQCAgELi8CHR7oqTys6NBs1MV1Q0SISKlxlA6QhsPyYOE5Akf81EhIilOXE4nhSI0H5W0D3xMMksN0GPDJ7mc0pdETR8SN8tH3CRL6uhXUsVjrTRGlZQlWi8NYXl8gaMEiuRYptWEQkYlSQRjhgckJaGSTq9VFWeoBjGgvLQE/ekBYqmuxd6qSgwh4VJO8qVfUix2vPYuBk2/DlVfF8CgV2HcuDHYdyAf1VRlGELCoCZhY5I5kLc3B/fePRe7clhaFK4P+on0ZynOjje24corr8KZU8UYO3AArFSNHCs6hVGjMqDX6vDWO+8gvVcakgyhyP3mG1Qx2njypKvx4hP/wIhpUxDL0puD7+/AyMEjURIwwur/HMMGehChjIa/bCD9WzTEpBJeG1ODvG6pAInmtvQ8iQljn1meJFOihuFCNWo1rFS/1NidKKF6p4LWKWavHFn9SOYkJ1/eWSGuLhAQCAgEBAICAYGAQEAgIBAQCAgEBALdFoFuT5QU5x4PEiC0z6CKg2YlJExUNDLVMcHFTzJEztIYGctutGpdUP0hI/GhpTqEAhAqRpRgQA2VJFRMMHnGQ/PWGsbOuKTkGxIl9S6apLI8R84SFXu4HBq5E2e+ykUUy2XKTKGYIDfiVrcO9elxWLVnH31OZDj01X7069UTx48dQ3g4y1YMPipN3IhMTaJRawClJ0+i11UZcJ6qQFVlKXqm9kS52Qy5wYSEJKo42JbaU8dQXHAEY68ag4IThYiPj4OR/UmMDMOBz/Zh4tirUFZyBpXlZphCTSyNcWMEy2v89Fn59KOPMLpnOizlZSipLqdZbD0GxfeCpfQIyY4EJuCYUHvsBELiI1BCQkgxsB5R9Gzpo0yGpjqS2GhoImsPGsfK3CSZSIK4WJykZjmQ22+FnMlANVTh2IiXj94nUtyyzcYEnIAWR1jec09a1A+AKDFj26LrsWPKu1g9PeqHvzjkb8CcFVYsWb8IgzUu5K2eh5VYgvWLBkMjtd6VjazJD6J0yeXsTx5WjZgHrN+HzME/UEjzVqGhiZn4oTbxB4pcB81yIX/TYqzYbqFyLA3zH1+OSS2nk/k9LHowBzOlxxOAkm2LsLhgPtZzgATH7X/CjxhT/wl38bL0IW/VCMzDeuz7QSyYDe8r61If53siJ6uZ7ykPbkbGk6sx9bxvkZdn3XdlZ2Hyg6VY8u5qdPYW7spbjXmrTFi2di76Se+fq9jPtMZ+XpY7Ly4qEBAICAQEAj8UBLo9UfJacQVTYagSoSgkWHpDwoRyEZbi0GuExImMZTEyqkz0TGRxMk5XptZAzYjcWioh3FLELv+qmVoTGhEFj1R6Q68RFZNolDQ+LSVRIPNITIoKzlAeY62Abv9eFBisGDziWtwZMwrVXxzF3kQDdlWYqS5hVK/kj0LFiuSPwosjQK8T0OdEw+dUCjWNZZVMuLGTsFCQeFFRQSIn0UOfEJ2B6pcANxhyhJD10St9CDPomGZDgUxtPX9XMlKYv9TXIIwmsy67FR6SP5ExMfA6SWW4PbBX18FjcyJMqYXPybjf4LWdiPVJscjkkJThVN3YodYUQd3TClkS/U3MKuzYdhQxkf3Qgyayg8N7QF7HNB5FHdx2liexhClIOBE3VUAJjToEdu6CbFTXuKQkHhI7Hh2vSyXOKYcHw3ukXAKipLMPa9KGbgW2py5B5hgTB0BboqTt8z+U6dvcDmmTOWfHFKyasgOZ/P+m1dPBj7PBn8KtczFn10xsafHY2VeadyHrCQvmZM1E6iXtVpt74MrHphXbkbokE0HIfwg/3/Om1rwrC09Y5iBr5qVF/vJBy3s+twCzN8xEQm4WFpXMP4d4dBHzOcuBzExg1bpUrOKx/1FofM9j6vLd6/au3MV107wNi65fASzrmMgNkgabW15Djci0wci4cT4enpOBHxqd/V3M7R8WURJ8J8HWuXOQP/txaNatApZvIundGaXZ2XvvpRixDe3cNXNLA6nThZ9W7595s/He0jH/OWRtF/ovDhEICAQEAgKB9hHo9kTJy7V++omQIOEfiSMJRtmwNMTDDb7kPSKlyEjRuUoSFQqpDIelLT6W5eiYWGN005S1shYVp/MxeNAVsNCwtEdKEr1HmGrjsqIqYGPZDs/34QGoh6XCY65DiM+JZw5+iA0PZSG8mikw9SU4EmnCKZ5HagB9TpnYK1nFstyH5TZqvw5OsjehLOOpttZCG8GSHbsLMqMKcpIXfjIhjjo+rlPQyFWHKI0OWvqtqBnNQ3ELu0OShfHArvpaGs2S8CH5oiJxIaMvizIiDLXVNoSYjLBbauDg36gePWA2VyCExUZeJuZIxrUh9BKxux3QasKh1LD/pgpoerCsRsNr+Hvi5AE3S5IYXKxxI4ylQzWVdUzEYewxo4hVKvq8kDjSSSa4JHccJJUOlZ/AaU8NU28qcPBEAb44tBc2qnr89CjZ+eI3l4EoMeO9zFl4ddImrA1+sGpLlLR9/oe4nFixa+lULN51I57cuRRjmj6/SpuQBQWYv4kqifY+0+ZtwKRFFqx6LxMZnX3m/VbdbvOBmWqCzFmvYtKmtWj6LJu/YTq2Z2y7fIqT73lTm7dhEhZZVnHsZfyHfijvRFESHE/SN9VzMO9ZE5Zs2YAfJGdk3YWlS614mETjBW/Iv+cx9a2m6Ld5cbsYtbNuUv02fXsGtrVUSUivnbwYkWupNstovxFB0sD1JHZSJdfw44IlbzOWL34W1vkbuTHu921a/52/9ruY2z88okTiSrZi7qyVsMxejy1dUn59/0SJmV8aLKAybVOX2td06zlWF92ER3LbvH9+5yNDnFAgIBAQCAgEfkwIdHui5N0qKkOYQCMZsPq89B2RhBxUiWhp6ur1ueChqkQyctUyMUZNYoS2JSwbkSFGo4Iyrxi2T76ikeoZXHPdT/DBrmzED+6L+DF9Ua9m5K+/kioROU789ypEXH0NqmZMRVREIv69ZT39QpJw36TxsNtqcZQlNTIZVRwkJGxetkVFssTpgIkxwAGbDI4wLWKcVGCQPKmiy2u0k200Ktk2GcUvLOupq4TJqEMEPVKMbBc8fjB4GJJ1iowRvCZdCL6USn5iIpDcIwnr1/4TV4+bgF79+iLrD49h8S8zmaLjgK2iEhl33Iy/LVuOu0ZdzWhhN2SMDvbU1ZMIscOkD4GHJJEvJMAyIapWwNIgmR06qmDkbprcqkxMAbLRd8QMrdwAN+OSNVTTKNhGDTH1EkiL2oV383Zjw0eb4ImjJ0y0ATEBOtzSvNZOsmTto+9cBqKk7ZT9kZXe/ChWnM4+MOdjw/S7YMm6jKU53WVT+6MYLz+cRlpJIk7ePgnvCqKkw5vSVYwkMvQuS1abcpLO1gawHKL9MpSSbQtw07rR2LiNZRM/nCHznbTkB0mUXHDPOr+3F3xK8QKBgEBAICAQEAh8TwgIosTqChqxKriRl9Nc1MUaExmNRbX8Xam3w8rEGK0imsRJCCODWSJCIsJN/w19aTGKXtiJPnKWtPSIRkJCH2x/5hX0GJGGAQumIDvvUxj1VqpTWOpy0g1r6kh4BoxEPMtRDuz5ADmnCzF70c8QWU+vDreJZS5uOO02/p/eKFSkuNwN5TVyepzUUhoS6pJBReNYB5UaJspO1IwDriGxoKdhahgHS5/03sjLP4iI0BBJDkNTVRfOFBWjurwCM66firc+2oM6uwPXTxiPvC++QGpyCpT0UTmcfxTXXn8tPUtKYS81Y/TMn+DRB36JxVNnwGupg0wiXkiEqKW8H5mBPi0O+Ay8PomdUH8EyRszS2i88LLdAa8KWnsdS21scGhCoHQoEMKSIJfSjjOOk7DYbIhSx6FPDI1qieW/Pnwe7x7bDW8IMTTSr4QKnBce/egyECXnKkhae5R0Tpy4Ct/DmtXrsG13EWxEKzJtNG7MXIJFGc3fQZtzN2Bl1gbsLrLBmDIRc5cuwdwWz7ee8x1ds70PnmbkbliJrA27wVNDHZmGG5etxVKppqWzzX97z1vzsW31SqzZfgAWkmHpNy7E8szpSG1UnJwrg5daPprK+aZ6cBcKt63C8lWv4oCNWKTfiIXLJ6Fg1oPNHiVBuf0OTJFe496GBXNWIJdtP/szeln7G9Pg6wowd+cUFK5chdU7DhBvI9JnZLZqo/SNc+GuNVi9bgdyCizk4YxImTgfWVlzWIfewep6DhZSvfocLCic26JsqTXW7d5H6Tzr0vDmkkhsXrkCW3N4fXUkRs/PwrK5zWUCnW+ELrIPXbi2hIA1fxtWr1yD7QfoIRKZjhsXLkfm9NSz6hapfWtS12O+dcPZsSX1d37WckyxbT07lmFMx4zMlq/t2tiVvvm9fkXOOTdjdgsfm87aeM6LXYV4b81qrNvWPBdG35iJJYuace/6PLQid9UCLNpcIPG4Z3+a29fFsUDfm7VvplPO/0QQ6/bGQtv7IR3Tdt6dO2obcC6YuxNTCldi1eodnG/g7ZiBzOWZmN40YaV7nbcJK9dsRXZu4/rEObkka2nQG6bhh33Z9ARWP7sLByzsrTEFGWPmYsmySchfOhlrBm/EtjaqjRKW9N207Tr8cfBbWNEuRi3HgRvbFszBitaTvHHN6Hwz3dFcCY6hzZOwZVNjyVbj3Hv38cHIWbkUK7cXIHIh235jQbC855zRNvsf+GPJL87Tv+l4Uyodawt+J+Os07nN1++SxumOHBQ04j2R60PWnH6t5l9bj5ILnQ/tt6PlfdFQ0TYZz47Zgk1t5FyFW+dgVvY92LlqKqTqyM6v3YV1v2m0tXgvlMbaxLlLsaTF2hh831qTivXzrdjQ+J4ZPI4YLZ9iw9aVWdgQfK89d+3vFPs297Lz9zPOjgt67/6ePr2LywgEBAICAYHAJUeg2xMlb9byQ6GbZSQsV2FOC81QWYRDg1EVyQGNnmoSuRZapZEKCR99NywkAaIRXq9Gzt/+hB7OGEQkmZCS3g+v79qNlEAI0qeMRMFgJT7e+z4iaeo6uYcJXn0SSkKvoG+JCpE0OvWQjMk/eRz7Thdg3MSr0UNjYNkNjWHpFRJg2Y2MKpR6mqB6SMioWboipe+o6DEiGaXK6SWiY0t9fKzSXYt+JCIm9E7AL5c+hoSBvdCXhq779+ciISYakydMRAW9T8YPH8KN6grcOms2PnvnLfxk4ngcO1rEfrvozSLD9Fkz8Nc1f4f50FE88fQ6/Obn9+PXt94NOVUtchrWaqkqUdG3xE6zVxfbJHmO6OlHEvB6SLbQY4QeKUr6t9hZaiOjKas/wDIluQfqCDW+rvoKLx9+F++X5MAiESwsJUq2huGuITdj/qQ7YCutxUufbMJJGtIG1D4s/P3aHx9R4sqlWepyIGstFo1O4IdKK0oKs1GqmYqM1IY5bN21FFMp389cvww39uMRlI0vXrANGWs3YVG7NTFd22xKGxxJMrzCOhurs+YijZ9oXZYCWIwZ6CdxNBdMlFDZMfMubMt4Eqszx3CDwI3nykyssMzHm6upiDp3Z9pIJjQ/L9V737QSNJdt6Ku7JBerFy/G9gI3ZjZtglsSJcGTdr5ZatjPSUTJOhSmpGJu1jJMSTVBbS3E9hXzsCp+NXYubS5jKdy1FSWpE3kPoqAh+bN16bnHtOpOG6ykfszakIq1Z8uWGrFGJtYvmwJeGtbCHVgxj/X6y97E6iZXw+B5diE+fTQ3o4uQEamG20IMFj2IgjlvEt+GbVdXPtBfXB86vzZYAjHzLo4/mjFmjmF7SPStzFwBy/zmfjRsINRIv2c1suamkzKzIGf1AiymOas6/kY8vrqhb9YDa7BgwS5M37gNDXvpro7d1oOpAe804i2ZEvO5LrSx9RlcyM2ajOXIwtpFo5Eg3Z+SQmSXajC1cSJe+DyUhhw34/T9aa0ouZCxsJVetsTrceIlNaokG6vajAXJUHIOx4x0PxZlRFK9aEEu8X0wdxLWN+FxztxrwHldYQpS55KEm5IKk9qKwu0raE4Zj9UswWsqp7PmbQPPjklp0vpUguxVPHfBnLMkQJD02DUFG5fNDK4bVnMpCgpcSBvTD2oaY45dmdBGtVHCcpeb6APR4CvSEUZtTbHbH/PS3F8A9fpsroXtf+Zp73WuII5LOWa3YFXLubfShRnxBdBMWY57xkTSF8sEU1tytITryKwNSOP6O9+6qtP+Xeg463xukyjZWoLUiRlIjdKQhNiKpVxH4lfvxNLGm3bOOS54PnS0xrSen0E10LNjmsmmYGfp8zFnFrLv2UlsOWa7cO0urfvS6vAe3x9oSSO9F0rrNxdR7JDWbyxrfo8JrqGboU6/J/i+lh4JWHJWY8Hi7VSlxuPGxxvnifUA1ixYgF3Tm4m8zrE/3+fqJnK8+f3sYtaMS/7JXVxAICAQEAgIBL4XBLo9UfJ2jQNeD1UaTGPxuCU7V5ITOgpBJHLC1YOqEMAbOIC3djzNshg/fjHrCdTuPY7yXe9BZQvD4KuHoODYQRyvNGNQdDLKrFU4rq4CdSGIjOyF5BER8IfF0AC1F7+VJLFA7xDJ1JRRM1CEGXGg8CSSo2IRoFErxSNMgLExGUYdJEf8Ph85HJa/SP8mOeEmwaIniRNuNJHMCaCGpUF9QsNR9vVXcPGxwlPHMfv6afj44xwk9khEbybibH35Fdxz+1Ts/vIQhowYgdqSYkRHhpNMOYgbpk7GZx/vweRrr8bW/3seiTI9UgcNwvt5X+G6PunBqGGvpx5+m53lMySQpCQgqm80bF89SR2bpLahIsbvqyZRQrKEviZKZQQCMh2O+w7jnfLXkRPYBznjiS1FJFjKmPxDg1lraD39VhwYHToGdwychYykOITqe6COSh6khv34iJLg5n0Xbty5CtJnynN/GspK8hY2fuhsPCAoQy/IxM6sScFv7Fr/dHGzKdX835WHhR1d+wKJEulD4eRVaa03RVb6iUxeg8FnN8LNLQ2acS4oxPw3m9IPuOkZMw8ly1r3VfqgPf2uNZj0nRAlK6D+Y5vz5/KD9YJOEmukYxapsT6bG/H2blMLrNKCJqMuZK6l30sTOxTsQyGW7Fne7AHD87iyl3OjldqMWSNRsrANXsEygR03nt1wX9QH+i71YRfOf23Jz2YyVqW1VgkEN0xrBp/tR7B9uQ9zAzWn2WCVHgVzZq1CBje1zTYTDefbOrrJjLOLY7flPWixcW0gDrvWxvbmzK4b24yNswddzDzsgCj5TsdCQ1/XpfNb/TmpLbpUyN9nIbdps9rBGrFC/cez3/o3HJIbJB7OmzBFvBfctAMzqOiSOAbpXi+NPFc1EjxdkAheBM3aFve8hF4VN2VjduO68+2IEmlTvgpqkkQdJZS0+60/VXtLMrMwM6PF6hmce1sx5fH3kDWpI5foEhJMs7AhbS02SclgXejfhY2zrpGgbW9nLu/BIvV6ZDeyRa3Xh4uZD10jSsji0yNmFdJarlfB8V2AzJ1ZmGTqyrW7uO6jYQ4WLtmD5WeNtIKLKJaPXYnUpjYE72MuHt6yCc1TooG8WZVBjFp43ATfs7aO/nbrauPNOPf97OLWjO/l07u4iEBAICAQEAhccgS6PVHyfr0DChIgBpqgSgk39Ux5kbHERafQMz1GgRMnduDjPU/D6q1DWFxfPHDjX3D0xT3QlJUhJLIP1D10OP35Z0hL6Qu9nmQLg2LSBw3EqeIzeGNPHvr+/FrIe0QiwmWA2VEDv5GGqqQUDCQFpJScSi8NRyRDVkb0+nh9j4wJMRIhQZKEXEiDySx5FSeTb1z8K6leEmPjabRaR3NUDQJMp/nwjbdw8513YOcnO3FFv/74iBG/19ETZf83X8NB49feMeGQG6NpEuuH+fQxVFXVQGOK5DGj8enb76PPgAGoqbUgguqZiPgEfJV/BDOvGk8zWcnk1glvVTXiGGdsp1eJgkRHgOk5HqpL7FSkOOiHEqqOYWIOCR2W3OjDffjs6AfYVvwK5FoPyaV6aN1aaOwGHGVpTzVLikJDVdCF6fh7OaJ690JkdU/MunY+hvcdix5h9h8fUSKpOmgGu6J0DBYunI/pY/jNbsupGyRStmPKm83GpdLTwQ94S+M72Lh3bbPZ/galxcUvkChp+HC+lh4CLV0VGz4s5i7kRrhlFqSLH47nLEBhCxVCg+KjsaSmpfxEiige+yA03wlRci6WnSpnJEi6iMXaN9OwYQ77sIkbtxaa+w6xbnt/G6+zljHDLVFs+/qLIkq62ofzXrtRvdPWPDO4OcrFwhab53PGQgf3V+rLurSLJUrabFyDw7drbWz7Dmkm2TNrRSnGLFyI+dPHBFU/Z38uah62T5R8t2OhYzVV+/OxqUcNa8T2KW82mlA3Pd4FdVab++iiqfO8BRtgmpmJhbOnYHBCawmGROrOK1l+VrEVVKBkzz5L0Hw7okTqh5R60wlR0srMlXvrkl1Ys2IVCkavbo5CD84PF57c08LQus0gOUe5xOc7698FjbPgUnPh0b5tX9P694ubD52X3kiLtAvZWWOxMqGZKAuS+CVLsCeY/tKFa+Ni1/0OxnK7a2gH74lN5VaNHkIXg32wFR2+n13oe/cl/9wuLiAQEAgIBAQC3xMC3Z4o2VHvZAqMDAa1OphywyIclo7oEKfT46v9/8K+z56DPsQIXWwv1NNl9bZhv8CZN5li46lFYu+R+DI/B1deMQi9wmLh1cpoACsl4Xix8bUtqDYz7vbB25A8Jh1KEhoOB9UrRiowqBLRMsXGSf2K3KCB20qyhD8+EhBmOxUcUgqP10eyRgODgWU5JGzq3PWwk0yR+X2IDAljao2bRAYVGowIttsZ2Uvpi4UEiIqlMlam74SFh8PpqIeLREaESodaGr9KShWT3MEyIxI68hCW8jhhM1dBExYGs5PJOSyvidDr4GEbUsMj6GnCpBzG3oSTLgnTKuGst5PM8cOo1cPGf1dba6hkUVN5EsnjQmAIqcfWd55A/ql3YPOcRpI2jf2MRIm5GnUsxQnpGYEKczkSqKDRM8K4qPAg+vSPxeESF/vZF3ExV2DFdff/CIkS6e5R8p69DevWrcOOggRMWZjZHFtJWf2Yec+28jlont+z+cUvE2nOmfBdI0ryVo/BvIIlHRtNdnFj3dAGqZzgejxyrm1EsHWjW8V3nitRDh4UvF5hC7+SDjZv36r0ph0i5px+Nt6PZ7cjP78g6N3S8NMR3k1tz0N6+gEcOJCC2etbx192jHWbjWkHmF84UXKxfThXWdPq2kwcWnT9I+f6NTTc5bP3rt0NxyUgStrbuFKf36U2tvc+aWXZ2zbOw3U7CpAwZSEyH56DoBXQRc3D9omS73QsNPY1tYU3S1O/zk+Edm2NkM5lZunNsxs2I/dAYYMnRpt7HfzVnIdtz67Dmq05cA2ejSVLFmJqk8+JRKLNK8HyYDlPwzf7ufN3nlVtfC9ECda3MYFlmwupOJiVg9lN/kidrXfnKJcaoeikfxc0zoJLSSdECctNsretw7Pb85FfIHltNC1PzX1sdY6LnA9dI0ok0VAWJi9PwPqgKa5EjFMVuLyxDKgr1y7t4rofnIMFWHLWz6oZ2VZtbfc+XkqipKP3s4t5725vtIjHBAICAYGAQODHiEC3J0q21NTAFFDBSMJBzqQbK81RFfQkgfkgdu78FeQO2oVFDIfNGEB4aBiuMs1ExUcnYdB7YXUbMSgtDmnpfYEzNOkz0a/Do8COLR9ClpxEVYEfYUPTEX3VIDhoVEr5BVNhWNxDksDj8qDQUoHEpET6PmhpjqqCQ+nDiZISKjbkSAyLoJErhxQ9QbwkRGpJlChpNltVZWZJTzS9VFTQs1YnwPIYB0t6tFSaeHluv0JJ3xFGG/P/tFkJRh8HmD5jI4EjKURiQhQ4dKSQpI8Gyb2ToGG5kYznt/M1epJFVrMFUZFhCFHRuJWJNlL6TxTxUTGLWMV/K5gCZKu1UlHiCRrgBtQRPMZN75JTeP29tSigF4neRMPbeprQVrsQn9QTMnq1uDUKGEm61JpPIjolBHUOC+xWOcI1CYjofTv7NBCl5RY8MHjwj5QoaZ7+kundqqUrkDdpfYO0uyOVxXlXjA4+FLZRZlwaRUk7G5I2bT1Xotx4QId9bVMOcEmJksbI2dwxWJu1kL4QZ11oSeKcpzwn+OE8GzOeZAlVTiYWbM1oFbV8oSqCtgTYhREl36YPnRAlXfSD+c6JkraqImnIdLRx7WIbzzuFJFPiVUuxIq/R58Pawbfenbxzt3ffv9ux8O0UJTumNCl5mjrS+nxBT4g1jF9+/GFMoQFJcDacd02isevqxTSxNdF6p6mkrsGTJJfGsVmpO0hO5GNhC9XGtydKnoApSyrzaP9mdEg8BPuxAmdJpvMSJe0pl5qud/7+XdA4I8DnJUqoXFg9Zx5yx6xF1sIMNC9PrcmVdhUl7ZBp52tb++1oILp2zW4xbhp9thLW02cILUkx6ewXrlBqblNn637TkW3UUd8zUXLh72c/xo/7os0CAYGAQEAgcKEIdHui5I1qB1UZfpIIaipJuMH3uxFq0mHnlgdQU/Yx/50OqyYW7+fmYNKwSbhv8AP4cstHSBkUi6SevTAsNgnVThu8lXaUVVnw+Zd5MJfbMGDyaFgqjqPfhLGIHDEANhINbqpXXCxZcfDfMpIeZ8oqUVtnR5+EZETFxfGbpSOM+/UjITbMcFrGAAAgAElEQVSGnik6ciRumrfKSN6Q6GCZi0LNCGH6lEjKFy2VKKFKDWSNkcY+RgHT91XSw9CIlqoWKkmk0h255LWisMPlUMNrUiKS/ivvv/gmlHGJSBs3Gmp7jfQiRqUYqFYJ4Nj+rxEVHYak5N6odtVDo1VD61Uw6ccBpUqGCI0RXjfLk/gimV9Ok7woliodxNPP/xJHTx9guU04ImJ6MkhIxZRiP2Li43GqqBA9GIdcV1lEsqUWhnAZik7VoV+vO5GeNgsyfSrLd2x45l8P4YkHHv/REyXBSSh5SdCYssEAsvEbuiX8hq5lXXYXiJJzZPVtvT4uhUfJhgxsYdJDakfta0+ifPbYhlp16+NtatC/U4+SzhQl3IiwDQVLWm8ggx4cj/Bb03YVPNJ+QCJKmkiGhk3VypYGgx1g3b5HSWdkRWffOn8XfWi+ga03sg2eAxsyttBYtsO73P5m7wIUJZ2OXZqKtvKKaDXeutbGzt/wpI0aTTuD32BfzDw8n0fJud5AFzcW2veAkAw1u+JRcn6ipFElxvSifS18HRo8g3Ixv51v9hsw5b1ZcBMKFjbHdQfLbfLnY2O/NZiXT2+lFsbJ344o4eVYVgpNR3FU55krwX7k0COpsazxPERJu8qlFgPofP27sHHWydxuV1VhDabPPJLQgaKk0bOnsznbtp3tlm4FPacegbuVQrCh/GgxHuefxcH/N6ccdWUudnHdb/QoaevX1b5HSds19BIpSs77fnZxa0bn40UcIRAQCAgEBAI/BgS6PVHySoWNBADVEfyeTcbSGh1LTyrKv8aWf89BrC4cA4eNgDfOiN1fHUfVfieWX/drVH5RgPE3TIQ22gBNlQNnzhThSF4B018CMEXTmDQ+FqoIHUtXqjBi6tWo1ilQTzLGRxWJh6k1kg+JX0bjERIdXx85Ai1Jij4D+uOb3FwMHzhQagnJEA/kVHoEvKD6w4M6lt04+Fq9NgTVVJXEx4axfEVLY1iJsvBJNidBg1clZSQKGq5STNJAgLC8R6bmX5cGTgPTN8qLULo3D/VxkUgaPoqqFHuQeHF5ZFDSSNbMvuiiotCD8cFVtnqm7jAYmKVJkrjF73NDzw+zAZb/qJW8BtNttOzDtvey8PXhzVDpA0jtM4QYhqCo+ARi42KhppqkuPAoetCw9XTxVzCFRNKwNgrD0mfSbHYKmxeJgCYc1rIdePH/HsQzy3ZcMqLE9eTOc1MVgokI3zIemNLkVduBG6fQE0FKtTDnY8cTi7HS2FzT3+CcX4LZjy/H7MFMYiCeVqY25JQOxszmjM5Wa0YhIy9nSaqGxnSRYHLK0pXIOVDabIraQepNgSsNY5g401VfjmbyoDH1ZvASLJ/fkOzCGB0U5ORDPWkqBpsaJcqWRXivXRNabu+4oZq1KRXLqOaQUg3clgPYsCITmxkN2nHqTWOCR+qT2MS0HTU3Tpr2Nk4dfRPeaoPU8MF+qXUZNj3OWGMphejABizN3IwC20xI3iGdmbkGnw+qHaT4ni1M9pDMSqRa/slYXNqV1JtvS5R8R31oHFHnbGQbUywGL1mO+VJaSvA2FyAnX41JUwcHf794RYlUEdH52G3YuGZgPcdLMCyn7U8X2tj6JSQFGiYixqRK6S5m5O94AotXGhtLRprSpy5sHkpzaAzLyTK3PA6JV+LI5J/vdixw0mDurE1Iu4jUm84UJUG/iW2TsHYt1VUsQTLn76C3x0qWCGacLYHI27QcBf3mYmJ6Koldab6sw9IFeZj+JtORmnx6ghvszbCkFyBtUXM6S/AetIvRuRvb4Dhcl4onmSQ1Rk3fLc5xTdAYdiVMbTbuLe9tcCy28SiREqfWLWc/+j3evBZ1RJQ0Kpcy1vNa7Q42aUE+T/9aDbTOx9l5FSVB89SlsC7bhMcZx803AhzYsBSZjFi2zZT8oRpWp45Sb843Z9tOIeuu5XzfsTSkrUlrcTBhZik2FBYhdX4bJZJEOq3IRSqPyXi8KcGq8YxdmItdWveldYYpSpMXl3Yh9ea7IUqCXmCLgceDxrRtEer8/exi3rvbW87EYwIBgYBAQCDw40Og2xMlL5vpFCJjDC5LU9QyLaLCw/BpztPY8cojSAlLR/r4RByqsFBdoUF1nh9T40YhosyPESMZsVtWBF+1BcmpiTDqQqA3REBGs1OHlkatKpa59E5BaI9YmKkMcZEc8TE+N+BheQyNWgMsc/FRVVLDspjCwtM8ByOET53G8P794aLKhEU8TLth5Q29TBwkSuwkTqw0ZiV9AofNigHJiQ1xxvQM8ZO4CLCcR0/yRYo25hWk2B7+p2Bijw81kueJk49zd169fx9qjxVDfeVwhMSlIFyvgstJtYvNiRRPNfKOHETYsNGIIVlSV2eF1AgViRd/QM6yIrZfkqnwR8nSHiVLcfKOPIv9X73BMpw6hJIEiQiJQR3bV293IoTeJx6XAw5nHbQki0or85GcMgJJcXcgPupqmt+GMgbZDJMhBrm7n0ThwS3I+sVLl4wo2dzO/Gzw3UDQFLF5w9EZcdLmRC5Gz654Apuycxu8MIwpmDg9E5nBeN3mH3PuJjyx+lnsOsAyLagRydSGKQuXMJ713NDdhleVYFfWUqzcfgAWN48fPRPLlsyEZcWsVt/0Ssdlr1qFVdt2B6+vjkzH7CwpPvFiiBLpkywjgdesxrrG80n9yRgzBw//f/a+BC6q+97+ADPDDMywDfsiKIobuKFRMW4xcUnUGjWLJq2YJtrXal4a8l4raSu+ttj/e9L3Gn3N0y6aptEk1SxqFjGJqBE0ETdQBBf2fWeGYVbmf+4MKMsgo0YT6x3jJwh37v39zv39ftzfmfM9R4gOdbfLsHtjed3bQvBrydmzEWmb05GrZbtj5+NlRjwaN/IT6lUdn1A7IjwqMpCanIL3clnuNnsTdpOI6YWMU0QJ+1CXTXImGduyiLVMjdj5a5CSqMK2hdlY5ixRIkAhpN+szMHy3dwwck8jRN9m79iI1B12rJWR05GYvA6JNhOMjtc35VHyDfXB1moHEbcGRgJv2bwN+w7bPRKUkfFIWP4y1i8ZaiPyboco6X/s2ufYBgd+OMu6lBf018buM9GA/D0b8Pudmci2T0RETl/AechNeVdT3puehzzvzlfw4hZGnDMkec3WA0i07WW/ubEgnM1QxJK9lC3YL6wPHWN23doFEPhOxy8nPUo4n/elpSDtvVzeZwGTRCSvm4yclVug3m43UK3LTMPGLenIKuhYm2JnYFXSOiyJ63pxu+nni/vp85PZk2x0hJGj9tnXtBShLcrZ2LSbm1fQj4Z5sarUvpNqHKXeCOvcjBVrr3tBCSDdaO45HmxdlDY36l/XO9D/OOvPo6Quewc2JG9DFv1ihH7MX5OCRNU2LMxe1jdRYhsjN56zvceJcF+SkbytY72KnY21vK9R6VSUXTNf7nyX3bR7C9b0iIK2/7z/azux7ndcSuj/xtQdOGxfRDE9MRnrEuOvr/ffYOmNjSjMWdMjGeraYu3E7zPh18nN/u7ua86K3xcREBEQERARuJcQuO+JkvdZeWIFE2Q6iRI/b7y/79c4fvgPmDDiAejdtThxRoLAIH8UXSrHjBFxCK2XYGLUVHjSwFRKc1Sf0DAEBIbRh8TKmOAqKAcEwCckAO5+fkyaYcQv/xpozmqkoSvdPqjeIN1Bk9bShlqbN0htfSOUSk+WpUgxgpG+ukaW8lhoMiuTsrSGZAmJDy3TeITyGw2JFQOTekZH0ReFPiEerLeh4wncaLYqofLDyn64ktgQDGBNFhMsJElqWQLjSb9YF5MWFxkX7O8bBMuc6VDJ/eBFpUsLzVZDeX33/JMoaKyDa8KjCKOBrdHEQGMqWaRCCo/Aj5B/ESKMzQI5QwKlif4u5ZUH4MZyGhNVB62aOhrIlkPXVkEVi4rfox+L4IHCuGBvGtCGRYzBgPDpULgPZ1mRL71ReH7XBhrI+uPAP1JgbjqJ5B/+7Q4QJffSlLzLbe3P/PAuN0e8nIiAiMB3FQEDsqmoSmF5yPWyjO9qW2+lXf/s/bsVTO7199hLz9L7jAy/1/sntl9EQERAREBE4E4icN8TJfsazSwvMUDmKvh9MBWG3h9fZb+Nv25/ETOnTIB3UAxqGgbhSm4eokdEUmBRCxm9SCIQgyGeI6nooPLDWwGlOhgGiRQtLH0JGRYFv+AAltkYbAasAqFhIoFhMFK5wuuYqRBx85CjoraOpqv8vuBboicR0tqKEdGDWdLigivFV1n+EgWJUILA1BoLeAwJFj3fq2nVwFPiCV+mz0hZAuPOpBsLSRGpu5zlP2Z+Tb8SmqcK5Aa5G9S21MG9qRUhMjdc3vk2lFHD0Lh4DvxA9UtRHibERMO1vgV5770J5agxKIpNQJiEhIvgBkuSRSBeBMJFqOex2Ep9qFnhz1qY1uPK0h05vW+t9DDRtDTArKtkGk4+FTRUxVjdWKKjgkIRBF8qTby8RrIUJ4S4tLHPTPChuayFShtfTx988LdX4NZ2Dq8+v0skSu7kjO95bpEouZtoi9cSEbh3ERDMeGduhM3ws6/ylXu3d0JNyD93/+7le3Orbbfd0wzMsaU13epJxPeJCIgIiAiICNyvCNz3RMlhLctSqGxAOz1DrHJIqLAwWcrws3WPIPHZVZAqByM77yLGRExFwvhY7PvyHcbdnoRbcwAWT3wB7ixJkcipulAxTpfqDw3LXSweMibnkMBgYs7A8IGw0lvEaGb0sMBgsJymncSI1IMRvToqS6gIEYxkdSRThFIXhbsHS3g8cPzMSQwaMoz+IEb4eHrZjF2tJCvaGSFc2VxPEoQqF6WPYBxCJUcrvLwpkaYCxWJiSg7bIZPS34TcRkMDo3krLmN8WASuHD6MkToLqn0CUPuDx9F6kSU4FefxwvxHcObgEVxOP4Ax338OX/hHwI8KFk+SPHKes51GKYKKxMT2W+ga6+JKrKheEQgemasCLnIzvVFoFmtmmQ6VM626aphdiQnb4C5TUBmj4s89yBdRYcI/ggLGbLJHIptpCKsOUOPvr6+GwnwRv3rhXZEouRurkUFDlwUZrRFW45msJX3HC9+NtojXEBEQEfjOImDzWbWV963FK9q+vYm+sx3op2H/7P27V++L2G4RAREBEQERARGBbxuB+54oOaEneUECwsJkFyk39XqjDkovCTa//m9Y+Oh8fHU8H1EDwzFn6lPwUrRix54/o4ZEwODIqZj/4FK4shRGytKadqkHPUvqUU9vDg1Jj3YqTaJUHlCrlLAKT2IkUPQQymMscCXpYODP/Npc0CS3IojkiImKDB2ZjTYzY4JJSFy+cgnjooegvrkOLgLpQfKjjYqTIKbjlFdXQaH2h5nmsDper0XTBg8vb8jpN8LgG5bCeNBvhSU1ZWU4c/wEpsSOgFtLCYoPpWNu5FicISl0elgoSo59hQj6qUQo3ZGffRZSKkQeWPYsXB6cCW8hCpjtEdQtNikJiQ8zE3Zc3Wx5N/wZVSxWqkJc5SQ72kgyCQa0AqkisZnDutEvReJmIUEi2KW4kfAhKUKChBSJ7XztQkwP/5p4rK+3F97a9lO4mUvxmx9tE4mSu7Aq1DEBZuGrh0HjE6x5bROWDxU/brsLsIuXEBG4xxDoSM3JEjyS1uC1TcvpU3SPdeGGzf1n798/070S+yIiICIgIiAiICJwdxEQiRIm1bhS1UA3VJqTSm2lLQIRkH32MGorz9KHxBNLFzxP1Ycvy2SKsf/g3xAVMwE+XiMwJDwaDVWV9NiQ05PDA3kVtUyKMZA0kdBjxIQYf28qRFgCo29jtC/PTSJBxrheDxqiahm7G9jajvqWaih95WhvaIbaOwiV/PmZxhqSBlYkjBxu8y+pbmFZixAtzBjiweGhaK6tJVEShsrGWlTTJ8RKA1e5hyd9RZi0U19PfxKFzbsk+8BHGD1wAB6ZMgt/T12H0VILgvyicI4qkBySGOEqb4SxjdUlpTiRlQUtvVHCmLojCQnFQ4/NhQ9Ta3RUiJgpg5HSM0XJ0h4Xtt1KIsjdlaQIU3AkVMMI5iUmeq0YqK5ppqLFxGhgwfPFzcViM4J1d2MJDgkTA782kmwxU4liIRkkYV8p56FqRYmD+zczUceINXMTRaLk7q4B4tVEBEQERAREBEQERAREBEQERAREBEQERAS6IHDfEyVfGRRUeZAaESJ7SQi0M+7WTDLg/PlDOH7kIFY/9y/w846mEaoHS2yaUHDlFCKGjEV1tREqhSeaG6swJMibpTZyVDOV5moFUwOooBA8OKIF7xIvL5basMSGhqgyRiEq6WPiSm6hWaeFV10TlEez0aykl0mLFaFDh2L/+a+QR8WIj28whsWPhcTXn6U8JFC0RuhJVgSqeO6mRsg9I9DcrkGzXkPihWQEiYeKcznQN2sRQHNZwajko3f+ig/ffgPNDQb8+dlEPDuaxIuvH6rDI5nk04DhQ0dBTZIm0N8X9fVVSP/0MMtirDibk4tJcx+GKjwMwydNgJ4qEjdtG4KUKhvpI6cqRimoTFhSJKeERcqkHzM9TZo5sGr1BuhcGJ5JokQgUFxJhkioNpHR/FVP5Y1ZUJHQa0V4SYiJC3/uKvNBYcFRGr66Y15YpEiUiEuUiICIgIiAiICIgIiAiICIgIiAiICIgIjAt4bAfU+UHNG5wUtQSggqB5aBmN3c4eZpwY4dv8DYYY9i9sML0dLcgjZNNSw0IbXS10FroJ2pm5KJLib4+stspSsuLKuxkGS5LKhKSJjojEaMCPVHbaOG/iFe9BmRI0Ahg4mKj+LaUtR+nYNIuTt8PjgMbShjfuUKGEK9sPvjD6G9WgOVXwjUg4bAJTIQ/rET4TV8MhpZUuPm6YLmpgaW9ARD4SOFuZX0RHUNLKXlOPjhp4gZNBIKlSeJjzqcPnUEJzI/xlfnC7Hr6R/g+xPjcUGtQhN9Uw58/DnVHHKoA70QEzMACxfNQWNtK/LzC5jOY8bJ82dpAqvB4me/j4Ejh0FKpYhUSMAx6uHHaGAvgVwy0KOknWVFcikj/uTQMvJYQ4VIK5mgGnIhgjbHRJLEyPQbV/7fRJJEiBcW4owlJIyEEh0Lv3ajGsfaphFEPZjiCZEo+daWA/HCIgIiAiICIgIiAiICIgIiAiICIgIiAiIC9z1Rsunkl5gy+kF4u3jTCNUEq4cLiqrPYs/7f0DS2j+jiuqO+oZLaGw6D7OWSg5KKKzwQJD/eAyKGAtvX1+40afEhWoJC3f6Op6j2WBh8ksrIkiUnLt4GcOGDoeaJT0NeWfQWHoJhZnHIcmrwqMPz0bOJ3shmTAAelceb5CgsbEV7x/5DCEhQfQJkaHJooXRLxTq+FkImzYfnsNHIreoECoKOuQsbam/cgWeLa2QkZBxp7mrTKlG/oV8aKgsKSi+gJ3vvg4dzVc/efXniHaXoWpAOGol3shKzyBxYYWXP0kKFwOGjRiGHz33HLJPn8XgYSPx9lu7UE7yJTgkAouXPY1wbxIhLPmRUaniTRWIgtYuFvqjSEmYmAWzV6pk2hkxbGXssYHtrqSqppVESSvLjVqIhyAiMfN6QrWNxWJmEo4nDV2NJE3amdBDoojeLBp+f5rKJBIl4rokIiAiICIgIiAiICIgIiAiICIgIiAiICLwrSFw3xMlD/3PS3h67rN4aPh8mmiwBMbfhL/vfo1JLL6IpPHpgYx3oW27QL2IHj7u7VBKGdFrVGLiqB/g4Skr6B1iha6dCS4si3EjGWChiatFMDglkdBMIiOvuASTRo1CbdZRnNr9JtwaytBeXovQ4AF47NGl+Pz4QQyPiMbpspOYaPGFWh6KDR+/Af9oPwyRS6CwGtBI09bz9a2IXfo8hi9YhstUlJTnX0LF5RLoyksxf/rD9FdxR9TwwUg/9CUje2UsdZHgi6wv8OOf/oRmtMGwFF8kqVIAJcttmg1y1BVXIP9qMcprymjUymuw9Oa5Zd9HMMtthsQOx8ljx3E88ySNYjWYt2gRpg4MYqRPE8x6lhGRLHGjOsSoN7LPbiyfEdJ4mBxERYmrQs7wIHfUU9WiFcpxqC5ptLgw/pjwUoHjSgLFzPd7qFjGIxBTJErcZMzBaXMjoWLCXLVZJEq+teVAvLCIgIiAiICIgIiAiICIgIiAiICIgIiAiMB9T5Q8uC0J/tzU/27pHxHgKUW1WxHStqTg4YcW4dPPdkLhWYnQQBeYNVZ4e6qhclNA4TsMcSOfQZx6GMtT6lHXUgN3EgRSkhVtNCtt0piYTjMA+XXlqG9twFBWppzc/Aeo2urRxO+1s+SkrK4BAyIHwcT3/WbME/jNV2/CSFWGutqM6vpqGJmGE+Pjh1C1O/x85Pjq0lUUwQvTnn0aMbHB+PTTPORdoVkq02x+sOqH1G4E4MLVbJw+l49x8QlwYUlMwcXzNGVdgCEDfOHrwdhivR5eLOlpbtLDQlLiSmktjh47hQqSLS2aUoQFBGFFYiK8/T3hq/LC9r++hdLiUox6IAGPj46EymKAqZW5NSzBEbxHjFTRQMsUH3fBuJWTyc2VCT0kQlhWY1ArwZggNMvc0QgpmhnDrNGxvEkgSuipIliYuPNrBb1LjEK5TquF5UomzFMbRKJEXJdEBEQERAREBEQERAREBEQERAREBEQERAS+NQTue6Lkgb/9Bi3aS/jjov/DgyNj8PcTf8VnBz/F4AFxMJgK4O+jga+CxIDRwtKWUKopAjBhUiI3+sMwUgGc/eIttF6pQbufL/RBvlAGRaFEq4fKPxSWkkJG+lZBd+womg4dJUnhATIWaGszobC2HEYe56/wxUtLn8OeS4egDPZmXK8KRhqtVtDrpJopNDJpG6aMG4daRgNXubZh2Y8fRe2lTGTnB6FB9QCqzh7Dsy+uRP1V4ONDu6nUGIAIls601BeiXdeKBU88i6gQmq0yocaNCTUe7kyroS9IfX0tNC1mXLzYhIMHM1BacRp+nko8+fRTsMjbMXvaVHyw52OcPXkOQaHhGEv/lJGhQZCwpMiNfi6UsNhMXmUmofSG3iMsq3Hhua0cylYSIwr2000lg44kURv71ECiqc5opX8JS3DocdJOskTmJoWcBrr1UoWNJGkztWGOl1h6862tBuKFRQREBEQERAREBEQERAREBEQERAREBEQEuF9uYOALhQDct9r+MsHV9kcQCAj/FsJNhK97vIRjO18u2ladsD92+BIMO3u9+C0hXYVunsJ/tq+t7cLXnX/boVb73fHbU1JSgnkfb0XepZP4xdSX8INH5yJ560+waPpzGDNsPMqrLiEj4y0aj7bQjNUdWqMv3H1HYcygBKhIKvhKmvH2isfgHxmBtmYTFRN6TF22HDUkEUqKytB29ixaK8rRqmuAG0kEXxk9PLTNaGhugNxbjdo6DcpKSzBz/Egs/clTGPjgVNanSNB0pRCnjh2DTteM6oZaSFt9ERjiD7+h9G01nIWUhrBK33ko8QtG+Tle84nHoL3SjM9OfIwp0xdSaVKEIRG+0DXXYnDseAwMC2Cpjy+aGCWsUnnQH0RhI0t02nYSJDpknzqHgwf2QCWTYOr0B2GStePZJx/H0cNUqGSfRUBgAOqLivC9SePhpW2Ah0EHkxAPLPeCqxsNWYWbyPIaK4kTwZzVhdHGCprTmtxIojCGuF1OPxK4o1VCfxcZmZJ2Kkh4jN5dQW8WN5xnvHGbkAxElcrjvqKZ6x0f+OIFRAREBEQERAREBEQERAREBEQERAREBEQE+kTgvidKFny0AeeK8vFvD67Ckw8uxa+3rcVvf/RntDYx0UXBkhISAW702pBLXdBOX44jl2tJZugwJi4c1eXZOP6v6xEwwAWevoISRA9XLXCRRIfJywPKSWMgr6uFsY6pNDR89WTpiZTeIR4Bwair1eJY9mnETRiOf/v5WkhV9PNobiMBocDw2LEwN1WjqCAHxw4dobdICWQe3nAfoIbZvwx+hiJG88YAD0xGyblARI4eBWkjcPjkQTyycBlOnT6D5d97GBdystFOciZm4EAEk+y4mJ8LNaOAhwyJZhJNK/Rt7JOLFPmXa/DJBx+gTVePkLBA+ISEYMXTC5Fz7jKOHD0KKYkfF3qITI8dilBTI2QtDTC2mRn3K4WMqTmuEkprrG40bLXQGNZMEsZEcsmd3xNikcnCMRXHBDcqXHRgGDMkNHzVU4FT5e2DizoNcluMkJM0ESizp9USsfSmy3TNSRuPldiOk0lxtu/2/Pe9s7bVYd/auUif/Sk2L/D/Zpqdk4bxK4HtJ5NgR6efV8UeJC5MQ+imA0idobrhwYb8nXjlxS3IqjdCOf232Jk2B6H9nf9+/bkhE6kzX0Tlur7urQH5O1/Bi1uyUE9/p+m/3Ym0Od8BNPN3YPkGDdZtX4s4dwNyNq/ERqzD9rVxpHWdfxXtScTSHXHYvpvj8Gbe6Pwl+j3SuXWhnzl4E/Oj3wbd4wcYMlMx88VKrPt0M76p5cp5SJxcK29z/Do3Zpxv9b1zpJP4dnaIOC94Zh9mb9+Jtd/WBL93wBVbKiIgIiAi8E+FwH1PlPzk4H/hs7yTWD1pJSYPGY3jF47jBzNehNGFviPcvJvpUUoZBP9KIHVrQ5XJBYXlrYj2479bTkNz/AvUfX2C8bgK+pSoUHwyj34dJAtkcrRIgjE4jP4gUiu+OvwZAoL8oVN4oKGlHZZWPXLz8/Hz/9yA4oYquEqlmDJhMqKjBsGFSgxXGsEKRIO+ugJff/Eejh49i8IWBUbOGYyxUY24VN6GcsUoDFU+CAPVLcYyKzchRRg/+WGUlFZiwayJKCsn0UFFSJi/PxbNn8v0nkaaquqohvGA2UxSh+k0/n7+KC7R47P0Y0zLyaLxaxBjhwOweOF8VFRVIf2TT4iDG9TBMWjXaDFlYChkTc2waBphYBmOgT+Tyj2oBvGgqITEi8QMBgNBSZNXCVVCEpIfrlJXlukwepmxyr1uXsMAACAASURBVK48xuqvhEvMYFyRK3G0tBQaxgd7EC96wuJJf7d7jyipy0Dq7+uxPHUJooTloee/b2PJuONEiSEfOzfsR9S6JCTcmDu4jV7YQPmWiRIDMlNnIs19K3aSdLrhftaQzY1/Ctw37URSAiOvDe5QfUsb4NsE/Zt/u4OxLRAFyzOWYPfmBQ7JJEM2N50p7ti0k2NMpuGaoULlnmTsVL+M5BnfEGl2iz2t2LcWy9NnI212OpL4/5199KHP09tIojS4b+VY+RY3Uc5tem80B29iftwi1rfytjren7kbirBs624kxfechHdgTbE1sgh7EpcjY8lukro3S+gJpOAG7I9ax7XjVhdU5/t1O+PXuTFzK3etv/fkIM3OcHPO9D7Wds85Fz/lXPxmVoee98R5fOlgj4zkOdisduL3Rn/dFn8uIiAiICIgInDPIXDfEyVHmeTyzqn9UFV4Y8pELxqLqjE5ehY3/DqqSahyaBfqkJjMwr/mNhIE7mqcKquGS/5RqM8fQqNci/CAgTCVNMLXU4XyukparpoRYnBBq8ETX1fl4UpJMcI9fNBEA9XT5eV4/IllULq04eiJo/jju+9h/5fZNEFV4dc/+xk+2rUVIVGBMLW0MHKX6guZHsbSOtSWV+K/X/87/vNPf8Fvfrkco1Y8hT37gFkDByF++gR8vPMM2lWVmJjwCFrb2hAfFwWVjysOfH0WEd4yDB48mFyOBzJZ0lNSVEJCZDCGDo/hMXLUVktQfKURX36xF6EDvEl6KDFn3iNobmnGu+/tgrdSialLn0LG0ZMou1wIffEVzBsTh/iocLhodTC0k0iSMhbYhek1EgMNcCm6aWA4ME1jvXlNI79vVbBUR0aDV6U7LGoFGpVeqFf4IJeGsu4yKlOEEi+W8DwecA8qSnJ2YMbaeqQdSILtWb7nv20PW8nQvHzzn07ecaKk7gCSlr6HGTu34qb3BDe13N3Mw6mTJ74JRYkhZzNWbovCJmc2wsJ5V8uwPZNKAyebct8c1nNs1+3D2tUFWEUSpC+eQBjDq2XbkUmlhv1lQDZJq9SondizPOpbhs6+EXolYz5eO5SMhJsixKhCSVuObTGbb2FD/c1227lNb99z8Kbmxzfb9BuezU6UZAGRK7B9p6D86Xr4HVhTeHrhmqsLVvVPqDpseR0OJC3FezN2YustL6g3069bH7/OjZk7cbPvNlHS8544j69A8s6hWuymCdQ7AZt4ThEBEQERARGBu47AfU+UlLmFo4379zd3/i8MltN4ftFfEeClQWFNCVpbDGgzVKGW0bm+6iGYMoT+HdzMZ5RkQ35gKwoPn8TIKaMR7a5EwOAo1NE81VDSgCCm6FTQm+TwVycxYGAY2kprEOUZglOFpSilwuLhOTNQkpeFydPmYOqiRJSfP42/fPg23trzBf5zw79i0ZLvwcRzWUgwmOWVkFfKUNdYg0wSGSWXG1ApUUM6/hE01rlg4vAQzHh4Ct79+16SNFVISJgFE9Uos6bF01LVSENY+pl4KqBmgo5W2wKjrs3mVRLoH0A/ESu9Uvxx+XI96uu0OHsmCwqqX1wlMkyZNZ2Kkkp88umncDOYMX/FSlh9A6ClsqaxogJuFUWYEhMBU10d/UaYqCOlIkQuhxvfzxOgtd0Mnb4NHkr6svBn7Sw9MtC0lUITpgNRaUJvEoNMhdMl5fCkZwrtXRkxDCxWy+49RUl/01ZDMmLmfsy4BRn3HSdK+mv7N/Zz5x9Onb7kTRAlTp9TOFA477aYb/ATzZu6+j/dwcIY3hbzDZZc/dMhdPsdcm7Tewfm4O03vX+ipCAeazK3YN+Ct6j0oFHXtde91x/n4Lo7/XJuzDjX4ps76m4TJT1bd3fwvTlMxKNFBEQERAREBL6LCNz3RMkFaRDKy7TQS88i88t/YP2a1/HRwR04kHUAEqa5uEl1NCt1gY9qIhKffQnyljacPnsAg85no7W4DGGBwYhwMeCLI0cRMzwORqbA5FNBwnoU6DxNMLI8Rd+sR+igwTh5/pJNfUE/VYyODsDzq36GpqpWeLgZIItSw8pSHytJAwbB0NxUB0/6nBTlnsflgiaYQtwxiMTH79amoDZ4JAJYYjN0QDCGkKB5aPpD+Pzzz2nKegEPPJiA6MGRCPLzgkHbhPAQNTR6A1UiEnqStOLcuXPYu3cv/URMCAkNxbSZj0JNRczZs+fQIPipkExpaKzF4meW4kxuLk6dyYGuwYA5S+cjZORIFGr08GCJUWt5IRouncfAMSMhDyCBorNAz75bzAb4ebCDWi2aGSPso/Zhco8cpjah1IflOSRQFCzP8SLh0sw44WwqbNwFCQr9X9ppBvukn/SbJ0qET73nFmDJWzHI3LgF+3PrGcWsRuz8dUhdG4XszSnYsj+XpUsyqCevQur6RMRf0/waUJSxBZu3pSOrgO+DEpHTeUzqcgzt/HSz54a9y7+jstOweu0uFAglXJ2vZdc9RzT5+7C5o01Qx2L+mhQkLYi6VhrSL1Fi4EPn8tUoStyNVFkaZm6Jw1v7EtF1OwGb98A+LNi7A0t6Kslt2KRjdjcSpw7ZOzYidcdhFGuF/iYied11TK59yttjRVvWRUpdl70DG5K32T0+IqcjMTkR6h0re3mUCMdtTN2Bw8XajuPWIfE6+LYrdD0GvG8x89djazINlXsRJfZP+FcXJXYrA3HmGvauVCAjNQ2b04V+X7tZHR4o/Y+DTkJgU1wWNiZvxP4CNda8tQ+J6lscf7ba+AIkHUpFN0sVW2nQWmDzIST3LEe4rbFOoXnOTmzcsgeZ2cVg5haH5HysS03GjM5xc4Ox3kt9U8GStLTNSD8snKvj1TH2HY3rbTF7sU69Cxs37LGNG5l6Mlalru8+HjQ52Mn5sicz23aPZMKcWZfKEp7OBto3QQWJhzC7aCPSNqcjl8cpYxcjKSUJC6K6ShK6jnPhXDGYv34rklkyYb+X/bWn/w2X/TwsG8FOpGzZj1xhPsTOxtp167Hk2gLS0eZVJ7HCuAOvJm1BtnY2NnXed00+9m3eeH2N4j1Z06Mvdjxfw+6YjC7X6dlnx+298fzoaNuStxCT2b0N61LXIip787XrdbtftzJ2HTwh2daanGU4tCAbiSuzsXw317CozgMd9If+XRlbNmNbehYKiDUXFUxflYrU5UO5pmqo9piJNxJ2Y+f1k9hOVrRnOZZmrsAhehEV9fCFEn7edZ22/Q6IX4u0rR2llt3afSsY9+x45znewirNNqRss69HvcZwx1xfdXIFjDteRdKWbGhnb8Kh1BmwFf10HTcQft+tQUrSAnROAefGjL1tzqyhfa7Tve7rTRIlfRDivUp0OgnuTXHI2piMjfsLoF7zFvYlqnuUfTq4RxVco5fuQNTmHSzxIno3HEf2Djm3RjgY1OK3RAREBEQERATuGQTue6Jka2Uz/KwBjP/NQXNNAaIiEvDh8d9C7q9GeUEuAv18MGzIJPqTTITaNxTyjHfhW1sDJX05vs78kKkxbZg/fBjix47C1apqHD51Al7qQGiMrdDJAU83DwQGR+BEZi58gyPR0KpBztmv8C9PLsWKVS+hKjef5TxWhI2mOau7O8tnqMwwtaJVr2ESkBbvbDsIffAgrP3tz/BU3BCotTLURI3A44mrSfBcRWR4gM3bpKSwHF8cPobxCVMwKnYYLhVexLHP0zFj5oOYOGkcqtg2V8bxvvTyz/F5+kE8//wL+OkrL+GlpF9g/W9+h8/3pdM/pB0KeoicPZONeY8vxMXSS9DStPXwkZOY+cgDGDZxAtqk3iQ0qACh54g7y2WamzVQsIymzWgnOngStPJ7Kg8JfVBoiCuxwttLCRm/VrjKaPZKc1dYWGrDpBvGBGdWlsHdKme8sIVqnXY8E+x+h4iSDciKnI/1qWswO0oFTdEebHjm98hmOVB80lasn81SJVQiPXk5NsjW2x6YOyvMizL2oCJqOkuN/OHOh889ySuRFrIZh5Lj7YRGf5tHh2QE38fNxBKaxMW/tpn17NzoFR3AxqQNqF+1F5vn2JmaGxMlFXwAXIodUR3104JfwpSNCBU2512Ykgp6SCykh4TDmu9ebbNLuZM1Sdi+fj6Gqjhed72C1fvisbWX9N2+zgl18kt3xFz7uYHk0NLVmZjc2a+6fOzfsBpp2VrEdzH81GQkY06yBknb12P+UN6TnF14ZTXxoN9Dp2le3YG1WEjDzWWbU5EYIzzA1nMDxHs2lPj0wN3ejii243oZiDPX6P0c71hR0t84EO7VRsNihBS4Y3bKCiSo3SFTqeBuw/hWxh+9EpYvReaKQzQ/ve53YPP8WOuOrZkOTGxv+Vp2FDQ5+5CBeMyICeX4r0Bm2lq8WLAce3cssfuP9DfWHfzqc6QocTiuM0IQO1kgL+OhlhlRz0342hcLsLwrwUeiZF8GED8jBqGEpCIzrccx9k3QtqJIRCWm2uc1fVGK9m/AyrQQckvJ9vI4euYcWLsQGzTLsDk1EfahVYB6ZTzsQ4vEQ7/tcY4oWb1PjbglbEtiLPvV0ZaNHPfXNv3282SELGYMXRSShM0so9VVgjEOidDNy1ciI/41bO6GSzZmdDGXtLV3D+fFsjSsXxXPe6VBRSd+Pa7T1VC5//lhb9uGrEiSSKlYI+Cp4bjc8Ax+ny2DMj4JW9fPZnuByvRkmuPKsP5QGuaobmHsOhg71zfDs1GctpQk6CrsvVY+5wh/EiV7KhA1PR5R/qRG8vcgeWUaQjpIRQ3LI2e+kYDdO7uSHN3b2nNsCmVJy1dmIE7oPwk5gXApIvMdE3+d0L7e9N5t6h/jnh23n2NjdsfvpvlD6dVRh/yeY9g21zMQspiK0KgkG8GuokrT7qeUjx1LnsE+YdwkJXA8FOHAxiRsqBfwm2Pz/nBuzHBNuN11uvcCe3MeJTdDlGw0YHFIAdxnp2BFgpplvQIePe9Jj393+bDhuifNjcfRtd/N/a4R98xeQGyoiICIgIiAiIADBO57ouTVvEI8NGQMTnzyFzw8ZSa+OPsBiluZFgOSHbX5GBQ0iEajQzF79k9JRBxF9IX3MKy0HKdbtHBXaeETPIrmqiHI+OIgNFSP+Hp5QduigYe7YE6qQPnVIj68+CE2dgIJAjnqLK3426EPMXXSJPz6f/6AtoICmpv6wiXEh3YoLmhprIMnS1PKLuUiJjoMOpMZZ89V4J29+2G5cAlyn2hopzyEOdNn4CivOXnyREyfOAV5VJ6czy3AoMHR9B1RseylBWdOHsfM6dMwcfIYtJmMNG0twfcWLkF9ZT2SXvwpfr7+3/HCKm6ESJ7kX8xHY20dooJD8P77e/DEs0/jeM4ZtOjNKK1pwEASMqFUoMSMncCEHj/U0dhVQuWId5uR/A59R9rp4WIxU73SxpIhKTQ0pNXUNzGK2IoBLPNxtQUEM0VI5sYUIcYTsz21NHG90FQFFwuf7CxWOheY8YMQxR0jStSvHUPKNRMCwbxwCl6sXN+dQLB9ElqP1BslqZAIGL+2i4dFf5tHh0SJQEjQXDRG+MTrOqthe5DvogrpmyiJsaknUgzcqFBdYadV7N4Pa2lYmnnNJa+CcvWFyFzWfbN9bS3o2TZb/3OwxrbZ6TyKD90LnkFB0qHeaTEdn8TFXCM3Ojaq8d37BVv50aswru8swbCfM2dN93bl71iAZwqSOj4VdXzMtbZ3wT2GXy9PMSBpK30mrqmBnLmGw529c6U3PcaBfeNBJcCBHgqQDvLiVsZfb5LLfo9TQrd3Gzfd7+cG3Mq1HP6G5P1dvTAdi6k4snF3/Y312yJK1vRQQ5EIXL0Q6fNvVLbTccxiHmNrYMfGXvbbbmQnkM3N2errBpIOx/n1xtuJkv7a4xxR0vs8dmXDBt5D+zztaHMFr0dSs6saTNikztwWy439crtRdMeriP9emm1XQAjT1HF77WvcK+7dr3OdKHFmfnS0Tf0ajqUkXFO6CakwU5gKs76bEs1+vvpUu0nnTY9dB2Onm2rAZpz7CirXdxLJ/eMvnDKb93Jtp0eOJgPJNN+N6Uom91C/dF9zHa/TfT9N9myTMxj3PJuTY7hjXamgaqJ7SZKd3JiZFtN9PtnW4C2I6+i7c2PGmfb3s073AsuuKNl1o0fyyV1+L98MUbJyD2b3SjW7EVFiJCm1HOkzdmATVUY3sijqNo76nHPOrFniXkREQERAREBE4F5B4L4nSjbmVWLehFjs+dsGfG/uavzlo1/A6mVEU70Uw4P9YG5ww/xH1iA8PAY7jhzBCO8mDPnifZw8/jUiAwZAzZjbZl0jdCRHQvzUcGuzwk8pR31NPfLLNWhtbMHiuYswICyKKpE2VNdW4b2LOdj79Zf49KN34R8VyqjgFvqbNGHY6NE4k3mMpqqfYgTTZWY9/CAVGDRzvWxCZWUtfvXb/0DoqPnwnf8khoQH4tMP38ULzz+PweEROHkiG1euXCHJEApftkPp50nVhysGRoRCIRccQKy4WnQVO/76BhY9sgCDR42Ej48XVq94Hq/88peoqKxC1pfH8fiihfjv//lvPPXU0/jy5Gl6jdDMVu6JqpoKjB4xDO1Mrpk2ayaaSIw00rtExjIaicSF4b8uNHFVsFRJjsLiEmJCrxNeVaWUYjDLk6ytOhrTusJCJUo7lSVuNCTR0PD2XG0p9HRTkbI0SIhhfsLP9Q4RJfsxe293w1KHNdrX5Mw3iJztb7PY8+cOiZIO+fFWbiriuywXtof2bKzp2Jg6Jkq2Ym8Mo00dpXQI719ZgZTOT85tZTeZWNaN+OhyvR5ts21M9s/G3q1dE0zsm4XkkK6GnMI5OhQtMVS0XItU7UtWbf/UNmNZx6bXdt3e98T2gJ8cYjdS7UuJ09n8Dpy37uXcXM7yoZ00y+1aWuTMNRyt1M56lPS4z7Z7ZeCGksRVd89Jx311avzZNje7kNCpquhI5And3l01dK0bffTZqWs5wqLnPehv7Ds4h9OKEmxlDHbXyeDMRtjxJmj/7L09zDS7j8v+kjXsePXXnv7b5/g8dsPQ68ke9vPsmtG7JKRPH4nOsU9CV0DsZq5zjShxan7Y29YLT4eb1+slRDb+52bHbn9EiXBKm7oBSLWRkf3jL5yyO4Z28mhj6HUi10bOVqy7Nm+7H3/jMpHeTe7RJqcwdkyU9DeGOYi4hu7CjN07u5Qj2c/leDzYCY3sNXZS0akx40z7+1un+yBKDK8donKwN4IV6a/gGZorX1NA3hRRYsBrx3qaMvdFlOzGKpLyKfzTbxJar3HUF8bOjcl7ZYMgtlNEQERAROB+R+C+J0qO6P3g7laOv2z/GZ5P3Izf//370LuSYAgfAhmNTydFzcaDE57iZ/X0JmEyjM9Af4zJfhulRz9GxMCH0FBzBhdyclgu40JTUipGyivgH+CH8ooaGsK62JQfMx98CFam6zATGJaKOlxtdcH69PfwyIIH8NKPnoeFpTVf7aIvwGefYem/PA+vYC8SB2a4ephhzTXCs9CE3+x7A8dNpZgx7VkoB0yEi0rP0p9j2PCLn9tUK421TbiYfwGxIwYBchnKaCb7DMt7Ll9lna63Cv5BIfRP0ePw55/h3JFM+DOa93RePr1Q9Nj0xy00gHXB63/+E55+4vs4mX2KFiNatLKcpllvZWpPOeIfexSfffABIul94qdS4IkfrkSZVsNzAhIqSdwZW2Ol/0itRgczTWJrta3QNtchhmk7oSxFkpNYsRrbYHK18D2ukDNOuN1NRs+TBpRqWmClSa4XPVq+53MH4oH7eJBzbvNImXXmPmx7Yz/y8wsceFfYnqBgTzvsIFecIUqYNrN27qtgnoOD1+Rrn9Q6JEpyYhFL/5jcyGVMguiZNiI8DK9ERYrdv8JWe5+96nrdeq9n8u4eJTmbE7Dyja6GKl3e0MVbRfhuz5Ib25Edn3JG9Yp+7PEASTl7wso36Pni6MV+CVjajinAur5McG0451CtRSxyI7GMpQjdIlqduYajyzskSvofB31uam9z/Anqg10JeymlD4Xtk/yNob19aDr7cVvX4u1j6c0bO3YhO7fI7vFge10fj/2OdQd4Ok+UXPfusZ/GwaajjqU3b+zAruxclj8InkEdLbymVOpro9J9w2sb5wXr+jTsdXwv+5Hw99H3lejZrw6iJC0e2zMSmazUV5uF8qC5eDWq9/vt8+y6t1BfY89GyPR1HafmRx9tc4Yo6fAEcXrsOsCvN6HVUTIVQi+O5BikE5+upUSsqUTmvm14Y38+8gt6e+MIl7DHVYdiu83Lqft6Kfy8G5Yd63Tv9czhwtV7zDqFca9FuY8o9R6kTZ8ERce4cfzLBZM75opTY8aZ9ve3TveC6g56lHT9PXztuo7n7S5NLD3gcrm8re8dbe7EOHJujehrnIjfFxEQERAREBG4FxC474mSM5JwfH36E+QVfIJnn30Z//qreRgVN54RvyGYMmkexoeNg8SsgsnDiPNMrQkLD8KgfXtQ/uYbaIoMRLmxBi40Kq1oaGZSjQEeWjdISFRImBCjq1fgkaljETtxICqLCxEWHA5zVQuKqltYfpOOeasfRdXVC3jquR/D4h2Egt3voyT7PBp4vsgHYzF4yiCENYfi80/S8Q8qUMImT0HchDkorW+F0V0PbYMGyT9djXd27kdogD+uFhchPNgHJipXykicLP/hD/Gnv+5AQmwYpk6eBGtDLZqra3Ai7wIKSegIREVgSCgjhaciIDAQ27duZfoMo3pVXmjUUCFDT5VGbRsOHcrAo+s3sASnFjU5uSg7nY2JjAee9+RCNGj1kEhd+T4LFSR0obW4opXlQjr6negMrdSxWG3RygIJonD3gJ5xwgq5NypJssi9VLDS0+RiyVV6mngigiU6caamO6Qo6WlY2tv/w743sxtvrrKRHjQH3bwcK7MTsJXeJvGhHTqB/ogRZ4gSOPdJpUOiJHMxXqPkPitpNfawBv1QDwWDTfKenUhyJArpVHHkrzlGg8o+RMWOFCVUqjj0M+m6ovUquen8YV/96iFJduZTyP6OseGcicWvsUwoKwmr98R3j3jt7/19rdC9iBLnxsGdIUq6buyWsaxhCrYM7a08uL4ncGTO68xY59AX/GC2qLBu08uYTaMOu5VHj/P1N/b7IAt6pt70XVLW9SPmnp/Ok1xcuAWqdZvw8mz6NnR4jQiKh+ubZeeIEucUJf0RN/1/etyXysiRoqTbhr8Dx5tSlDhQM93wOk7Nj9shSm5y7DpFlPAgYe1ZuA1R23djdvqU64lKHX4u2QlbkbqGPi3XlmtBHdTlXnZVZaGHAq8nUeLkOn296Y4UJb1/99z44dC5MdxrbnY5aZ/jpucx/Y0ZZ8aIM8d06/A3Q5TYPgTIWNav8qQ34WrHdyPWYfsaGbas3ABN0m4S0VH2Vjo5jkSi5F7Y4ohtFBEQERARuD0E7nui5G9VYKrMUfh7a+HtFoJ392zGk0+tgNzkh2kPTIOHhek1clfoNDX48hepGMwkmtDL5TDSL+S8jx4l+ib4BapRyhjeEQOHIdDoQc8OBbSMvy0ubcLkuIEYHheCxqZ6BAZEoJUkyefVZWigiekL/7oMe498isqiZjy27AkMGTcOzVfzYNAzWcbbk4SDBmd3H6LyoxBm/0hMevwZNMm8cPFKARQyA+KGjcbYEbH4x653MCZ2BAqLSmlcxqheQwssMk/Mmv89vPOPnXgsbjDCfXxhZZpNG5Nv6tk21sTAhdG9Xl5+8PLzZ2SvBFfy8mgKWwwj/UJchT5oDbhQcBUGvkerjsDgadNgdHNDbeEVlJ84hlVLFsI9ciDtRah+sZgEH1eW4njARGNWC8t+rIw3vnDlMvz9/Zh0Q88WGrhqSCiFhoShsLEBzW06hPsF4BI9X6IGRkHX1oYpMu13iCihkWLCShR0MSAVppvNR+RVfiLZl4LEKaLEXs6yI77LA1ofm8yuD/ndHs5sZMVG4FrNfscJbOU2+Vj11lA+BOYzNaXTwNLhTqR76k1H6c46vqcvbsVxyU3nuTvKCCZzM7+848HTDpoDjxIqX9ZR+dLnhZz3KInrKAPaiPXXzApthoaCuuaG13AIeg+PEufGwZ0iSvgROL0Z0jB0+xrkP7MNQx2lF12D/1aJkj7UCx2lYKs6VT3fIlEiEDlzX426Pu9sfe4oJ1jV6WPi5CbTGY+SXkqQW1SU9PI6cexR4ogoceg1wV477VGSQo8S1Y08SvqbH7dHlPQ7dg0Gm4l5X6++CK0iksFLd87AmgQmBHVGTztUNtixfpV+MCev+TYJPtoL8Ao28c8rtv939YnqPo/t798S18Nzqe8W91CD3Moa5OQYvgFBYRs3O+KxmybMXVbh7nSFQx8eliZ1GzPOtP/WPEo4kW1eNj1fDtNsqBTZ2lFmZj++474a+/cy6Yso6ZxvBsHfioT7NXNkJ8eRSJTc3uZDfLeIgIiAiMC9gMB9T5Sk5pdBz7SDIBXjbSsVmPrAKLRoPOAXFACV3A2t1iZ4yNvx/tt/h+vu/fjh0Hgm4HigplWLQqkWp0kYxLB0xtvXH0G+vnA3SGBkLK7GZGCCgRahPMeQ6BC4k2Dx9QuGucmI/8s9joHtboicGIGM6nycPVkGH6kJ40cNh1RhRoCvF/JIjpRXtCKQEcAKvyi4eEcjfvZj+OTkl1D7e8HNoMdjj8zFxXMX0NhQh5CAQBSWViKYBIsHfUOKamvxgxU/QFX1VQRVskSmshrtjP61Sin68PG2Gch6DxuIdnqFSOhB0k5SgzUzKCq6DBdG93oyyUYiVeBY1tc4dzYbwUNGI6emBV6j49mmMLTln8MgcyuGTJ2JVp2WOhQrvUroVEL/kbr6Rig9pfDw9MKFyzSYjY5BRUUFjEL5Da8hldGPxM8bV1nSM8Q/nIQQiRmqcKqrqrAoTPYdIko6vDk067FzE5MohCSJ3B1ITmLcr3aJ7cHN9pzX7+aRn6CRcCnifY5I8QAAIABJREFUp1aCYRyFKva9QUfqTdy6FKyype7Ykzey8mWYMSfuukljlw1bz4czW/kLuZJ1u7v6c9gfInfVx6IgZu31dB5HK1Kvh+2O1JuKZdiUsgxxTG4RHkorMrNQGbfEFhNrL7lh2UAP48nO0wvlITNfKbAn1cSq+XYhsnMDNqYXOEi9qcCyTSlYFseEAuFKFZnIqozDko64V4epNwUGxCQM7R0P3EkcrduNzvQCu6fBja/RC5ZeihLnxsEdI0psQ2UBNmSomV2xwLb56ZnyfK0Pt1F6Y/Nq2DcDW7dSPUVf1Lr8dGzZsBHpBfHXy5/6Heu9B9k3VnpjIzf2YQaVb2vsDUR6r3Hl5Cazj9SbAkMMEpjA5NwmyElFyR4ZI625Kbel1nQm8HSdszc6D719EpdiZ0z/qTer9ykRNTv1+nXStyB5Yz0Sr60Nva/T//y4TaLkRmO3iN4aS3+P0N92GvE6sWm+tsjY04DeKBYqJzpIMptRazI063diExNguJggd0cyknYVQLtE8JvpsisXxtKGbERxbYrf1N3vp+e9d5R6U5FZDxXX6N7z8FYw7kUV3GbpjXC+jtSbuHVIWWVPJbIlhmXlQzZjDuL4b6Gf/Y+ZTl+Y21iney+wN5d6w/uaQmOa+qTtWD+fvyeNnEPpG5C8owjFUatuWVFynZi0x8qvzEywl7IanRtHzq0R98I2QGyjiICIgIiAiEBfCNz3RMkvv0xHgJeEZMURfG/Wi/Q7GMkSEwOa23UYLpFi69l3QE4BbowEvvCnd7Hv6V/CamrHlbpStFv10F3KZ/kKt9CtbdDoWpkG04LwqAj401C1/GwZSqjSmMB4XnjKbKkwJqsb/u/EYcwJHIwyWSOJBSvqql2Q33Ye0YEB9O5wgbu5BTqpD+oUEVj205eQlXUOQ4czbYbkw4kzhxAUGoDo6DEIV6vxwT92Y+DAgTRjrYSXjz+GRQZDpXBBxvETWLuGJT2mOpgyzqPpSgmkZhOUAb4wentANiAIoJGsQTBk9VDBhYoSId23rKQIBpbHqIMYD+rtA01zGw588j6avQJ5/TCcu1yLyHGj6OvSDNeyAoyeNIvkh8FGlLhJJCirqmHqjhcqy0sxauRonM+7iOiY4fjqq6/RQobAy9MTQSRq/MJDUchjJWYpiRqm5DQ3wcdThQc9Ld8hooTTpi4bOzYkY1sW/RBkasTOX4OURBW2LczGMqeJEj6j5u/EKy9uAU8D9ZqtOJBof2g3MBJ4y+Zt2HfYXk+vjIxHwvKXsX7JUBtx0H+JQsdDXs7ybp8e2lMp9tO3I9Php3Y33ljXIXvn77H5jQzkCj4V7HfM5NlYsy6JiTL2jcAGB/Xvy7p8QijEtm7csIf9NbJP07EqJQVD06mg6fz0t6MBddk78fvNbyAjV/CbkEEdMxmz16xjXPK16BpbBGxa2j4cLiZCwj1YlmqLSlU58EmwfzqYg+XXIlGFW9j/NbotkI48SpwYB3eSKKHZDJaTEVNf8+LoY0m/DaKEgxH70lKQ9l4ux6ISkdMTkbxuMnJWboF6O4m4O51606+Cw4CifWlISXsPuRwKwrhKTF6HyTkrsUW9neTY9dSb3uoMR3J/If6YY2vfYZv3kEwdi2WpjCSO/4aJEryG3THc7G3Zb5tPytjFSEpJwoKoTiVFP4RLx33Zsj8X9UbOkdj5nItrsYCETudLGHv7Jn+K5fXbbvo6N54ft0+U9Dl2hUQljumQ1ANImXG9L11H9o1KpOwx5LsQ1WVO1GXvwIbkbbZ1R7if89ekIFG1jaWIy7oTJR1KpC3omWzkuExNk7MHG9O2daxTwtxIwua0robXna12jNfNrUFOkn39lbxw3BzYshnbOsY3JwziE5bj5fVLMJRDz7kxY++XM+3vc52+XaJE+D3J35/JvK+23wHKWMxem4R1UelUzcR8A0SJ0EC7MflGm/dNAjROjCORKBE3ViICIgIiAv/8CNz3RMm/f/JHhPiHobqiCk88tg5mV8boUqHh5maB6lQxfvX5Vng8EICn503Dwf/4I14bsggPhA2ChsqPhrO5kLQaYGCaiysNTGWMyy3W1iBy0EDoisogrXfHgS8+w/j5JBO8ZNA318LFbMG7WScQFzQSRQo9S2eGIP9SBa6YziM2LgFe8gAYqqnq8A+CZfgUPD5/KTfSr2Me1SMXLpwhkZGHOQvmk4wYgDMnMpF35jRc3STwDgxBXFwMJo0ZypjiOvz97b2M/n0eAT4yGA9no+5SMeQsqVFQySEN9YMkxA9GeqwIREg7M2uUSiX73A5tUwtKiksRHBYCbxIlnlSF5OWewq6CMoyLm44zx07DJVjNPqrRfD4Hw8dNZlkN+24LALagoq4BunYLaqoraYI7CZfy8zEgchAq6Imik5oRTaVOzbl8TJmRgJzaZlS0tKCdZTtyGuhGBND/xdD4zRMld3oe9+HKf6cve6PzdzcsvMGR/T1sf5udEK99HYH+0ovuFlbfwbF+t7p+K9dxxiviVs57T73nuzJ27wpo/auM7kozxIuICIgIiAiICIgIiAjcNgL3PVGy4u1XEaCKxNQxD2NE1HTU1FbClSSIS30DjrzzGRpbmnBKXYOg2dEYRiPW8I9zsDhyBEtbKoFyHaLHTaRxaTPc9VRrSKVw8ZDBi6qQ+rP5QLsPPs46CsmsUfAdG472unKEqH1xNOcqaiplsJBcUahdIKGqJNzLFVE0j82vNCDC1w11JCzCpzwGGWOHj3yZgdlzHsHnjCcO8A/BiDHxKCjIp7fJVbQ2NCJ8wED4BodgxswxsOjrGSVcjc8On0R4aBheWLEU7ZeLoblUBJqCQCp3R7u/J2QkS0wRgagpq4bJ7AK12g8eMinIV+By4VXIlSw/Cg6En9wLek0jfrv7IMZMm4sKlvdUGBswYeQwVH7GsqNpCVSwyNlXptlQMdNMf5WKZg2q66oxduhwlBaVMFo52KYk0VuMGObti8O/34YxVKV4PJSA0ywRcjG6wM9DCQ0TeMa5tYlEyW1PayECcyYjMLd3q713eFqRKLlttO/GCWyeDJnLcIgmvo4/e78breA1RKLkpoAWiRL6qXxXxu5N3blbPVgkSm4VOfF9IgIiAiICIgIiAt81BO57ouTxPyUjwi8Uqxb/GAq3UJRWVyE4yAOXDx/HxauNCGOM7QXdJRyUliB2uBrSgksIz61CgtEXMb7hCBk2HG26GnhL3WFo0UHmLoe71QANyQqFNBCHPjmIj8d7oWLGAKClGd4KJRovMCq40IpxHn5obK/Gw9+bg+Kvz2LAmMkoa9JhwvgxOJV9DsPiE6Ctr0NZZTEGDRmIi5evYnD0aJIZcly8mAkflrg01ZuRMGkGS3iaqSiJwmF6SZSxDMfV7Iajn2Xgme8/hYcmjINCp0c7VTPkQdAIE3xHxKCehqumukboTCZYlXIEKKkgkUug0Wuhq6tllHEtlDJ3qk3csWvPJzDEjodnzBiSRIUYMyIaekaI+g8KoSGsN8kWC01c26FhYk95QwMExiU6PAJncs4jZtggeNHI1epGQkjhicspjCNubEbwz1agMcif5rUukGnMqHZpwwwP3DtEiUHDYiIZNwKr8UzWkv6TYu707LcZI1JEzFKVta9osfZAKvpQtLMlHKM83JCVhoXJ7tia2eG3cqfbKJ7/JhCgWo1Ha/L3Y8PKnYjfTpPeoTfx9m/y0O/aWP8m+3YHz3X/EiXfobF7B+9v11Mb7Asq0hYmw31rPyWPd6lN4mVEBEQERAREBEQERARuHYH7niiZ98f/gB8VEWtWvASFSxCaWlsQFeCFN9P+D55qRlDSfUNiacIXjVdx0VIIY5gFwV/k4M+sj1eo3OHCPwoaooZGRqG6vAoSkg8STwmaaivgY5Sj6NOv8V8xZuyeQqMTVy94S9zhe74OvnkaPBs7Bg26OkxbvBS7d+/BxBlT4eOrRmh4JD795DOMGTuB3iGuqKmvov8H4B8YTCLDH618IKuszLEZoKqUERg1fCzNU5tBqw98mH4YNQ1M4OE5Pt+fjjom1oyKG4bhAyMxmsqO8BB/mCUu8CSJUVzZBE96uDaYdahsa0GAhzeNaYNgrK5G6bGvUM3EGw9PKkvCAlDGpJsjzVbEPPsCqvWNGBTuD6vOCqW7FV4kf9pp0iqk5Wjog9JCc9dApRo+NIQ9nnOWqT/D4NLQRHrGCHWoP5p//We0X63E5XHhGLhiCVraXaAtr4M60B+xroZ7hiipY/rNwlcP03RkMta8tgnLhcLvb/FlTwXJYm2+E+3J2YEZ9J7Qst57cUoqkjvMU7/F5ouX7omALX3hDRi/A/fouzbW75XBct8SJd+hsXt3xkoOdsygV45WidjFKUhNntG34fLdaZB4FREBEQERAREBEQERgdtE4L4nStYfPogP9+/BqpVr4C8PhS9LU5SmVrz9193wGzgOwyMGw9uiR5W2Gafyc3HKegnujUVIotnhcG8veLSYEDI0Fp6M2NUy7cWThqhSGSN0yxnpS5PT0hNV+GuwFZ89rML4ocHw83aBssyMvG2nkThzMS5XFmHC3Efx+eEMzHh4FktUSKi0Ax99uA8TH5gIK8+lpUlsfW05HpnHUhypN/LzL9EAthC1zS2YMe1hRA4IQYAf1SGGNhzPzmFqTwskOjNaGrTY/o93uRlWIW7kCEwYG8OyoHZMiB1McsODxqs6lteoSWC0o6qqBJY6LQLajCSH6DWSW4B6nRF+VLKEjB4JF6binDp1EdWDh8KFhEuIiwxamrd6uJkRRIJForfY4oBr2/WkQ5hu09oOtbcaVytKMYjmtpImDUpPn0bMjDGoef0dRLdJ8FF+DpSrFkHGaGNDbSMGDohCVGv9PUOU3ObcE98uIiAiICIgIiAiICIgIiAiICIgIiAiICLwHUTgvidKTjUa8D9b/xujWFZiZEWMmv4imspClNVoETF2FgYOi4W33AWt9S2wtBiRfvxT5LXlwLP4LH4aF4+40jYMmzUTbQYTZbdMf6HviJBuk3c5H1ekVpzOq0XDkEhcHG3Aw3ODUK8pg1tTCPI2n8HqJauQXXAac5YuwMFDX2LKA1NgZRkKLBZ8lZWJkcMHQUFPj8rKChSVXMETTy5DxIBByMo8jtKSq6hr1OHJpxcjLFQJP5UcZqOFnip6VFeX49BHn0Hh6YcPj3yJ4LkL4BsYRMNUM1oLL8Nf34TJQ4dAxpQcT0YN+7BMpoUlRWeoRhlEUsUrSAmf6IEwSVWQRQTBOzQEWqsV0kYNdp4+hcAxk+BjkKKN6TqNTfUYxIQcdxIzXioFqnVNaDC2oaiqFmH8visjgwPpTxJgccGVN9/DoEFBuJL1JSaqQnDy1HmcHRuKhMQfwlraiAZvCSYxjnbAAJYpiS8RAREBEQERAREBEQERAREBEQERAREBEQERgW8BgfueKClvdcXVkgK0NOpxObcMbSxzERiT4ppWxD/0BGQhIQgbFAgzSYmB3v7Y9dEeGqAW4mR+BsaFKPG9OhPmTJ0FjVYDN5bJtFJlcb66AhV6I8roW5J7qRAPPfwIPig5CtfFA6AlgRAsiYL84zKsXrQEmSeO4eGHZuBg9mmMHzeejhceqChmlK/EAikTeCKih6CktJAGq4UYP+EBzJ79CL4+mY2TX59muo0Fzz73BAaEKiBzlaKsuBae3t5oaqzDe+++j9o24Co9Q8YmvkD/EDd6p0jgZdQi/4v9iPJWYHTMIKjUPlBS7VH2xTEUnsrGg/MeZo2PCgNnJsA9MAJtpjZoa+ugsbrCU+qGwye+gmtIDFQB4RyurcgprEBwgD/cjSbEDAhDO0mSllYdaloZ4yeRwSdIbYu5jZDL0fLmPmgPH0NrjCciDK6oOF2EoxIDnvnJv8NytQYFbvRnmR8vEiXfwkIgXlJEQERAREBEQERAREBEQERAREBEQERARMCOwH1PlNSQmmhlqotRY0JxQTUqa8qgkFmR+eUZDBxJsiAgBCPHDEdjKQ1V/fxwtOIKSQEFCrO/xpHsTzCE3iGz1P704/BAOz1D2v2C8eHx4xgzZTJihkbj7IkzjMmdjP/a/yc0PzUYQwM94ekmh/XdUiwcNwXZZ69gRvwonCouQkzUcCbYROL44cOIHTeEJqdtTJ9RQO6pQF7eBdSRsEj+xTqUspzl0OeZqKvTYw6jh0eypMfUZsbRL76GXFCI+HoiL/s8vjhfAvchMYhOeACNLMORSZQslQE8ZQYUnPkKIVTJDBsWAWneFVw9+TUJinB4jorBgHHxCAkPQ+GVUuiZRDNs6CBYTUqUVBVB2tSMz3OKEbxgDlybanG8tIaxwm5U0lgQS6JkSEAAzBU1kFQ32Upz6mR6SOidEkkCx3zyPGq3vYehv1yKI+9+AN/SOpyprseixS+gmWVLMqkCfqsfEYkScXUSERAREBEQERAREBEQERAREBEQERAREBH41hC474kSM5NnBAWGXquDpkHPZJlLsJqtKCkqRa3BDGXgEEybMhOff/J3jIyOQrtKBTM39LKyOqQfykAFje7963IxPEiFWkb1jp/3NPZ//ikWPcaynZgIlPE4r3YZPsr8APp54ZBEuaH6aj2avqjDc9PG4/BVKaYOYVwvdRfNbSpMGjsABSQ5FCGuGBM5BlfyL0AdoMbXJF8UHp74wXPPscxHg9raFuScL0QYyY0pU1g2RBXH2RN5aJaa4OMtRcHXl3G0Xo/Rcx8jcSJHs6aV72tnWVA7XKl88ZYroD13DsaacxhRUgMKRhAaOxw+U8YQDyN8Vb7YtHETwsP88O/rfsokHMb3NlchvFGLLW/vxeh1L8JIciO7pgZt+nbIrFJ4kYSZNmYEJIXFuLrtbaphwtHoxSCWVgPUCglMMjMq91xE5PdnYe/BXXjYR4+C8jbMemA5CurqYS2hke7GFSJR8q0tB+KFRQREBEQERAREBEQERAREBEQERAREBEQE7nuiRKkMggtja2ktQlWG0RbLW1lei3oSABcvX0aLNAhLVqzG1i2/wmMzp6JdIsdZEgzRwcEsh6mBjmU09fmH0Fqcg2D/APxo3W/w5+1/wFPzpkJBMqKFfiP6uiaW6mTjqLIaWlasjAqIQWGFCb98NBQ/+8qMBQONGOYzBL8+kIXfzBqD4xcr4dJWg8lt/ohi0o2i1Yyd29/Egh+vgpHqDRl9VKbMnolDR47DTx2ISQkJ0OuaoW3Wo8XFgPqiIpw9XYzDTLd5aPY8tLdqoDfSeNUnGFo9FR5GPfw8ZTBbG3Hyzb8gtloPBU1dZz42Da4xYWis0OPt3R/gd7/7L7y46nmse3E1DApfltXUw4ukyv/u3o8Hf7Me7SwvKiRZUlbbDDeZJ6DTITYyAOOD/ZH1y//ERG8PeAVEwVLZCqOiDC5xLjjxt2am24SiOKwQ4eV5MCMawwKGosLFBfWnihH7+lqRKBHXJREBEQERAREBEQERAREBEQERAREBEQERgW8NgfueKFH7BZEkMcFdJoOB5Sv5eVdx9WoxS20q0FpSj+PlNXhk7U+QdyYbx/buxdPP/RCNTMGZMDYWr//vdgwb/ShqagpRdek8qvIvYtv/voa9e9+kX4eanh4SWNxkqCmvxoWyAhw3MDJ4INNoor1QVy/HivHe2Hheh43xCpyp9cIH1WV4Z+FD+NH+43iQxMOiqhYs//7zaD94EWe+PoPPLVpcqWvEhOGjMO3ZRWxnEdR+agyij0lzcxPJnVrKN4AcKksuNljQNjAUE109cb5yL8rb5Ji16McwUN0i0VSwhKYGmppquJ+9ioKcfISQJAnxlWDpvHnQmdzxH//vd/jfP7xOtUcC/virDbD6ekDuZqTHSg0NXS9g7MqVNI81w9Dcjpyqcpg9lfR2oXKk3YBFD41D+UkqYfbtRUtuKeqlcgwdGwH1PC9cPmRG8ftH0LQoGNbjBfB1GYYxA3zQQPwtV9sQ/rtEkSj51pYD8cIiAiICIgIiAiICIgIiAiICIgIiAiICIgL3PVHi5eXNUhsDvL1YUmN2RVN9MxNlKtFUUoXaCyU4U16C9kERiB45AQf+8QEeemwuBoweBk8m4fzhv7diUOxDYFIuzIzq3f3HLdj665eh9DThZHaWTe3hIadfyJkLoGAF8hA1svKO4JysEB7RYxEeoMTJ2iqsGafCX0mcyLVGPD8pAr/4NAcvUWUx8+oVTP7/7L0JXFXnnf//hsu9bJd9XxREBRdwQ000iUsWNQnaJNokkg3bjqatpL8J9jeVzL9qZ6KdXyXTCU5T7aSStmom0SQVs2hSdyEuuIEL+yL7DpftAhf+33sBZRVINDHxXF955QWce855Ps9znnOez/l+Pp8fv0jb30/TLEasRy3baRSDWH+pgnEePwEPRzcsrTXY2jqI6WozVXIO+WVFXEsp5nh+JWPCF9F08jRjat5mx4V0Fv3oPwkwG43uwkWqdUV4Tp2Ie8Zl6k5d4LK5Crvp01g0bQZOHo7U6et56YfP0FhVS+wv/50RoRNo0+k4k5nOWbUNUx5ajJlFO1YiuTmZnSXnpRLCqR0XCe2ZO3kMmWnXCBSvFbeyM2RqKqg7ZkbNND98JviivniSU4HjsLqQSl1OJfOmh3KtqgVtgRr///qJQpQo85KCgIKAgoCCgIKAgoCCgIKAgoCCgIKAgsC3hsBdT5Q4i0GrQaogtBorkae0oReZS2lxOTlpOVSIBCf70kXqWiUCOOx5krOukZmTyYsvhKOVyo13du7GY9I87OylcqTRwBfviDwmxIXoX/+C//fG79HaaBkbEMD+ffvRarU89ejjfBR/RMgEqeiYNldCYcz49OB+nCwrOeKrxfJ0MSNm2JMgXik/kGhe8wOJTFq8CE1RLX6jx1BiqyIj7xpLH3sC96mTxGfEhvqmeswMiIdIMxYWdsR/eQIzcyvScnVMeuoR1CXFvOB1gj/95x6Op2uZHL6aEcGBuKjaaM/IQ3/gQxznjqE4u4FGW0+qS65xf/BYJk4ej1VVJYWZOdhbO6CztkGrV/HXi4lYPbgQH1d/NGJ6a6tRUysESXpeLqJhws3JDqPjSqqQNveI6azvlfdxkjal/K2CL67WMeteN1paTlPktRDV0Qv4etmJD4wX2TXtjKhwxveN8O8oUVJOfOQiDiz4jNjFrrf3gi7fT+QrKazcHkWIpZ6cPWuILlzJ9sgQU8LQnfDRHY5mWfxctscsxJtC9ketYN+CHcQu7ImNbn8U8zc08/reWHr96as1IzmG6Stg+xnBZtA9DLPPCvcQsSQG78372TjPbtC9fysbDNb+8ngiFx1gwWexDGuYDrbfoTT2TsHvVrRlKO3tZ5vy/ZG8krScN6Nn4yrXRXzkGnJWbicy5OZXrj45lhXb/Nkcu1iup3ISNr7CrtA3+1xPwz+tHPZELCMuZDu7o+6c+WP47Rj4G/qEjcx/pYi1wx3zA+3yWxw/txKXjn3pSd25hle2JFLRrGXu6zuJWeg96GGSY6azgu2ckTHT56NPYuP8VSSt3CFjK2jQfX0bG5iupxg71m2NIEjuockxK9gWuFnu3X3b/rXvUfoEweMVitZ+A88G3waYyjEVBBQEFAS+xwjc9USJvYMTFuJR0tLSglrSaPQNIiepbxZCIp8KowHqhbMUp6RwzTMIq5DJlBaV4OPogEVNFTkV1TjPekiSacxxVDlQeTWVlA//xO5dWzl29TKFyReZHDyJv3zwvzQKqfDKqp+y838/Je9sKveGLSDE3Yndcfsxsyln+Ss/YkvUf3PfwmmU+DsTVFpA0n/vwfvFlzhy9BDNhka8PZxxtbTknqkhzAweY/IqMbS1oJIY3kaDGS11avZePENhQzU2LU60j3BCJ3KYNdPLSDx6kS/SGglb+rJ4mdSRL9UqPiH34nHveFIb6vCvsSZfl4+2pIzzh49wr6+3kBqhWNvaijdJCylV1aR+cYqTTiruefllnAwixbE0oG1vlZQga5oEP1DRatYiUcQajhcUE+Hnz5mIFdwzN4Ay13aKsmqwbffE9WEt+w5eYVaFv8kfpqExH4OdD57NHri9tvB7QpQYH0A3sM9/LVGzb/2i2vTwb1w4LU0k+sACdpoWUHfSx/jwGc56ouRfjPxbz84+C7FU4pauIClid78PqF+pNcNaxAyHKNHL4nQ+MZZb+2nHVzrT2/OlwdrfmyjRp7Jzg8SFr43ipsN0sP0O2prbh99NF23G8yo/zMY3KgjfuBR/48+929L774O25etsoCcpZhkbXaKISFovxOrOIY/9nD0RhKcuZ7PltgGup+Gfl2keibFk604j6Tr879/53zASQeEcXjrAHPNV+v5rXwt3Dmr6JOn/9ZZslv6frdGht7QbEtl+s2vONE4PL2X3HXdP6ol7YXwk4XLvjFlwgKjk5ewX8rLvJfD171E98DCNnV0s336G/jimO2dkKGeiIKAgoCCgIGBE4K4nSpxcXTBvg7YWPRprqSrRt6AX7w1ddauAU051biHZF1MokhjcWjs33B9diM7SjLaL6bjZu5Dt5YnBxpzJBlva9bXs//ObbJAHM6vx7vztj9uI/MlP+Z//2U6ryoyQeySdRmXJu3/dx49//jLqdj173n0Pdw8LnnnyaX7+Ty+zNnI13vdMxvDFMY6+u4PHt/+JqtJKE7lhJik8WVeS0YgZ60gXOxw9RqFRSTmJRTPVYthaU9vKoSuXyJFUnoVPvEiLulneF5mTv+d1NJ+nSazNBJpt3XB5aiEhYgZrb6XG1qAivbZWTFXFI0TabSHRvunnE/jiz39jlIOWR8PCKG+tJ+7YYX4w/YfYPr8AdyFtJICHdiFIbJrk/xJjbLACX0ctVQeTqD2fTukYN37w9GIS3/4Qr+oCgpcGUpqaI4SLCr2nDclHzjKvzZeRbdYkJyfSMmEqdnMXMn6Kw/eEKCmXKoplfDBvJ1v7eUv19aefjoXnKx+Esu5WvSn9+ic6RvuqAAAgAElEQVTVaw/Gh8zn2GK3VgjBzkVqty0K5YE6MieqX+IhNW4x+0Ljh/8wOaxFzNCJkp5v9G85ULduh4O1vzdRItVJUcs+YN7Ordx0mA6230FacDvxG5QoSY5jXmQFMVK9FGpcCfVuS++/37re6H9P8sY9ZtkqdvmvY2/vxWRqHIv3hRLf7yqqo/pjU8Vytu8eJrGhO0x0tI5X5XjXa7r0ycSEbyMwVqqL7iyW9Zb1QLkshlelrRyY3Pwqff81r4Vb1rhbsCPjtbNKs50EqUYczmfAa65HteNw9vhtbCv36MglvJYUxpuHopndD1F4s3vUkM7YON+uSmNlFxFpvL6fS2Tl3kHm2yHtXNlIQUBBQEFAQeB2I6AQJS7OqNrNqBf/DRuRx7RhJskwjbQ0GGiolxSZyhoq8kvIuyBmrUVV6AKkCkI8Ndrqa5ng4kP2tSqKbS2YaO0o5IFUR2Repu3KeVb9yyoup6cS4OUniTXv4D92NCV1lfj6jeatrf/Ls8ufY8aMUF7fEM3iR+diaaHm7Xf+wr+vi8ZdjpHwr//BuIneaJ9/DicbJ6lkKaaxrh4PF0csmhqolXPKyMyj5loe1q06zEU6VFBcw4kr2bT4jsV37AS0FirsRVrUJtUcdj7uOM+YjGtZFSVitGpfrOPaVA98fHxxtXAit0RHvd5AoTU42lrTWGyUHaWAVK14jvBE7e4oiT+OuFhaM10cV0pErlRdJhhZtWIpJFCTkCfuDpaEWrtR9MkRkenUk97WjM/YMeRdTOLj999hooUlU6ZMo1D2n5acy+wxoWib2tmTdYz5P/0/qGbcy5i2ou8JUXK7L93v8/6FYFn8HBUbv8Jbt2EtYoZOlHxn0B6s/d+m9OY2gTgoUdL7uINhdJvOcyi7NRKEz1Vs7F/SMJQdDLCNST6wbx6fdSdKvsb+7uqv3sHjZ7j9Yrx2tgUOXxIy7GtuuCf2fd3+q86/31c8lHYpCCgIKAjc4Qjc9USJnV2HLMIYdWtlZYWtgz26hkbKJV2msUEv8hJLSq8Vk3EhTWJ+CyisaqTWfyKG0d74u3mgv5hLuSS+OIssxszCwBRfJ/a/8QYR4U+JtGU0LjZ2nDp+nNPnz/D8inCShHD54oszODq78/zzz/POn7diJ+TEfXPn8Kc//g+bNv07Do4qPnwmkgk/fBjNgw/KOdiQn18kHiQqtFaWqMxb0QoBojK3xkWOSW0p5VJxcrGslvcTMgmaMwc7ZwM2GhepKLHA1kIr/4FH0nkqYt/GuqWRBjFSLZUoX6cVT8CyR7hWJ9Kjdms0TWqqpHJFJdUkzZKZbG4QDAwWWJo3MEFjQXt9NZ7F9ZwRT5WSWknQ0Zph0dImpIyarJwrPHz/LKylKqXhL3uZOfN+rpw9TZ2LPXX51VSfTcOnVYN9SQMODuKjMqqdT63zODnSgf/Y8EcyCou5v7X51hMlpoeTNCI+m0fypo3EHcmlTrCZtXQda6Nm95Ss6FKJj93Eln0potnW4BIcxur1USz27/m6qTwpjg3R20isaEbrN5eI6Ahc4lZ08yjpvgivMC38C9eeILrHaytjVch9bPLeQXyEi8njJC3iEAtyNhETe4CUOtAGP0VUn+OXkxS3iY1xR8it0+I3N4LotRGEDmiN0nEut2TfQ8XSuJjYFshnm0NI3BTNpn1puKw2tlM067pkdm7awp6EJDl/0LgEE7Z2I9Hz5LV2YTyrwjeQJL+//pm17sYCr3v/4EJw2GrWRy3mevf0XsToc9i/JZZt4g3UcaxAZoVFSeVWqLxZ74cokeNHLovDPzaOleXrmb8lhB3xomPvPpGbvDbiWbw3jqV93sSLZ8zhLcRuO0BiWgUyOqR/VrJxY7ho4Qe4G3RhemgBOZtiiD2QQp18L/ipqJ5tM359uO2XGcAogVqVE9FRCt+noqQfzxLBLD5mPTEfyHnIdWLCeF4ay17p5v3S2b9717qwa9MG9iRKW43X1MqNrIswYiunalycDxu/4d8xB1209akg6eVjM9jCd8j9M3jf63P2syV2G/HGOUiq+FwCZxEWtZbI0GbiV4WzoefAv1EtNli/DzjOA8mNWUXkrjQZizc+ptJ/r8H8ajrnjZVneKk5jteitsh1uYDNhzZisugZbK404baBxN5durzT22IA3I1VIItEEtFF6hj7d4v/dlbq4jrnPJkXZc5duXE9C+r2sGljHEeMF7c2mKeiROy32P+6hGLYY2MY19jWvcEi13iDfSl9x35Xk3Wp8cTKXNe1TZ/5qjc2g2HW+/z6vUcNRABLBVGHgRNRLiJHi4nlgGkcdn66+kXG0mHjnCkeaWlyfxOwmSvX9cbwoJvi2r2tcuMkbHXfvvhq/TiE9vRbEDPw+HXZJh4ru3qDP6vb9XaTe5Txa0OdE/rI/Aa75oY//ynfUBBQEFAQUBC4fQjc9USJ2lIW/60GXGwdaWkzoLER1kKqKPQiwanViaSktY2m+gbx1yjkbHICmlYVVRXWlGgtqBMJzqzx91JvLhHAIk9xsLdm6lhPLn3yCVYVpTz5k2dwcXTCTExO3/7jf7Fo8WO4urkLaXKFP/zxbdb/f+tFUlNJ3Na3+M9tb/DDxUKc7Pkrqqpcrv7i/6F6ZhGuD8yjqUaIDZHbqNRqIVWssLe3ElJGLQauLSL3qcbWUcOl4grymsw4e6WNwEBXjp3YzKMP/BNm2pE4ynmd3/5nflBYQ0FNOo6TJ1J3KQ8PXzeu/P0Mnk8+idnzj1NoTLFpVHMmLZ12ZycqGusZ5eqBjUhy3CRxZ15lNa6j7FDVNZIhiTvvpZ3Hz38Crfo27FVCspjDFYlBthYSJLjcDLt9x5jq40GmWRVuju40NrZIco4ZHhVmlBeWcdpLxyHfOmr0jbz6T5F89PcdvLjgudtElMSQHDyPqLWrmecvT/kVScRGviLyjjc51KVNllL02PAVHDaaJMpC2kXTLJvFinFqEvO277xuuKhPimHZqgRmvRkr/iOyUi5PZd+GVcTIIif0umFbz4c705viwrWc6K6DNpq83bcJ7x3xRAR1bL8txw//CFlsLvDHTjTjOfs2iOmcF7FSGmySDaDjcPRConVRbF8XRpCdjuRda1gVHyo+A5ED+Azcwn2bHhCHgKXxAXGTnqe80rBcsJ6XZrtIBLcddsY2CFESfxhC5wXiLV1RmBAjGKcRfp146PZA3+MBuEPKE2/sHxPBJSTIpig2VKwUCcPCDklBjwdT8YMQedJ6NrI1cpbpWLrCHBKKLFkY6m982u1pwGuSIqwip8szpUf/3JiEjeXYS0SDP9Db+ZzDeyj0n0uovyuWspjcE72CGK9YGWeh/ev/TZhuI0c8fSI2rmOBjE+NLkfGVO/vDbf9Rt4pkmVx/jc8KAYlSowGo0vYxNrO8dVMoVwDa9bsI6156Q2TXBPOh/EKnsXajZGEumho7rym0sL3Sj/JdfEV8Rvu7W7Yi+HBiJN+F69D6R+EJLtJ35tMLtfDxq1EzvLGTq7lwpwEiiwXyljpOGj/bRms3wcb58Z1XU/ywXSwQd9ud1wfh72eEhmqP1FGQtJOg53xIh7iXNkDyk4SMnBr51w6DKJkxS4NwS/FsjEiWOjRChJjV7FmXwUarzAxuO0Yf7qULaxadZjFpvn0Znh2O6s+5zAY1l1zzB40gXLszXLsjkmMGLmfXB/7splRbhYu10io3CciQ11EMltBkpzrK0nz2D7gXN1r8PXGbEi4D51Y6L+iRIiSPYX4zw3F39VS+LA9RK+IwSv2ENEdN6G+41QkJUufize11XRPFEJwU9QGKlbuvW44bBrbX6kfh96enujdZPz22LCLTO52HxnsHjXUOXsAoiRM5LK3xLx8uJOlsr2CgIKAgoCCwLAQuOuJEgsLKbVobcdG4nEtpFpDI2REu1RONNe3YGgX8xJJdSkvLae+ooFjCYdxtHJEV9FEcXUFRVJx4TpyKq11TbT52ctCzJmp40eSX5rF6b+8y29+80ssrC1pkf2XlBaRm1/A/PmzJR2mmQ0bNuPu5sUL4c/xq3/+Keve2Mgff/cOS3/6AiPq8mh+YzfXli/ANWQmzSILKq+ql4oXjVR4NOMrvipqiQNubVfh5GKLXvZ3MrOMnRkZUgURyLSgKo7ue4ZJnj8m7On1NNvoKX7rbe4/kiRv1C1wtPAmVVdNi2M7uovlFEuijst/RdEoxMv51AzyzdW06NvlDaQeHyGOxhiPZ27BuPoaeSC1ROszQo5twb/H/Y6xU0Q25OSBraUDDm021IlfSrGlVIUITq07DmKfksUIIZ2scwskxticViFO8mxsaA8cQ/14F3Icm0hLOUJJcTEubmpeuu9nt4ko2YDm9UPi6N/NWNWkF05iZafHhzGpZf62YHbvDO8wfez85MjPy5Je4pAkuNh1Lq63hXZWR3RtpBOvh/mv0byuq4y518Od6VhpRHW9jZXvmY4XE9hZsdCx/QbN653H6dqx+BlMX9XxFtBIGpj2k8zqQzHcaEqHVCUt6tAAaSy3cN+dbzwHw7KDsNjDgiElxMjifNUSDjwl2JmeHvsnSnri1YmPCfcthHQtjno8mHY+KIf16vfrPdu9j+SNfmQ4B+bFiUFu1xvpjgVopBi4Jlz3jCgUn4glJCwfaJ/9zL9CrE2P1LA9QYis/qbngTA1fs/U9R0JPsNtf6BgEb5eT9RW0d93VRsNRpTId2avKGRdj/FlHHZC9G2RBV5XmlAnUbK626LU2LTC+FUsORDWSSLdIvwGuaV9M0RJP/NHr/7p9zS7970J+8OE9cK2+/f6a8vg/T7YOP96RMmGwtXsEHKwe1XV0ObK7i0zEnCSrhMoZshd6VzDIUqSXu05L+fsIXxZDKHbE7r5GBlJ5PnsmXVDSjLcsTE41sbpqYMkvPnY7ziXbcG72Rne424iPy8j6aWhzB99MRsa7kMnFoYqvUkSkiOym5dJT1w72hoT2POe2LuizPSdr9SPQ29Pz2uw877Xz/jtvp3eOE+uyhHfkJuRF73uUUOcs/v4IZnI40QWDymVbVjP8srGCgIKAgoCCgK3AYG7nigx6CVW19wce1s7LCzN0VjZYi4/S3iL+G60iPxEFigSdauv01OUWcyVtGxqaZQqCh0nT14W6cl4Ro0eTZ66lqkjRjF75iQaret59/UY3vrdr8VktQFLkeY0tTRRViZpNLZm+Pm4cFbMYN979wNejfwF7/zPWzz1Tz+kMqOeJhdrHNNPMOFcFRfmTsBu8mwxS22i0SiHMZNiFyRpRmuNuVR/tEksr4WQOQVF+VwuaGKv+I/Ye84RE9aTJP1jKTb1c/nRz3bTbqfFNTeDMxt+hcapmQDPcZxzsqbhfBLuo6YT+vzPqPe2F2PWFjKFcPlHU53EDrdjKWTIVE9X3G2kqkaqAWzErNZLovSszW04mJ/M0Q/+KFKjKQTNno9vwCSsmswFQw3p1XmMdPQQgqmFptoa8UARjLPyyUvNQzsqAOcgXyFs2jl+6UOaHauxyJVo4jYNp3Mv88cf/eE2ESX7WNDHQK3ngnzAh+rOB/qt8nATOsAiXl6hsUcegA8vH4Ao6fx70souMqPzQTpUHqRlYd5V3bBvwd5e5q89z9H0ZnjfAvZu7Z5y07GvaK+BTPk6Hhhvyb5ND4iDY9nxgKjnzRP9m+T190B7I1q5f6Kko3+2in9DaLevd5BESas7SZZei69ykX8s21DE7NWrWbl4trwR737krgfw3axME5lLf8k8RmJKiIP1XRU9JtlNAstvstjtM08PSdrRD6a9vjec9m/dG0hcuMQA7+xl1DkIUdJv5YE0yJiOct8rlr2IEui4Jm58+nz/VuB3RxAlg/dPv6fZi7gzGjxvKJrN6tUrWTxbqsZ6fam/OWgo/X7zcf71iJJd87rmqBsnO7S58sb2HZVNgT2r3oZDlPS+7geohum98B8uUTIUrLsWvzcf+wNVxXVVY/Sex/qOnv4wGxruQycWhkqU9D5uz58727pVyPweU3PHi4jVndUT/WI7pH4cenv6u6/0N36vb9dVRdit8qX/6abXOQx0Hxy0Ws2IlczLClFyG5Yzyi4VBBQEFARuPQIKUVJTY5KxaMQoxNraBgu1+HGoNGjEeLSxuV4SZSxoaxWlxrUyCvKKuHgxSyo7bKiozeXL5KtgE8TUKSFUSlWHgxjDhk4MlOqKZv7029d5563fkVMg5qT+vrQLoVFeWUFTY7NUVthgZ2/P1rfeImT8BKrKSnkg7DHit73PpLB7aN+/jwmW7uR42mE751EaJIbYUqpJrDSSTNMuBI5IVTRC5lhaWqEzVFGaXcA7x5KxmPe4kBi2WFXuI+XMRpoqrYmM3CsRv1pczC35ZM+fyK7/klEjvGgys6aiJA1twBM8P+tF9B+8g7lEBqucJlDsbcNZZzvS2i152Gci9poaSb5pFwvXNq6V53L8UCKBI1xZ8+h8SrNyuCKeIxNmPUhVUz02UrHy1v/8lgAhjRYtepmyqloxir1E4OhpHBRPCi+JHQ4QOY+toZrLFz6izTxXCKgS7FydKDCr49dz198mokQeTvqkw3Q84BW+/plUmiAO+It4TbTwZ3onTnR/mKNDd+/fJ96v98Nc34c7k2QjYXlHxYgxhWJ+HKHX5SZDexhMjp3Nine6uw10mxS6NOZ95olbuO8By/W7YynlCzcjB8pFevNOHLuSUsgx+Xh0fGZdr8bpb5FhTCiQ/uljeNDru/0cVyfyhvht20Rzn4b3gtVEvRre6efSgcsuXTA5EgEuJ9BPpKWRiJExsr6j7Dxnj7G6aCWHNs7rs8jtOBORSyXEs+2dfaSmppl8UTo+klQy0MPxQJj2XmQPuf3JBAenkJLiJzGUO+WNezdzlEGIEtNiJqebJ0zX6Q+6AOjYsC/RMlz8hn+TG+5iuG/qTS/Pkt6nMKT+GWrfd44PGY8H0rxZsDqKV8M7PF2Mn75tGeK4N468Acf51yNKbhCYXcB0ntNgc2VXo3rLRwYaU52/78+jZAW95uUhLbAHkjJ16+CvfI118+vp77yN6S+LXuvnPjFAX/Qec/1iNlTchzbfd423PmauIvtLiN/GO/tSSU3rx8Ok9zjtbGv/U/MN349+r9Mh9ePQ29MTxoG+17VVP5Kb60N8kHvUUOeEPvcjhSgZ/gyvfENBQEFAQeDbQ+CuJ0paq3WoRXJjLkSEtSTHYGjDVuQybUKQmEsJR5tUcajkX22JLPjzCjiflIaZpOQU64pIuprJ6IkP4uzljpmN+IeIoau/txv5F09TkXuFX/3iZcpl/w6OEh3cbhCCQ2/yPmlsqMfJyYHjx49hEAmNg509riP8ees3/0X0f68j6803CR4/hctN1Yx8/GmRATVKhHGbVLqoZB/tpihgR/FWsbLRUt1eQ+HlHP7jswQc5z+LmyTvjHXM4LOP/g/tdU5E/9+/89nhL7hfEmXKK9P4+PR/M2myP6Oc/Dj4+XFCH1nLjBILRn78iXBCZjgETqOprIKdBefgyccImvEQmRlZZORnYCdtzM3PprXWwPxRI3nxninohUC5Igk6eltX6sWkRONswcEjH/KpkD3/+qs/UFSSz4ETn/DMi//CoROnCBjpIxUqDmjNmjh37kMuZxwUs1gnRo8dycmss2wL/6/bRJTsYt7unZiKN65/bmVFSWdpbthAFSVy0G7VCLMTxOhy12z2Smxuhx/o0B4GB3rjf/Mp5Bbu2/SAODiWAxIlxofqJVuwW7uZVxcEIRL4ftp+s4qSfoisHl16k0Wv0XwyJpoNyV0eAR24mPw4VmvYsmIDuqjd4q/RY5BItwnBlRQh5Ig/B6RqKHV1b1Pebg/eseFSXj6brRtXi3dBJ0ExpIqSfoi8fitKhtL+BJ56U6RZiVGs2hPaM/ryK1aU0FtmMsRqACMyQ8fvq90I7wyiRBZdw+x7o/llTPQGkudtvy5HGbiiZJB+7w5dn3F+q4mSmxAQParvTL3fV3LTda4DjCETGXl4eQ8z12+GKBkCsWI89yGN/a9TUTIwZl+rosQk+3gFy24kf5+Kkk4PlKTZW9m4OpQbU5ixmu/GGOy3oqTPy4Oe1/MtJ0r6aU/PI96cKBlQcjOUe9TXIUoWJxHW2yD8q019yrcUBBQEFAQUBG4zAnc9UWLZ0k6rkCGSCix0iJmQJZZSWWJNvZkBa7WKFpG3qNs1NFQ3kXTmvHhpVApZ0UJBVRUZJeUEh87DXAgLMxsVDp6O+Drb8GX8HmZNGM+9MyaglmoOlVk7KiEhjESJRjxPmvVNNEu6S1VFJXZa8TBp1nM59Rp5Qni89MqPOSspEuMfmCsSlmo87nuI9sYG0dyoUYmspapKzE/ranBSa0TS40hhcxVZZ1PZcTkPv7DHJQVHLU/FWVBzktLiywSNfYgLlzP5aUQkOfnnOJG2S6pZWgmwG8nRT9NZ8/JWsv8SS4ik+diaScSxvzfW7g5kHtvHNUstyUKW5FapmOzqjlZImDqJKLZss8RHZc6Doz3FaLaO4vpW6sWstUzaYS3tKay9xolTR7hPJDnvf7QD3zGjJWJ4HlmpuQRPGCvyIamOURmoa84X0icbmzo1IUEB7D36AWvmRNwmomSIHiXXPUNuXHn9eZTsmtVLez6YR4lpdzr2R83nyOK9LDiwhPi53XXqQyMzTB4lIgVZK1KQHgE6N50obuG+h+VR0s9b1/0iHXrNv1d1Rad8ZmUXyXQTj5K4UHYLudSTyujW+MFICYyeL3EEmqqLeuJienBekdDDuNe0ZxPBlcrKHUFCpqSKz0yXsW5v0MUMePYK0q4b+nb83aTVf837a1aUdHqUDKv9HQuuTay7YXY7JI8SHZtPrO8xvvr3KBnkrXoXPIPgJ9OiVMd1w7L3L/psMIQFWPdNBquGGWzMDGlR9BX73khAiSSle8JLb1LA5EsxWL/3uf67j/NbT5T06+Uh59BzruwyE+4luek61z6kyo058rXmG1VNX32BPQTio1ffDwnrIREl/ft2GCWag3mU9CtT6sRsaLgPILU0+VttkfntRux6H6JEDGhnr0hjbY/qy4771mveAxElHW2NExlpb5K552XYk2wx/W0YFSV9pKP9tKfnZXATouQmkpvyodyjhjQnyNn0M1YGmc5u8yO/snsFAQUBBQEFgeEgcNcTJYaaejTiT9IuhEiriEvEeRV3Lw8aWhqwEaLETBJtzNulkiKniNMJ57CWypOC8jIuZZegsvNg3OQQag1mWDna4O7tgHVrHUkf7+VHS5/E2c0OexcXIReqTUaszS1iampjKUk6zRikckXfpJeAHaMUx4GstCwup2Xyg6U/4MK//Rs+D83nmpAQPvfOEr8UMUwxkyoXMVStqKyhWbxT7CUquL5Rqks0rWScucqezEJ85z+Cr50Vl6RSw96sAXdHK3JyrjF78iwWPLCEffv/TpXFFSqKs7AzOEiCzRxJsxlBYcmnWKTmM13nxSSvAPRCzLi0VvGPglwTUaJxGMckF0/0LToMgkmDMEva1laCHFQi86mlQipdVI7OlEh71CJhOnHkMOX6YsZPGMmJk0fw9A1EZSX/tZgxZeIEyqrFs0SInlbzZszUekkGaWKMpwu5BVe4323EbSJKNpGkDRVjy45Uka7Um6TZ8jZXpDYd6zTxGYlYxs7AQVJvxK9h/po0lsduJCLYxVjzLnGKG9gk0o6BUm+6LkrTonlfM7MSNb1MHYdIZnSl3hQuZ/P65YSIua6RgClMSKQoZCnGhN2+n1u4b9MD4hCwHGjxaXq4jWfe1q2sNuYZS2LQgQGw2+b/pvTNbDTyZGlpWkl3JlKErGX9ygUdfiP6CtISU9HMW0iI8efepfQx+yBsAbOFADQa8aYeeIM1m7SdniO9cekoxV6RMFtSKcRA9frivWOhsKsimLTAyIHTa0x9I14xunXs3CwJIcZ+SYkjOmoXaXVLTX4eA5u5Dl5RMvz2Cx6mEv5NsHY3sYuNCU294in7PPB3XgP+6+SNshFjSX6SNmyQNiRJG3qauQ6RKOkkCPvDT3d4PQvXHBCJUIKkSplW2ixdJua8YgK83phBKxK19QvXkLSyl3lyt0FuWkjrJb3KtIPun86Elm+EKBlC38ub6o7hKF45xqQU49h/Yw2btOuvjylTxdg2f96U8TdbIxWIMu4tBx33Ism46TjvuC5mr8ghavdmU1WdXFFYDjH1pq/0ZohzZad8JHS7EI3dnWCvT4bGvo2mImo768LEr6VZZEkHNhAdl0Ou/8pvpaLkK11jne3pU+0nhrMRy3YSOJzUm8EwG+I9KmfnUpYZq8k6E4FMiVTRm0hMKbo5UWKShEajW7eTzRKzLDFhpMRFEyXx0nVLjb4qHddYH/KqM/UmZO16Vi7o8N7RV6SRmKph3sIQ089fh/Aaant6Xv8D3fc6JTcVkezvT0I5lHvUVyRK9Eny7LBqH0t7mBAP55Fd2VZBQEFAQUBB4JtE4K4nSuqLqqWyoQU7Z3taRGpjKT4gGiEhxK4Ec/EmcdA60yzGpmcvXqUir4Ka2hIuZqSSltvEtHmP4e3vIj4hkphjq8HNw5bs81/iKXKaZx96hCbrVhycnNE11GJllPNI/HBjY5NIeiROV2tvkuA0NtTh7u5BUXY2JyW1ZuGcB7i6fhOuTzxKdU0LPvdNQyX+JgapaqlvMlDb0CwxxmIyq6uVChgtVeomKtPy+c8jx3hg+WpGOreRl5/ExfMfMm7UVFwdRuFmUcFY/ykUltZw6MJePGztmRk4D5XLSC4d2In/VDsOZSagLTZwv2EqIWae1LdK0k7oBGp9R2ElfiY2xiobaUe74NMgFSVaqZBxNtTiauNEjfiulIuUBo2ckZmG3OJ8rpWm09BUhJunO+fOp3PvvY9RlpPKpJAJEgcsxJTKXmQ74pQr1TYV1WVM9PKSNB4DI9sbbxNRIgvR7RFUxG0k7ojorjUuzHzv7JAAACAASURBVFopMbwRN/wBTBeePkfkGevZsi9FEoQ0uASHsXptJIuDetouGiNtN23YQ2JFM1q/uaxcv56gA/JWLfAm0hvj/k0Poms4sGBzL5+LoZIZxp2Uk7TzDWLfOUyKHF+ccQmctUDOUxZXXb4APWaRW7jvrgfEwbAc8C29npz4GNbHfECK+HcYsYuIXsus5BVscdkui/nOBhQeZmP0ej6QjbSC1W55oDX9Rfpn/5ZYtsUf6fD/0PoROjucV9ctJchIbPQ4rp7UPRt4Y2cCSR0b4zd3scScCk4mQqk/XDqrMLykf7pFOXeYme4zLeh7W9j0hDqJuA3RbEsU7xXpl+Cw1ayPsGPbkiSWf22iZLjt7zizjkqZZMJ3S4SndjCixDhGk9mzKYbYAymm6yQ47FWJZW1m05I0VvZIvRkqUdJlBtsXP2PU9kKJ2l65W1JM/OXYQpSEh28jcHM862fLNSeRujELI4Uo2dkrPeQG6qYF2K5+bpviOWOq1PhGiBLjcBqk7/USFb3hDXaKV1PX2J27OErGozHquutTyOGN0az/QLDXLmDz7o3MMw78m477wca5aRSQunMNr2xJlHBdF1Zv3U+EV6+x0AfCQTweBpkrTcTBhn6cK7p5KelTdxIdvY0jRkC0wSyIjGKt/wGpoLl5lc3QKhGGX1HSccEMZ465AVp/skh9jsir1m9hX8qN+WBt5GKJde9nvBqH0BAwG9o9qmMcbeq6j81ayrq1S6nYsIy01TepKDENYyFGpU+M9zaNSzBhq9cTYbdN5IfLByZKTLDtZ0vsNuKN91fT1BzK7PBXWbc0yPQi4usQJUYJ11Da0xPVm9/3+k4ZXX4qQ7hHfVWipDMyevGOAcjD/oeF8lsFAQUBBQEFgW8JgbueKGkqrkEvVRLNZm00io+IvYMjZuIH4mQtHiUixXFxdKO6XEdKajbWzeYcP3mUCwX5aB1HiazGAzeJu3X1HoHa2UqShJv48oN3WfmDJfh5udFmY4ad+I8Y2ltNb8TbxBW2rq7WJPOxsbKmVtJ0GqV6w8fbi4r8XAoamgjw9SXvt29i8/C9tBms8Jo7AzOpPmkW0kbX0Iq+TSVkjU4MXitwcvWiqLEcfUG5PBB9yqLIf8ZRDGgPndwtVSBtIsPRUlmlJ8i1HkepbBk96hGyci5RfO0KD8/5MZVC+uSmvIfPBCcuF6XQhBUNpyxYMf8l8iWtxuO+2dTVGDA0VmNujDkWaU2reJJYWotER6Q3doZGwcwCM0c1ez/7iIcfXEBzXSs2Wjtqa4v45J1tOLs4MdJjBA1arRjSyhHsxQfFyp1Gcy26RiEibLw5W16Ih4090/1HMqqp5PYRJX3MXL+lq+67fNhB30J/lxs38Lmb3gSuF/mMoi3/Sh2s4PeVYFO+dLsRGEx2dbuPr+xfQUBBQEFAQUBBQEHgjkXgridK2nUtIhvRUlxeTmFVuchg7Bjp6YtwHCKLacNRJCWFuUXk5IrUprGRv+yNp87ZDXdJuNFIKoy5uSOubl74Tg6gsiSDsuOH+b+v/JxyQ41Up1iYjFqNJqkaqcQwflpaG2gX4qNdDGHr6hpoFvLBVmslBEO1mKRYYe/owrWYP9Lg5yRvczzxnDPLlHDTKNG9FdWNUolhTUmJVLYUFRAwbjyVBh0tBaVs+fwwoS+9iJPejNOXvkDlpkKtqxdORoO/vYHy9it4OT3CQ2Nn8pd3f499wL1M8XPh9MkdtHsbxPhVirGtfdF92cKzEf+XixWFjBk3Dl1+JQazejG7tZHiD5EniQzCytIae/nPysycL04cwnWcEwe/+JTnl/6E8nI9ju5elJ9PJvddSdyxaWdqwFiSzSU+OWw2x7MSRcZjR42l+JrUOUK9s3ih2NLaaMWMseOZoS5XiJI7drqQE7sriRI9CRvns0k0+vH9agju5A67E85Nwe9O6AXlHPpBQCFKlGGhIKAgoCCgIKAgoCAwAAJ3PVHS0mQmRclttIos5uKlZLy8PPGW+FpL8d2wsRXJiRAEBdn55GUXSTVGFh+cOInb9HvE6LWNiT6eFOZUieLECUcfJxqLMgkRs9bHf/g4OUKU2EsViZVUjmitNZgZDWPFAsXQJv4c5tBqQKpJ9LSITMfSSk1rfT31ch5OLg5U/v4vFFu04jTrftwmjUct8hS9lJRU1ujFn8SCouIyynNzGDMxWNJm2mgRImf3+RRGzF+IjcQap6efZ3SQJzlSOVJfWcVIOx+ymw6hl7TjNWG/5I3YN/CYNJoZzq5kVlzlakshIc5BqNPMcax2Y8yPw0kqyBAfEVF1yDm6ejjJqYsFq7kZ5WX5lBQWcv/sOdIIc45+eQideZlU06gwb7TFf1QITlJlUxT3GfpjSUwPCUQtniyN4mfiMGsCl1VlEgdbSIOdkC81Ejls7URlgz22NhKrrPLkIU8UouROnq7uJqLE5LonRd8is4pcU0fkfpFBDFAyfyd32bd2bgp+3xr0yoEHQUAvSW3yEiFnzyqeS1x63Q9FwU1BQEFAQUBBQEFAQUBBoAuBu54ouZhegrWkySAkhbWlOe6uTkJkiOeIGKeqJQHHXKomrqVnU5ZfytXsLA6dO4etVEhMDJ0pxEMt1WKuatFmQ1N9JaqibH7y2CI8xvlTq7XA3dZWylJU2NtaCSEidIzBYCJMzMxFStMkVSVyTIOh1eRfoq+uo1I8OlwdLCmNeZtSfTO+4c9j7+uBSsxb9bJdq0FDTX0Ledfy0RWVYe3iipWXnRy3jC/E38R+0lSa7cw5k/gPZo8ax5mCs9QWZzJ3ymKqDXUiH9rDktBFnDxewKwFk8lPOofa3Qknr1FY5rdR/WkGoQ8+RPm8kSSePIO5MDr+Ui3j4+Jh8lfR2pqRmZkiVSiJrIhYJdUl5nI+lRw98zleHt6om60YHTyRyxKNPOl8A5XHz3CPpP+UVZZiL1U09Z4OqEMCyPA3cL74HEFiAlPr3kJdqblUqYxjlM8cJls0K0TJnTw/3UVESUf6QaJUds1i9ZubCTeZoCifoSKg4DdUpJTtvmkEysVUe8lrR0C5tr9p6JXjKQgoCCgIKAgoCHxnELjriZIvzmQTIB4h2Rlp/GDxI7RI2UWLpMzYWdvSqG8VaYyBzEtXadHpJN63gSNHP5d0m5G4TpzOmWsVEg1sK54mLdTmZ+LeUsean0bQpJYFlZ0WdyFAzMzEGNbKQvw9msTfoxWNkDKtLRIPrG8TDsVMpDtm4j+iR9VmRpV4mXhKas3VN7eKf0gto55+GseAINqadDSLb4oYhVBbryczK4fq4grxFFHjNd4Xu+paPrtwHscZ91GqqaW09DLu5RJtbC37bivC290FrdU9ZOTtFUPaU4QGPSMkSCvnU04zzieEaTaTSDl6kcrUPMb9+D6yvGsovFjOuAn34OnmKwk3RkrHnOqGQqm8qeH06RNMnXwfYwKmYmiuIfF8Al7uPkwZM4UWKz1/+vufibCfgfWZLBzU1lTWSdVNeSXNzg6orF1oeGkun2acYJqQIpfN0oSMgoLCFpY9vobAmttg5vqduRyVE1UQUBBQEFAQUBBQEFAQUBBQEFAQUBBQEPi2EbjriZLjlwqZPiGEA59+wvJlPyD3WqZUe+gZ7edLc7uKyopqCrNy0VeV4SaxwSe/eI9HJ42hoFnNiWoNRS3tmFlrqcmTuNjH5zPr3kk0NbSjkvQXWytzkdpgIkraxShW2AbUlir0QsYYJFJYLD9EsmIh6TB1wqs4SuVFLW42Wi59+iEZKafwDRzL5Kd/RmnJNdQSp9smBEy9ECXpmVnkZxeiN7diZPAoPMQ75dNTJ/F86ClyJJKvsv4CEy380VRoKLeqRGebhCP3M8rXmw8+2sKPnvk5hz7+CHs3d0a1Sojph5lU1IskRuQwxQ+paXZvY5r4mYwKmEO7ul3kN6VyfDdSc5OprE6nxVAvBJI9jy0KpyTnsiQXm+Pr5oejuS1lhmtsPfA2892nMj+tjToxoLWQypS2Fmmz4FGZmIMuYjG5fg6Mqm+iRF1KSX0qR04eI/yJV5lv4XHrK0q+7atMOb6CgIKAgoCCgIKAgoCCgIKAgoCCgIKAgsB3BoG7nih57+BpqWRYwofvvc+zS5/i8LGjknxjR8BITyE6HMnKvUZTbRWlZy/gMlpic0vPEhbggsbVj3eTS0ivEQLA2hNnGw0/fu5JWtr1khIjXiQS5WthY4Fe4oCdZH9t7S0i7bEWcqRVJDcio5EUmzZhUaysLKkSEsba2oOcC1fwlcSYdKkIuZDwGb4SADzvV5vJL8gRU1Rr8Xq1o6FBiJKMLHKFKGkV/xNvP0+8hHDZm3iMwLCnRR50mmtFh5kmRMWlP5zA54EQ2mYVU1OuISTgHtIvpfPkQw9yfO8OpvrNRnepkfKPr6KzkCQdbSW1z/hi7enGDJ8lFJRLQo3svLX2PCPsppuIjpOJn+Bo74SNywhJ6BkjlS35uLrbSyywK2ppTzX5fHT+M9p15qwocBbjWgtqm3U4utlgKQ6553YeoC7sISyXPIqL3gKNjYGiyovs/OxvEiG8kOd9ZyhEyXdm+lBOVEFAQUBBQEFAQUBBQEFAQUBBQEFAQeD7h8BdT5S8s+8oc2bdx8mEEzzzw2Xs+N89jB4/GidJonE1cyKvtFyIjQZSd34gkbv1LH5yJmO01jRp3dmVcJURgROoamxh2tTJuDk6UFNTg0ojf5eUGjMxONWLZMfHzc1EjhirSdpFpmOMBm5ttSAjLRMvHy+Sky9gYebFpfh93D/Zhxy1jmqJ5w3Qqxj97HMi22kQYxMz8TaR/UoFS3ZmLpdTM3Ab7YujpOlYNLfz7rEDzFn+HB8d+4CJ41zxVfuQ8S+7GTl+IhU/tOF86SVsRArkVG3H0zMf4fLBQ0yyn4Jazqcys5jS8naK9QV4/OIxKurqRHIzkwupaQQGtZN79SOm+y1G6xOEpciSiguqUTlbYF2eIsd3plZkPCNcx9NYlo3tCCsSiitJv3aNh9JFGlRvSZlEGDu4QIOqicRDJ7C6734mPreCsqpGrCUFyMVRw8fn/0FpbTm/mvkDhSj5/s0zSosUBBQEFAQUBBQEFAQUBBQEFAQUBBQEvjMI3PVEydETORLTW0OdeG08vnQx73/6Kb4jRghJYkGrRN3Wt1tgJl4aWR9+jJWhiCWP38Oo0SO5WFnP+YpWHnnwceoba9E62XOtpJiKskrGjhKixd6R+qZGzFtbcBIfE42l+JS0NUmSjKTHiIwmPa2Qw0cSCRoTSJFE/Ram12HZXsajTxrNUDPFU8QbVZUYzI4eweSQYOoa60TGY0aNRP5mZxVyIuEUMx++BweVJXlZeZzIz2DG448Td+Bv2HloeCxoFo2v7sZNZYd+1WwuqzO43JSNh1SW/FAM7DTFDYz0nkqZ9gj2TmbozgWR1ZyOPuwBEhKOMS5oEQ5i3mpHNjlXDzAlVGQ44nOiqmkiuzBdKlx0TCneKZUjVuT5PsID906g7PPN2E++hzdON6DytGGuZiIWH2eirqmlYSTkOzdSmptPjdqRH63ZSG5FM9cKUhnvE0C9lY53//42ry/4kUKUfGemD+VEFQQUBBQEFAQUBBQEFAQUBBQEFAQUBL5/CNz1RMnn/8hBFDFU15UQ9tSjHEhIFBLADkudGK7WNtMkPiVWKgNWpaU411dJLG8KE2ZM5hMhNx56/qdivuooUpsm6s1aOJeVTpP4hUwNGI+noyuNYtLqKXG/bfoWqSDRY2FphkEqMkqKyzn4+Zc01UmdSUsbYwNHc+jd40x5bDwOQc20FNXQWmFHbqUee2d49tll1NZVCGGjoaKilry8YpLOnSdwWiAjHFw5e+4il1sbGT9/PmUNBRw9+zkzzb0YuyONGUHjuWirxvOxkfxDnU7OmTQWFfvg0miGvf8Y0h1O4DnOCc+8B2jwNfD2NamSsXOQmN8Z+EjkcWnxaSFncgloU2Pl8jT1bZUcPLGD+6dNZ3bze1RKfPAV239mSkAptqf/HY33DxEREDtPf8JTC8Opev8culNnafFuxvGJSZySNJ3yEgO/Xb9DKlfUHE09ydyxk3DwaOOtnf/B64/8XCFKvn/zjNIiBQEFAQUBBQEFAQUBBQEFAQUBBQEFge8MAnc9UfLBkXy8PWwl6reUpWEPkp5XwfnzlzAXAkMj1RqtzY2oaiulwsQMH5VKiJIMroi5arp4hrz8b/8hUpR6EOlNi8aCtII88RBpJNBLkmgsrGjEgLNWi8asHSv5e6OhiaaqGvb9dZ8Yoop/SW2bfLWVceODSPjgDDOeCiWr5hQhzkHkpTZwPL+EB+73Z/YD0zCYNeLo4kixkCiZ2TlkZ2czfuZ4LJvbSLmUQaGDFpsJEyWGt4EmQyWBeXLM98/jHzqWonIDxWbXcP7nBzj40ec8lKoGOW9zdyvwcsNnzhxUmXrSrCv5R202IaNGEeATTGNtKRbtVRSXFjLmTAm1ox7H8WFXDotZ673Tl6FtTpZUHUsOXy7Fz1HFFFcNdWp3LktVTUFTCX5+U3BXO7B/11ZU1y5gM3cUl0pKJDY5gF++8B8USSzwe2cPs3D8OPxGqvjX/3yF/3nx9wpR8p2ZPpQTVRBQEFAQUBBQEFAQUBBQEFAQUBBQEPj+IXDXEyV/+zhFom3thRRpYsb0aZw8d0USWoRIaNChNqa0ZGZSf+kSD907HTcnFwrEWNVMpDS5VrZMXrQQKzMhStrNUFvb0C6kR2VVtfiRmOHm6kpxRQUaidX193WTCOE28TKpJvd8Blf/kUyLuQqdTmQ5ri5YO9qRdiqLkX6O2Nm1oW62oVQqPvKlksXZXiJ+DVVMu3c840MmkpNTSMbVbPLFRDV09mTMpILlvY8+IfjZFxCahtyjBxlzTxCBVxrxTSgRA1p30i9mSmVIPlmLfFFLLPFSjQeFsrWnsx3Fp4qY9vNXOZuUzyV1GjYTfSjIyecH9z4KJUWkJ5ykrrIF95Ia3MJfoGGshtyMYzTjjKPKCh9PX+FcKkyGrSMCHyBPX0TiqXepLq1j8ZxnpX0+XM07S8HRfRjsa1E7a6lvteFHD66RdCEX3r2YSOgIN/FZyWf3vneIXfG6QpR8/+YZpUUKAgoCCgIKAgoCCgIKAgoCCgIKAgoC3xkE7nqi5GMhShztNVg7qXGU+NyPvjiGi4Mn7iqp+GiooPzsOUaJXCbixy9QKsTHwSPHyCkpJ/jhhfg/9ADW6mZUKnOR69iQcTGVc2eTMLO147HHF5FVUIqlZAIH+InfiAyJSn0lqUeTMSs0UNXUQEpqNjPvn01Tmx5duU78P8oIHTmKVrUdh1KvMGbOdJITTqO2aWHps4vwlvO7mpbLcfldQIAPDS21VOXnc1qIjZnPRlBj3UBd6kVOVKTif7mBJbnWJoLn06SztFXW8aVHu3A67fzA3gFdQCO2bTZw5hz5fgHkNoRgEVRDaWE5oWMm05hZRVlOBvb29qjMRV5kXc/cNS/z7v7PMLMS+U9BBv/04NPUSjLQtWsfMC0wXKpURpJXf5jCxmTSSqt4YNQiRtiOo8Wmnqu557mWeQx722Yu5ZbzxKwVjA6YxyfpV8Q4V01p8kHsrMwIn/7ot06UJMdMZwXbORMVMoQLWcf+qPlsaH6dvbELce38hj45lhUxdqzbGkGQpZ7kmBVsC9xM7GLvIezzW9qkfD+RrySydPN65slpFsZHsiZtJdsFB8tv6ZRu1WHrvvwde6KK8d8bw1wxFlY+CgIKAgoCCgIKAgoCCgIKAgoCCgIKAgMhcNcTJR/tPUCAuzdqka6YuUrKTXkltuaWlGSnC+lwmSUu3tjk1zByisTjijlr2rVsMsT8VC8+HsGLF2BjI9UoQnSoLCz59JODpF7NxFyqRZYvf5YyfQXqVvEg8Rkp24m/SEMVF4+cF1fTZiwdNBw9f4Vp982jKPcq1u0GPISUsBXDV5WVls8vZtHo6IaLQYeluwWPLpmHp5MjF5Oz2HviBE88Mofi4kzqqvSckcqXiaPH82XGKeYHT+NqURFTHH25EvV7fvbU01xqLcG+tI1Pz56mWSpn/K2bsBunxdUrgCohRE4JceE4bhKjLGzxEqNZjSTrpH2STJ3IePwXjsfgaIXjfXOoHWFBSuF5qrPLeHLu4+I1kkKBlfispGXx0H0rKKlX0epcLmTKW+KhcoafR/wGR/NAzl3YIdsW4SWSpPyys+SkXcXHK5SXfxZDdmkDlSUZHD3ye1544mdM0/reBqIkmZjpK2D7GfrjPnoTI8MiSlLjWLoiiYjdsfTmQIxEQ/iBBcQsOEBU8nL2R8++4wkHfXIM4eshKgpitvkTE7cU/+/8/JnLwZWSsvTEDpY95mUiLZWPgoCCgIKAgoCCgIKAgoCCgIKAgoCCgEKU9INAXl4e+z46KCk0llzJy2HmvPn4O3lQfa2Q/Uc/xrG9lRmW9vg1mDF29ATaRApT2VDDcfEpec+yitXLXybAwx8b8fpQienr8S/PslfScYInj+fhhx8SyYz4nFiAk60tBtlXY2s9H78XzxhLP9ot9FzIzGfuo2F88O6fWXz/PGprqiUG2JYCiSS+cCVL4nLrWP3sU5SYVRAcOl68TuBCSirv7/+CpY/MwsbXnc+OnsFrwcM4t5jzafbHWFTXUFZRj5WjJ0ur3bA6nEGgVJ+czcikTC1Rv+4tGPybMdQUMza5GbMaCJwykymyD0fxWmkS75MWQwsJR89hqzIj8IGZfGGoZtraNfzh7X9hweQpzB33JB6uak4kfU67jXixWKkZ5xss5rcWnEk7LP4kF/EaGYiHVZBUvDgSNFXDpdTTlOa0YWdpoDQvlRnTHiBgbKikDbWQnH6Jj+L/IAavf8C9ovI7RJQUsicikpyonULA9FdzUc7+yCW8lhTGm4eimf2dKMuQ6pfYcFa8Y8fa3UICfW2WRMfh6Gh0rwqR1FVu8w3Px8WfRPF5+o948hcT0X7Dx1YOpyCgIKAgoCCgIKAgoCCgIKAgoCDw3UPgrq8o+fRgAmnHkxk5YrRUgNSx9IVnxZojh0MHP6amtJhHQ6ZjXVyPS4uGkR5OuImpa15WPoleKj4VacozInkJChwpb6k16EWik517DRc3Z2y1NpSVVOPv5yP/L8be1RYLWxX73vuEyW4h1OkqyS6pxVOkNlcuHOfhmcG0qW0ormrn7/v+gdrQymMPzkcj0cPVNgaCZozHXqpejh8/Q05hIWPHulBm1kxGZTOu46fi4eSERipA8s4ni7FrMy7T/JlUVsfxLX/GPs+J3BZJnRF5UJFlLZUudTzsN4byxFLGjRjD3HnzhARqw0xXyygnZ5EM5chINsdgrifPup26iffgO3UC5898zCcnPuDHP16HZa2Kq5d243g6jfNTH2b+veNwv5pKprS11suC908d5UdPvUJJuh31Ejucl3+KuTOXMsLDHWc7c7Zv/QurVr5Ci7idHDwSR31dI6GTFxHq4PQdIkq+exf8N37Guv1Ezd/HvM++PaLkG2+zckAFAQUBBQEFAQUBBQEFAQUBBQEFge80Anc9UfKXDz9Dm97AKGsv9pw8wGO/fJpJ80OpL63kUlIyJQVl1BWVMdHLBzJzedDZF3crOwqSU/l8qhNXWxqZM306tlY2WFk7kZqZQ/CUYEpEanL5agYzJodg72SDi7OjECEtfHn8HOp6K5H3qEk8k0llXRO2Fk08/nAoTiIBiv5NDEFBEwlf9BhffiHnZqki6KEZqNy0Eg1cRuLJi7h5u+M92pn0M8dwHzGWphZ72qcHk5J2htCQIL44+yXZhxN51Ws2zu4eWOnFQFUDH+16F9kUHdV41rQy1moSLpLK4+HmSFFZERprC8YJIaJRS4xxdT3l7q38PUekMtk1qMtT+Xn8YY7EbKD5eAITVsVSXPAuTZ/twmrZ/+IrccAOp/ZwbnQI2VNGMGLOSOrq1fi6PUV7cxE5F+OJ3/8Pps+7lyVSvRL96us8v3wlYY89Qsy6l3nx2V/jN3o01lV5dx5RohfpTvgqciJ2X/cY0SXvZNOWPSQk5VInJJlLcBhrN0abvD2MH5N8Z1fvuWEW67oRBuVJcWzaGMeR3Dq0fnOJiF5LROjAZRf6nP1sid1G/JHOYwbOIixqLZHXv1NOUtwmNsYdIbdOi9/cCKLXRnCTXfY4wXKRCi3akNhnQlveTbKkS40ndtMW9qVUII0mbPV6ohb79ysp0iXFsCpyF2nN3Xa53Oj94kV85CLSVp7hpeY4XovaQlLdAjYf2sg8u+HMpzqO/+pR8u7ZQfiTfj2+mP1hBEdPPs/i3z5MwX/dz1m28pJUlHR9atI/4cjv/kjVpUr5lRbzqS8za8sTjOncoPjs3zj+u79Rn1cHIx/A45dreGSaiyLbGU73KNsqCCgIKAgoCCgIKAgoCCgIKAh8RxG464mS7Vv+F0NmPRPcA7iUmURAiAPP/OQZCrDl4x1/J720DGtfTwySguNSW8MYqRTxNdcwy0z8TERO82FBKimaap5/QTw6JOnljPiOTJkxw5Rmk3TuPNMmBjHWbyTWdmpJ0WmnRKQl544nce+4mfz31t1SUaFh2RMPMybAmzW/+hecxJfkxaeXUpqRhU27BbWtNcxd/iSJV87Q3NhE+tUs3H39sHQVTc/+jzBk5WDtPAF+8wv+cfkYtulZlJ/OYr7fdO4xjBJPkVKuVKczxtubEjF/TTgv8cOe3nhrHSmt0uFp54S3tRi2ikzIYNHOpAemUy2eKzWtetIbU8W49jwVufk8pLWi4ok3qHj/XRYWJ1ES9mNOafJIPflnHpwdg/e+OFxGuOL489eoKjjDzrd/T0j406hH/BBsxHel6iQnEsU4VwinCqk68Xbzw8rSTqpZpvL73/4b//brbWQUlzLJwnCHESWFsqhfRpz/VnZ2MzXVJcdzmFDmBXpjJxlCCTGRvJIWzl7x9Ohr12o0cw1nDZBd2wAAIABJREFUVc7K64avusPRLIzWEbV9HWFBduiSd7FmVTyhW3cS2Z+MR5/ExvnrYeNWImcZj6mjMCdBKoQWEupvnH2MEpeFROui2L4ujCA7Hcm71rAqPpStOyPpVxk0yKRl9FhZFhd44/tGP5bn5BzfjCVqtrRSiJtNURuoWLmX2IUDEDzl8UQuOsCCHhUl5Sai5LDXU0L++YsfymL87TSS+DR8bVLlF2uJ/+s9zHnnCUZdb494krz0HJUvfMqyh+1I7kWUNKa8xe5Vx9C+toFZD3jKFVhHcXozo6b5YS37qDy6jvh1dYzYFs2ssVrqUt7n80ghAmO383jw8M/xO3pvUE5bQUBBQEFAQUBBQEFAQUBBQEHgrkXgridK3vr1VkZaeWJnbicmqOn4ll1i7CgnMn1F6tLqyNmaCkZOG09WzlUs6htpbK/j3kkBBDZboE7MpEhjIHjjKo4cOyOLPkmzqW5gulSY2Ls6cj7lMoGj/GmoLcfGto3gSWPJLsgkM+8YfjbjOfZ5LRYWWhY9MpEduz7AWXxFpk7xp7WulobSFtTiiTLzkZngak1ORTkXL17CvNUcWy9PqlLPEShJMQ6yXW2rA8U/fZGSsgaCLjVTIQRNoFS1aD3tUIk/SYl5C/qUDPQ25pTmlzC2RiPbllOgqWTEI1PxrG2hLq+KCjsVIePHcao+FevAINoKs5g3xRYHzzFYNxbyyTl76mydcf/oXXyd/Tjvq+Vy8kfMGv8YFldP4TfjSRIySvHP+Qy1iw25E4NxnL2StKJUEo9sY2LQ/TwW9hS5udl4eniy+72/0tZejptEDIdMWcj7n/+BzWHRdxBREmgiONbro9gqRqw3tdgojGfVkgM8JYRAb87AZJC6KoeVe7v+lkrc4udIXn2ImIU3SihS4xbzXFoUhzbOEyKk18dEOBwm7FAM3b5yYyMhMRY/l8zqHn/vOE5a1CE2Dq9Uwxh5Q+SyOAKvEzdGImY+MYE7iI8Iun5c3f4o5m8JYUe8SND6m0ZvQpRsKFzNjj0DfG+oU7LuKLsXvYk2bjeLxnZ+Kf1v/DVCyMHPhAgRIHsSJToSf/0oGWO3E/7C2H4qRNL5bOkK6n7aQbJ0fVL/uowv019h8W/mSDC28lEQUBBQEFAQUBBQEFAQUBBQEFAQ+D4jcNcTJW//65/xbNdjhgVfFGXyqLcLLbUZjHjoMWqLVBwsKRQDUg2tEufr5eNHfkMBGXVp+EjqzSzHkfz/7L0JfJT1vf1/Zl+y7wlZIQkQwr6LsigIuIJ1t1qXWq331mpd+qv2f6/aVm1v1bba3orXtSoqigoqCCKy7xCWQAghIfu+Z5LZZ/7n+yQosljUSy5pPqE2MPM8z/f7vIeMrzmezzkJZgOGzp9LJ0kRNm05gMvmXY2Bg9LR6mhCKWt7/QxZNep9iI7VI2NAAnYd2ol95UvQWscBmKIRGBAVAxMaERuZi4GZcQgL18HrZJZIRQMmnZuF1GFJ6HR3IW9fMXbtpXsk1Ii0YRmofv0FnJfqQlMRJyCSB+Nj5pGkZg6HuUmHxppqJMckwcwxG2NqCl0sdRgMK6ocLQixhVE0qUdjUysqPLXYOEuP1C4Prhh8AYpZk5xqtaA5zYu9B8sRWVSBGy6xIDMhAhWfdKD4gz0oSo7lWM1sRLU5EZpiweurXsHswXMRVtAOBzNT4i4YgaaOGv7X+elYeqQT8Zm5yIgD/vzcgwiyctmnD0HO0GEoLDiIzrY6WPUeTLvsSobX7kFojBcPj7/vLBFKFmDp4Fe11pqFz112EpfIyYSM450TPObo2M6xrgtNPPgYs5cu+FpTjnKZnP9wEl7ZRAfICe86DIa9/yo8VjMFP/vZHbhsSsbXxBRtbObj2Vi64Ni9dosbDye9gk13n07V8dFFe1w0g+mi4XndHoqe5qAFbA4ad8zmNIFmJ352EoFIO+obhJK3ZryHhd87LdaNbX+cicLEV3AThQ/1pYkatQ/gmgcnaw6Rrwsl+/HJuXcCCzbQHXKSt/amZXjn8uVIZIvR9KSvnu92mSRiwhd3gf4t+RICQkAICAEhIASEgBAQAkLgX5hAvxdKnr+dQkloHa69Yw5eWfwROixRaG6qxmVzz4W1NRavfrYKY4cMQX5ZGTJzc1BUeQAl/nKEme0wNxoodDALIjMR9VX1sIXHYdrsyyluDEcN80SqjxTA3UUhIjkVMbGs442xMrpUj0JeY8OWd7D8g1W49ppLUZRfi0lD5yMisg0GXTyCrijEJ/sxZuwQdDGEta3LgVVrtjLMNRkDUmJRULAZoZtXsl2HuQzVnQBbZ1br09FOB0lt9ToMzB6FvfkFdG1MwHkzr4J78WoMdAaQ317DDBJmptS5KeLUIoThsp8Ob8aOpsOYmzYRRawmTjf5MXlMCtbvb8G7L72L/zcrA9b2chgs5/ITaD1C4sOQMGEyqmqa2I7jwMLtL+KanHlI64yiOFSDsAgrau02XPKTn2FXXhkO1BUhdmQkVq9fglnTLocvEMbA23JEhXN4pKUauzatgznXBJ3ZhNbODvzp/N+eHULJvuEYnp+P/PTr8crC+08YXWnk6M1rr76FnfmlONR0NITj6xkkVElOGLnp1hyew5RbX+PfhZN9cb0dXO+kz3WgdNNHeOGFF7Dy0ADM/tn9uO+GcZrTZd9zU9hUc/IrQssFOX2h5ISRG03wWEFx59c4McFEPXn8fR+z+W8QSlbO/pSZL9+/Cse5649Y9HgSJi++ka4W5Qi5E55fL8flY3sknmNHb5pWUQh5FKGnEko4lvPanW+e4i3/aozdeM8pXpt/4X9LyK0JASEgBISAEBACQkAICIF+RqDfCyWL/7YcyNuCOT88Dx9vWY9DkWyscfhw3ZzJKGMrTGWzA2GBIHZwBCduYg7KG4uwp2oPIvXRSEQy4iJiOT7jQ11lKSLC7RwhGYU5l17OphcPtm/bCafLjZHDx8DCINegsQIJycnM6ljLENdCvLNoIa6/6gYcOHQAuZk5qC+LxrDMS2EP78KgwVakJGXB4/BjS/4uigt1mDB6CgKBdix550+YGXQihsKN5XARg16jsD6F4xrjh+Ldd3+K9JQsVDVWIDv1Bxg3bCZKHngdcbyn+gFGTL74fETXeGELYYiryYa/li2B65qxMB5ohjU6CgMzouHgveyoN+JjZqk8PmE8Qkt3ImCOQqfLg/RzJyLJlIRDhfloO5LPkaAyjItLhXnQENiMcXDGGVC6/B1cMHIwvHV+7HI1YmskHTtJaaiqdCI9YyhGjByN9pYmbPziExjYNBQ1KRwNDLUtKWnEoh/++cwJJce7IXp+2LXgVXwlJmh/3vQDPPv0HGy+/04sHvcsvuDozdF0isYVd+Pyv7I+96n7MHtIbPfjJxEEThy56VnwpOLBt3vnUaGqTz/8GPbNeEVzfXQoRwndL5/S/fK9pIcTRm6O7qvHUXJMsOtp7bgXhBK487B07uMwv/AeLsQbWHhHDYZ9+iDG9bxg395R8jkSlz6N6TGndYdykBAQAkJACAgBISAEhIAQEAL/YgT6vVBSUFyM3b99HfpoK7zDI9DAdhjDgRpMHT8OjlrAFdDh4NZtiL78QqTNm4qNu1agoHgXRiaNQIw/CQG3EQ6DDq2tLWhrrYO3uRI/mDkF540dyzGbegRZsRsdk4CWtjIYwveiq6MC/rY4WFi7+/nKUtx07S/w6bZfIzHJiZIdU5A79GIkZNYjfWAKLLoEOJs6sHz95xzLGYzRQ0bgs09ew54t7+K+qZPQERqGkPzdOGSKheGGR5FXX431q3+LSAMzUeKssCMXg6KTYX++HYZ2ug2mDcTEi6aj8oNNyBk2jC09eiw6uAw7Jsdg2oAxOHygCBOnDUJjczl2FjbBFzTgMmcC4vPWIC07F9UtDWjkuEzuVVegs6gF3vom5pq42ZIThQ67CYOqHFgW3oDpyZlI8ZlwOL8I7hQrdulb4IlMQl5hFdrdHo7e5EDPINyWysPk14roIek4wlGjQVlj8Mux88+AUOLGzifOx6OW5/Ae50a+FsfJkNSnr7obHfevwKM9OR5fE0404eBJ4JGjgaUcgWEQ6a8zjnNp9Iyg3HE0tPRkIzdfvnmo7JBbUf3QF3h4yvcIB2WrzHiGrWriiFr/1mo89MXD+O6XPNnIzdFNd4/xvDruPbz6bcZlvoNQ4nYDlmOxnPgAvTqWr72OatxmG57ERDykfT82f+T4jBLVlHMk95sySu6E88HluGLy93ht/sX+RSG3IwSEgBAQAkJACAgBISAE+hOBfi+UbPrwC6T6o7HwkzdhnBYDR1ULZqRMwrCodFTUu1DOINb9O7dj6iO/hHn8IGzfQWGhYB0m50xGSsRQuP0mwK+Dx2BDfYcT7aWHoCvNx/xzJiDAGmF3sAN2azxHaFoRNiAf69a/gNkT/h3VlR5EhA1GZEg2thQ+hdREA5YsrMCI4XMxZFg6klLi0N7mRd76nbBzbCctI50Br3V4f+Hvcf75GZg/eQLKqkpgZoXxtoipGHT7b7Hj4A5U7VkOdxVdItyPJSoNERylGb15PMxeE9rHxSFxcAZc6w4g2mZHeFgAR3yV2JoTAVcns09YzzucAsu2vRthSUxCXEIMohoHYHR9BdfZAFNtKw4EO1E/axoad5TDHGXlvXewzScKRquBOSg6NLRV47zLr4M+OQdvr9uEAVnhOFiyg5knBUgaOA5JaYPRUFNPIWoClnywAH5HA7InzGSgaxqDbqvxkxEzzoBQwh/pHsGj4/pH8NCVUzCAOZ3upn1469EH8FbYQ3jvmByS4x0m2igKtZKHmFtxGctetNDVj2ZgwYKfadW7jYUr8dfHnuQ4zDg8pAklPSM3TXdjxcmCWbmd7tabalz/1KO4fkSM9qG/o3oTNteMwJVHO4aPfSfi6MvTHwOXzp7CrBtunnXNK595AE+GPkq3ixJ/elpvqq/HU49ejxEx2hVRvWkzakZc2V1brIk5i3Hlmx/hmDzWL1fpHrkZxxG0UwSs9rTejHjoUdwxuzsjxd10CJsLzZgxZ8SJAbTalelEmXIrSu9/D08pgUUTQbpbb042etOx5lHMeWAlp4U2sf2Hp5cuxJVXPYMBj3NMR0vJLWWuyVV4ZsDjFIjmfOme8TPAdeHv8mB2lCHi98cEu6odnEbrTcPWZthm5SKNx3fnkdQg9slfY1xuNFtxQNF0Kw7X5OKCaccEl/Snf1PIvQoBISAEhIAQEAJCQAgIgX5EoN8LJVvf/BzjxozGh2vfw/bOw5iaMBqTY8cjyFGVvMoy1NOl0cDsjksefwRFrko22BxBQS1dFUMHIkGXiDqKJBEGfkxt7kRjeCwOF5bB1lSM5IoCxGekwMrckgg2xaQOSEXAtg9LVv9/mDJuFAq2JeCimffA7WzG3vL/gT20BPu3OWDzT8HEsZfAbejA1h27YOsywRsK1NbVIWVgGqoPf45J2ZGIsJkQ2VCMMFsi8nNvRcSwKVhJp0lzVT5C7fvRsGM/mnR6DA5Pxvzaq9Fsd6JtdiocZV1I3t3Jdf0YlmzDXs9B6GZNgDk2GYUVeciOZWBtZyucphpkZo3EENMF8Lz1MrIrV2KbJQGGqbMRjLAg8pM1MGQnwDF4BKyVhUirbId/zlR4K8oxrKIL79rNKOK4zYTJI/CPFx5BqMmFA61hGDFqKkICfsy79CI89cuf4ofX3AJbQhaSGTq7cPFC3H/BpWdGKFE/1I07sfCZ5/DamnyoWBFzzHDMuPnuL3M+jv7cHy+UHM0auXXfDXiP9b8Z7lJ89PSjePr9fBbLMqNm+i14+KFzsO/WvyLmFSWUdI+pvHXCG8nXszwady7EM8+9hjX5TcwrMSNm8DnMHXmI1bsnGZ5xF2LxY89g4aadKHPwwqHpmH7Z/azWpejz5TqN2LnwGTz32hrkd98gBp8zGz976H6oS2phsU8PPkVDTbd48dhJQkiuP2bcxs1K4L8+9wI+WlvGe1fbGIcpN9yHR64c8nWnzjH37i5ciAd+/ldsbmLw8M8WYMUtSacUStx0ycy5cxPueG8xbqCuogSuO6lSJT1x1PFD18udV+HJpCew4tFj24G622rq8NOerJKvNnC8UKKeacv/EKuffRnt+5vVXUA/9eeY/vuLNaFEfTXsWoQNz7/R87wZ+qxJiL7rAVxC95V8CQEhIASEgBAQAkJACAgBIfCvTaDfCyW7GKiaGBWJVlMXVh7YgevGXQxrqQeNFBkWvb8Q5+UMx0GGsOb85FbmfuyiIFKAtuZQpIa5MDY2C2sPHkBy/CCUlJXCPvFcbCzxIjMtDLo3/4HE5EikDB7L+FYHpo6ZCWskq0kLnkV1/ftor5iEm656HHkHXkB+8QcIi+nCkbxIJFtugMUah71H8tDpB+JCI5nfUc//EG/FiJkX4NC+JciJ9qKpog5ZHVVIu/iHcIy4FnqXEeUt+Th0YDca/WzbKdmPgrpKzDEOQWZbOpoHdQFXDIdhvwnGd44AATsS7EEYs4NoZnNPztTp2NLwGdYXHMbEKbMRaW9BStYURDqz4f3sYyS6C/A6FZs5829G2voViCzcB/u118E7cjzyFv0dudvLsXdMLgp99Yh9/zM4L7sQhskXIpsC0QO/ug7X3jgTL/5jMUYOTIYP8UgccT7K1y3BU795A+v27aS4Y0RFXRlupZCSlnb04+q/9g9fb9+dCnx9OOyVr9X79vYeZD0hIASEgBAQAkJACAgBISAEhMDZTqDfCyUly1Yj4PPAmE43SHsTxkSlwljnwrqiKuz4aBlmz7kQJSNT4R81AmZDJcor1iOlPQ5jmbvRUlnPD/cVDFm9EKvLDsM6bhK2uIdDH2tE3JLVyIqgaDL+PGaX7MekYefAHuODzlqOZSv/jvamcOTmjGSo60q4unSsEQ7D+68VYnj6VcxF8aAl2Iqc0eNQy1GeuIgItMelIXXceHy+6AmO55jYbtOJCJcXE2ZdCV3icLS2uOHpqMbuA3thT0xESqwN23atx4SOaLgjDGgKcHxmeAZSjFlwvL4XcZ1WWJztGDcxHQ3ltTBmpqFzkg4v712BnKyLkBNhhz1+DBo7fQi2VGFQXARWbDqAhGgLhix8E74oC4qnzEJ27ggsfPUPSD7SjGBaNsLPz0UDQ3Hn3PELtOhtcBWU4b/f+D1+8ssr4dnxEcYMDUdBRSwOmafA0VCF+277A5ZuWIojpXtYoRyJe8+9UoSSM/KuUYrFzLHBU6/iyq8sKGdkJbmoEBACQkAICAEhIASEgBAQAkKgLxMQoeT9pQiGmFFroUvD7cTwqCR0HWnAsi/2st0lBIbx2QjOHIf65g6MyknCgbLPMKQygAssHry9/BMMTIvB7NGX4TefLEb63OnMC/kBmsztSNtfi9SGAxg54weorNyKNIoA1jiKFWGtcDUlYuvWIoyfOBLRkX74nTbs2VGLFxd8iNzcSQiPtSI1JxmR0bEwsx0mxBKB9SFhHHMYhEOL/4zw8Bq4QpORGpeJ87yJcGelYrWjFUMtZqzft4nPRyA5OQJ523bgnJwLUaZnuGtzLRJiYjiO44VuVxWmdiSw/aYF6elRcDe0o4VVwfpzY7E9ohZ7a0IxfWgqdJYpKG0vQ1nlXowaMhRl+4vR5qlB0uo1qGdAxd6YKEwfOQzvL30LkaFxbOnJwflXzEVDXQ3GDJnBSuCPECivw9aDa/Gruy/AeNd2DEiLZXCrDjudw5BXlYoL5/4IG3evR3tnJaqrSvHEvJ+IUNKX31Fk70JACAgBISAEhIAQEAJCQAgIgT5OoN8LJetffgm6tAiU+RrgcQUQ02FB+bZDMAYjMGB4Dg4Pi8aA0Tk4+NHnmHXRLBQe+hRjWwMYZQ/gxfc+wvkzRmNk7DD8x0sv4cbHbsbfaybBHtGFUF0Y/CsXY8qcO1F2ZDtsDNYcNqkd24tewKj0m5G3w4xrrvwFR2CqcKTyH9i8woQN68swZHQ2kjMSERfP3AQOqYzLGopt+fnYHRuDVls0wsp3Yu/nb+Ciy25EnMmE7KXlaDx/Il5jBe+lidloKipEfQNDXjMs2M3WnanTb8Oeg58j1xRALINlC43FsDoCmFmSQMHHDGNiKN0ozRRAOqCzG2C8ZBCe2XsIF84chhD7bBSXbkbhvjwMHzYI+4+UY+LIkWgtr0JBZR58A4EhCaHY9tlODMqejJgB2YiICkVdSR3DRLPx2eZ3mFsRBQ9DY385w4Ksrp1wWxPgdjSjxBmLHb5/hyV5IGrKjmDS5OFYtfoD/OLcy0Qo6eNvKrJ9ISAEhIAQEAJCQAgIASEgBIRAXybQ74WSl595GrohVjgpbnSUdsCxo4PNGTaMPWciIseNxFpTK8dVjChYuxaTLzoPrWyV+dH4yego3odP3t6AObMnIio+Ea+/+gF+9Jsf4FcbMjDE6kZrTg48K5Zi7OTLUFSwHnqHBzffPhPrDjyCyvIK2M2XYe7MB1F05Dk4XWuwY/koNLeFIHVIKpKY68E5GpwzbgjSBg7CwvdeRzA0EQ0RSXAZ67Hijb+wsvZapKAKMetaUThwMpammzDDb0ZKWSd2GltRG96JffnFHB26Ba0dZTByLMdKh4t1aADNDHSduDMWo9xRANt1vO5OdDbWwVXvQOyPRuOJunwMzxqM9LSx2Fv4LopK9BiRloNOnxuDByRiVzkdKkYXTJYKGOwe7NhajsumX4NOZwc6OuvQXFELm9XM+6pHmzMTURwhGuv4AHPDy1HLcRyfz4VdxQzAHf0HtDpcCHG3IZsOmi27l+PBKcxAkYySvvyeInsXAkJACAgBISAEhIAQEAJCQAj0aQL9Xij5xW8fRMr4WLh1zazWrUKcOxnxHGmJTsvEhMuuxJtb3kdYSwVa3EYMYdvM8NYCjBuQgQPb16NiZy1mTxoD2zmD8eKTL2L4ZePxdvNUjM2rQeWsUTC0VSIlPgX5e5fBWm7F7T+/BdXW1di08UOERY7GxInnY83632HMoOvw1vN1iEmOQlx6ImLCo5AcFYYLLhgHR5sT773xEtJcVoRn52KtpQbLVyzCvKFZGB7tQWylFSW2QShLseHcLgecBfVYkOBD8eE8tB0uwbV3/ycbbRKwf/NKumWqEJ4WwlEaJ6bvj8cksxE6ulciYYSnpQ2NR+pgnJ+Ov1sOIwljkTnEhbzi95BflY3o9ghccfUPsDlvI3YdbsLcqdPQsPYTBNmmU8PWkJljZ+DwgW3ISA9Be0cdav3N8LQZWSF8LrypU1C5/Bd48SILqjje5DeY8fbnXhhmPY5IfRCm9iJ0BppR01KAJy96XISSPv2WIpsXAkJACAgBISAEhIAQEAJCQAj0bQL9Xij591efQKjZCZ2zBdGh8Rx5SYLfakOUPRdhiZnYtOUd2MM74DPnIKl6D27LDEXZ+v1oN3rg8LsxhSGrUVdfgBd//V/wJgzG0riRuHc/s0AmhMObFI3WxjY4KvdjwG5g4Ox4HMxQwa4XoPDIfnT5iqHzxmJ46u34zUMvYOJ5IxEeZ0NGfBRmTZ8Eo12H9RvzUL83H4NKGjAiZxj2DbbhlSWLMD9xMFqr25BUH0T4+KEItQURSaFkQ30r/pbiQuDQTkRHhCI2exqiBw3Ghs/exqCocPgdBpRZ9MjJb8GP2K4Tnkj3SogRbY2VaD3SBP/sQXg/8ggCtZkYNmof6hqOoLAqBd5qDybPvhyHa5roAmGga+IAtK76HNEhQQzNGkY3TjW6bD5E5YRja/FWZGRnYu8BF0JTMmBJvBAbX7wVex7NRBVDZ0PtwPs7TShN+w1yB1ixa9MCBt3aoLd7cf+Eh0Uo6dvvKbJ7ISAEhIAQEAJCQAgIASEgBIRAnybQ74WS/9m0CUs+XIjpMyYgKiYU1XXVCI+IxbRxs7ApfyP8rY1oZNNLhCscQ0u3YISrFjGxKah3tVE80SO+2Yfku36Ij+99Ai5mhDzBtpgPx/yIFb3lMFGIWLmjABPjBiF2IwWGoU34LOZ9XHvZv2PT9rVorPNj/qwHUFpUgr/+6X3uYTIiYswYO3wwxg7NQFNNJVYVFyLbbUD05/swIDke7YPj8ebqZZhrS0V5aweSjJGIzhkEU30j2nVOvN1Wh7ctbQjQUZI+KgGedj0mTpiJ5Yc3YeL4SQjZ34WltfkId7TgJqRjSH0sSnLccDn3w1USgG/OSOSbmlB/pA0XzuIoUlMHg2xT4HdHwOK30JEyFJ0dViRXtSPH4IXdHoJ4ZqX42QDUzrrh7e1VKHQ3IJiShNpOCw7xHs694HYcefv/Yd2fclFa3AxruAE7im0oTngaJu8RlB56CznjhqO2rRa/GPsrEUr69FuKbF4ICAEhIASEgBAQAkJACAgBIdC3CfR7oWTFoTI898ILuPc/70GTswz7D+xGa20Xa3pT0eAuxABzAla1O5He3IUrTM2IrCxGxvnnwasHGg6XwVrThoG3XYNPf/83tA0ehQ3ZI3BTTQRCHRV0UyRg8eo9+Pn8B1CwagMKIg6iKfcQDAhDWc1ejEx7ELOmzcTHy5/AkrdaMP28SUhLj8bIUYOQaLFgy4fLwQEWpAfNyG70wDogGnWl5ViXvxfnxKQj39+OVIallrpaMClxEAwpZvy6aQ9WdPLx+jaY4wIIT4jkeAvbbNrKMGXqTDSsPIh9UV0wepsxrCseo3a3oHRYO0Li/eg4zLyQ6bnoNCWgsnozpkxyIcjxmfb2WARMKYju8qPRZ4W33YpzmgzIiWPwbXUrQiiYmFraEZuRhlaPERsOFWJbZgxdNzo4g17EJA1HUsFSvPDbCWjLL0dYRgR27alBnvnfUFi0lAJOIgwhESgoOYz/mPY7EUr69nuK7F4ICAEhIASEgBAQAkJACAgBIdCnCfR7oeTj7auwfOshJI/Lhjm+HY015Sjd14BzRg6GLc4Fd60Pa8saMIhBpjObqnGuMQTec3PAolyYj9RzRMfIM1EJAAAgAElEQVSGsPQ0FK3chDfdQMfMazFqTwfmGIGINCve/MdH+MmlD+MfWxdhq2cHErOiEJ0QhZCYepw/6k9w+9dg/76l2LpiKAanJWDWnClIpmsk0mPAxhcWIdzpxoDwcFgjQxA2Mh3GvTV44/33mWESzVwPL8LCIlDM6t+Zw8Yh8/yhuGLN/8DvDUN2VyTywrvQWVeJhMQ0lFQU4rrrr8ff/vg8Qi8eh5CSKnhNobgkQg+3oQoBexiaG31IGZGK+s4UNLnyMGRwK5x1QVjsieDhOHdQNgNavSgpaGa1sBezx4+HubAZLpsHXmcXkpMyWGdsQElTC/4e0opKTy1GjhnPyuIizI1pR5y/Hq6EWESZPTA16+BJuADJsQ5yN6Cmw4nKujb8Yc4TIpT06bcU2bwQEAJCQAgIASEgBISAEBACQqBvE+j3QsmLi/+AgqYQWLKSsbfic4TRKRJhHIBRQzIQCNOh8uAhdLY6MJqZG80ffoKLwhNRnxWJja5y3Jk4Al06FxytQHshHRLZw7AzkIwJFlYKFzDHxN+Jg9VHMDf+MmyuX4PiyCaMHTcdOVOGY0/Bu5g6/jocOPQ3tNcEULn/HKTGGJCemYDcc0ejZPsBdK0/jDHMOTGUNyBy7gREDExAlN+KdR+uwOYdmxFis2BgcjKMXU4EE8Jw0X134Ce/+xVmDRyDysIG7DB0Iq90H6xZQ1BfehA3/2ge/vSHv2DAVRdifJcVZa3VGJ6gg95bibjoKDbqpKLZ40FQF4M6dzEGZrahOL8Gg3IyUZhvRU52GmJ0HrS2GrAhrxRtFRzPSUzChNFjYTXaYQ6JQldLJ1zNTdgepcPq/asRaUuEky0242Od+HDRGuReNhrRQT0sB5yIyAjHrEmjUOioRKPTi/IqBxZc/QcRSvr2e4rsXggIASEgBISAEBACQkAICAEh0KcJ9HuhZMHix7CfQknGOZPw9rIXEGsyYMqY8xETxbGSljqUlx7AJFb0ttQ1o66mCuleICYxDm0RHtzNkZQDzTXYUdIBY6cRkZkTYHXEor2rERZTF4rpMCloP4wfZl2JEHML7GMy0GbsQDAmGoU1XyB9iBF11Z+jcH0SbOYpiIhwwNNZj3k33YylH/L5jlAMSzQhatMhDPnF7RzCccEeZkFXqwc/vuV6DI1JQqotHBfdxargYVnwdRk4wrMYA7MHQA8r6kpq8VDTRoRljUZ75QHMnDEGy957HyMumY34Vi+8zYdh1OlgCPVSGIpCVZsNNS43suMGYkdpHhIHNSN/Vx2ycpLQ1pKBdj43IiYcPn0YPt5fhqbyDsQOCYOntRMdh1oxKCIF1qAf8Ry7aW5shStEh1hDGBxjR8HBIFz3phJkjLIhc0AaDq8txtQfjKC7JhF7yurh1FlQVu/B/8z7DxFK+vRbimxeCAgBISAEhIAQEAJCQAgIASHQtwn0e6HkwZcfRK3bBJc1jGGilRjP2t0IoxER4VZsWL8SqXRRGPR6eMrbkMzndjFcdZg5Gn5PE4bRSbKns5M1wEZkJg9FJIWGyaHZsDLQNa+xAvuqu2CPcmHGkKmICrKCN9yGI56XUFobAj3dFIljDsPrasaSBckYNToXLRzoaS0+iJtufwhv7WOWB2t3h9P1EfXFNlx+3xNo8NYhgnW8YUOn4um7bkVyZhYunnMpQpld0lVdiqKDhbA0tCMtdQDqTAE8vnkNVjsbMDxzKFqqjmDciIEoyGeFb9YguN1ujBkYA5u9DU1NFrS1NyMs1obEdDday1NxoGw/oke1YHeeFwk27t0Yh9jwAXC1uihqmLFv72FEWWIweGwqom127KyogIVtOC0cAxpx6Rj4i1uxaVsRJqVE4otwO9zcx81RA7Fi1xZMnzkBZfv24PYbb0ZtawvW7C1B2MBhdPYwiHaOhLn27bcU2b0QEAJCQAgIASEgBISAEBACQqBvE+j3QsnCnSvwyuK3MHH2FI7D5GHcsOH84B+CHTvWIDkuCn6THzExMajdVYbr5/wA/7XuY/jauhALL3xJdFOw9SbHTCEgOgL1++owL5AFW3gollTl44J0OklivRhiiIW7phSOwVHYE/YHRHUOhSFmAtzxS2FwTMWKf3QiO8OHyCwjivbswPQr7sWqDjeyUlPQ9sVKxOw8gFGxk5A5PBU1DfswevgFePPNVzD/iiuYKTIcR3bvgrmyFlUBB8aExsLv8+E/azZjfaiONcFNmDFrGvbu24EhFH1cXU28RhWyBg3lvJATo85pht1gwhfLWzB20lB47fnYuCwSHRSCsqYyvLXNypySOlhC4pHF+uP46BSO3RzEgZI6jBk2EWVNhciwWFHc2oRR6cNxqOIQLBPikOGOw4F9VQjndT51tGPMqKG4c+BQvPDB+7DazXSVJODKi+fh042rsSL/IKIHj4TbasKSSx4VR0nffk+R3QsBISAEhIAQEAJCQAgIASEgBPo0gX4vlHxSXIwFbz2J9Jw47NtfiBnnTkfe9g0ULmIwckgW1m/diqHDR6KhqAY/nXsFVtWXYuXWHYgJeNARa0S6MQEjUhisWtaO/D2l8A0cgCbW5JpcHjzqvRrOsUYs++gzWA5XIik3F61zlyKcDTRJiY9gY8XzSIn4FdYt3oX0GC8DZYOo437iB16E/eZQujcqUXtoH4Zy3CetPh6Orgacd81oNDBgtqSiFFeNmIitHA1qsvkx4mAnpl10Hlr0bry+9Qtstbiwv74WmeZIjJk4FoWHDmDMmFFYQ+HlkrmzcKCgkK4YHTLSPMgd1obS/HhYmJFy8MhOJIVdi41b1iNjihu2mFgU7tmPhOh4xOnj6JzJxTvLNqCCzpJJk85Hec0eMjDBEBGCdIbGFtSUoGGQDuktkVi3cgdmnZeLTQxpjY+y4f9NPR8fb9uBkvJy6BgKG261I31YJkNfm1mnrIffbsLCS54RoaRPv6XI5oWAEBACQkAICAEhIASEgBAQAn2bQL8XSt7avw9LVv4NA9IiUH6kGSb4GKgahgGJUaihuBGbTOGjtQN+hw9ThuUgRG/Drxb8Bb++76dIYZhqe0sX9rsbkB6IwT8WLsGIH1+DzRxbCW104rmSC7FkWi3WN9Vg1EE/hgZGonjuZxhgW4MI/aVYm++DMYQ1xNtN0PlKcc7VidBVN6GiNA66ITmoLfwc4elJCHO7cOmkW7B95zocbNqBLncoqspLMGnCGIT7AGd5LeLobGlMMaDc0YDwwYNR7nOivqwE52flIoRul9179iIkIpJjNg2gcQNx8eGwUOQ5tKMEmUPqMWXGYOzZ50ZtYxfGjDgXny5Zi5TxPlYFt6GK+SMDEsKRxGDW3NSJ2MyK311HymC22JA8IBbR3k5kjRmKVSvW45wZ52CdvxijjANRuLkYYTFBtt4UY/bkqbhh/BCszNuL2qYO6Bx+XH/VPN6/Dkfq8/FF3gG4zUG8dNXrIpT07fcU2b0QEAJCQAgIASEgBISAEBACQqBPE+j3QkmffvX+RTefxpYc+RICQkAICAEhIASEgBAQAkJACAgBIfB/QaBfCyX/F8BlT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4AIJWfvayM7EwJCQAgIASEgBISAEBACQkAICAEhIAR6mYAIJb0MXJYTAkJACAgBISAEhIAQEAJCQAgIASEgBM5eAiKUnL2vjexMCAgBISAEhIAQEAJCQAgIASEgBISAEOhlAiKU9DJwWU4ICAEhIASEgBAQAkJACAgBISAEhIAQOHsJiFBy9r42sjMhIASEgBAQAkJACAgBISAEhIAQEAJCoJcJiFDSy8BlOSEgBISAEBACQkAICAEhIASEgBAQAkLg7CUgQsnZ+9rIzoSAEBACQkAICAEhIASEgBAQAkJACAiBXiYgQkkvA5flhIAQEAJCQAgIASEgBISAEBACQkAICIGzl0C/Fkpqa+vO3ldGdiYEhIAQEAJCQAgIASEgBEggMTFBOAgBISAEhEAvEujXQkkvcpal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QISSPvAiyRaFgBAQAkJACAgBISAEhIAQEAJCQAgIgd4hIEJJ73CWVYSAEBACQkAICAEhIASEgBAQAkJACAiBPkBAhJI+8CLJFoWAEBACQkAICAEhIASEgBAQAkJACAiB3iEgQknvcJZVhIAQEAJCQAgIASEgBISAEBACQkAICIE+QECEkj7wIskWhYAQEAJCQAgIASEgBISAEBACQkAICIHeISBCSe9wllWEgBAQAkJACAgBISAEhIAQEAJCQAgIgT5AoF8LJeXl5X3gJep/W0xLS+t/Ny13LASEgBAQAkJACAgBISAEhIAQEAJnBYF+L5TcfMWP0FzRCJvNDL1fD38wgIDPD6NeBx2MMBgBg84APf+kM+jgDQZh0ulhDPL3AT/A46wGE7/p4PP7te/qy8hjfAhqvzep59R5+u7r+HmcyWTSvuv1ej5mgMXKhfxBBHk9Xg0GgwGdHhcf8nItI/y8rJGP2cxmuLpcsNmt8Hh9CAQC8Pl80BkNXD+IUKsFbp+3Zy8BmA0WbQ11nCcQhE6v7i8AK9cMgudyf3qu6fcH1K3wee5b3b/RqN2f18v1TRa0O9thIQw/rwFDkGvz2tyLjvfmD/hgNnJfnZ0Ico8dLhdCQ+3wcx88AB63G3rer9pDkBwC2jXN8Pg8sFgsfJzX41oBkw6L130AEUrOivcG2YQQEAJCQAgIASEgBISAEBACQqBfEuj3QsmNl/8QzdXNMFEYMFIo0VMMoTwCgz6odAtNMFEf5DVBw0ghhb83UThRcgi1Ek0wMajnesQIyg4UG4CAR4kAVvDjP/Q8RgkZPFnJLbwehRKjCTolTli4Gq9n8PFiFCC61QodnBQbAuohCg/WgBIzjDzWjCBFDh8FBl3PcUp4UGKGhc/5vBRueI7b7YLJaoWOzxmVyBPs3pPas0+JFyaKMnzOp/bJ66n9aJIOhQy1T7/f1y0O8Z40MYd78HANnU5xMPJUCigUU9Q+g/xuojjjp1ij9u7h966uLoSG2dHa7qCgY0OA4pMSVLwUdtQ+dQqcEpR47QDFI7ffjS6vG5YQC95ZvViEkn75ViQ3LQSEgBAQAkJACAgBISAEhIAQODsI9Huh5MdX3IzasgbYwqww+ZRIQLeDLkCBwswP+BRFKBKoD/hKkFCihRIOrJoIwRdQuT/4oV/9Vokl6njlKDEoEYAPmimGKBeFOsdAIYa6BAwmiixKXOGx1A8ovvD3dKSoEwJKSOF1XF4PhQivJlSEWO3aGn7N0dJ9jLq2v0fcUG4SzaFCt4dygShxR0+xQ8fH1JdytgR5jkGJI/xSYolbCSHch5vOFJ1BKSg6TQzpcjm1fSodQx9QVho6VnhsgIqNm64Qo54umKBPW0e7X0LQqZvQGSnSeHgNI50nndr6Rl4/QNeJOtaj7kcx4BpfukrUTZCBul8vr+EKeGCisPTu2vdEKDk73htkF0JACAgBISAEhIAQEAJCQAgIgX5JoN8LJT+56nY0ltZCZ+HYiimCIytu2i6UsGGCh64QNV6iOS2U4MBfahzFxlEUJVBY6K44Kp7ozRQHfBRWeJ4SAEwcLdGEAJ6rhA+bzaY5UYxBChIcVbHyeM7ZaMKFcq34KTp46dTwc00TRRo/xRnlPjFbKE7QKaLWUUKEj+dq7gwea6QbQ4kkLqcLZpsVVq7d0dkBA/fMq1O0MXCMp3sUSI36KJFCxz27PW7NNWLh8WrUSI0Mmej0UK4OZWoJUDxRAovH7aQYQgdMz7iRj24an3LDqHXJwkCHjcfDvXEJdYzy2TiUY4Xai1rfrxwtZhO8bgolPE/P88wURtpdnZqA0i0s0bVC906XNqYTwIebPhahpF++FclNCwEhIASEgBAQAkJACAgBISAEzg4C/V4o+fEPbkNzuRJKKEoEbcpKQaGEIzEUJtRYiZHuCD0/1PNTvfaKKaFAOUWUkcLCY9QHfpXxoVwbasTFRJHBT0HCZDZSFKBMoTkumPtBYcJKgcUYoLhAVwZP1bJA9LyWm0KHkYKI+jIqd4daiuco4UE5M9wUTZR7xUixQ8e9KcFGG5bRxm6U44PuEeVUoYOD0gzFCTo31EgNL2TinowUWPTcl3KFaAIORRk/11bjMlYKOA5nF4USC10fPrR3dGjfw0JCtP0EuR/lmTFRYFE5KV6KPtrjGo4gXC635rBRLhSV3dJJEcbHew6SgcpKofUEeu6FU02a8KN4dVGAMfNe1DiPcuroyUqJM16OKb2/9n0RSs6O9wbZhRAQAkJACAgBISAEhIAQEAJCoF8S6PdCyU+uug2tlU0wWClQ+JgBwo/rOo6aqNESn5apYdE+zGt5JLRKqNEa5ZQwcMbFSJHDTIFCCSX8jE/hIaBlcKjjlXvEwA//AW3kxKi5QAzKgaKNm6jRHBX+yrUoEjjaOyhMhKLT4UBERARFFw7aaAGxKhOkO69EraXGgJQjJUjnhY8iSJBuDrWvgBYsywBXF50rdrsWc6KNC3FNE4WeABUOPa0iKjvErj3P4ymStLe3IzYmFu2ODm0Eh5oK3Sa8DoUXq3LSKDcKL6YyUFTAbFAx4Z41jUbNHim3CQUkzX1CcUXlvCiXiJMhtMqJohwqav/qULXPIJkZKNRQNqELhcIIr+tVDh7yUTqUV3OULBWh5Iy8FbnhgAWhZ+TaclEhIASEgBAQAkJACAgBISAEhMC/DoF+L5TcfiUdJRUNdHYwe0MfQjeIl00xlAVUoAg1ATNHR1QYqWqYCWdeiBJB1PiLCmhVGSIm5nMoYUI5NlR+iIUCgxIOlBih/mzQhAIey9BWr1uJMEGKKTbtGOUY8dFdokQEageorq1BSloKHSZOujTYGsN1VACs5iHRxnlMMFDE8asRHc2hocJhKaAYKeZws6q5xsrxFvWlMk2UYGFh0GpAjcdwTEYJJTZLiCbaqOeUoyQmOhKtbXSRcB96E8UQ5XhhXoiF7hfVYmOh40QF0rqdfMzKwFjlElEaibpfCio6LXeEzhIGyNrMXItrOzlq46Po0eWlYKIadsxWPkqGFICUG0a5dNT9KEeJgUKREm20sSD+ftG6s8dR4i96AwtveR6BmU/gst9MQ/QZ+rn31yzDe7csgvnBJ3HJrCSYUYMNv3sIxc3zMe3J+Rho+b4LN2HtffNQWvNznPvWNcj6rpdz78cnN9yJRvPVGPvqPRjxvff1XTci5wkBISAEhIAQEAJCQAgIASEgBM4cgX4vlNzBjJKGshpYKWQElFuDoohW46scIMpiob4oBvg4YhLeM46i2mTUGIk6hv+viSEm1uMqBUGdq2W5alW4QKjNrtXjGlRWB0UG5cwwm0P4PN0qrO71B938swXNTS1obGlGakqytgd1ERUKq2WVKLeHGlGhwKBCWwN8TI230LRCHUUdx/EaPqeyUOwc91FihMozcbMdR2WQKEHGzNwTFbhqpJCjckEa21qZh+JFxoBUdLo7KWJ4OeLj0UJseXVNDFEChqokVus7GfSqapNVZosSbpSSdLTpRk3hdFEoCTNZWfHLhhxet9Pdpa2vtfVozhNVT9zTlMN7V+eoER+VjeL3cBSJIoxyrCz84p0z4iipXXY/Vjy+9es/SaFpMI0Zg8RrbsN5Y2MoUBz7VYbVd/wQFaEPY9YzFyP5zP0MalfWxJIbnoJ//m0I3fUyWmIewPlcN+1/Zd0ObPvd1Sio/TnO/+t3vaYbB/5+K7YvSkLGwqcxPel/ZWNyESEgBISAEBACQkAICAEhIASEwFlHoN8LJT9RjpLKRoTYrRwroUDBD/SUSbrHZVQGCD/E2210SjD/w8oP88rhoTI/lCtDzYuoLBM1pmNWQglFCRWwqud5ymWh1Aab1cZrUICgG0QJIFZVr8sVeAQ/mFO0MPIcjqOUllVoDovU5GReX+XJqiYbFcBK0UK14zAxVQkW6pcaYfH2iA3K3WLmfpQrpZ2OkTCO1qh9aeM9PE6JGmoESKdEH6Xc8JtqxmlsadHqiROi4ihW0BWi5Y24eC/8Pdd3cs8BXsPH+zezMcfNMZqgqkbmfSiHCTFpY0VqHeUicVNU0VMIMXBUSbXcKNFFCTZaPgtdOl46S1TDTRfdMipDRd2fEoMURiX0+Hl/Kgvm9dVvn0GhpAlRj92DZM0awlGUovWofWM5XM0UdK5ZgCvuye0ZTekRBcpuxPm//67Cwrf/WXfk/wUf3PkuAmlnn2PDmf93vPd4M7Ke+TXOEZHk27+4coYQEAJCQAgIASEgBISAEBACfYaACCVX3oq2mjYGrarsD35oV3kazPQw0TkRVCMhVBXsyu3Al9TAA4ya6KAyP/hdjdyosFR+wFdBpirbQxNZ+IRygKjAUtWWo8Z0lEighZkqlwjFDSWu6LmOyjShioLisjJNEElMjIWd7hOVAeKnOGOhSOFl640SOFTeh9qPlcIK5RNt9EWJFSqg1cUxFyVOWClUKAcJN9iddcJfalRHra4EHrVHB90xQT6mAlqV8GLlHpRzRIuCVc02HJtRFcKKh4fjQlrFLx0nBio4KvtEjduo1hwlvKjg2qDaF8/zUExRWSqqkUe5UZSYpNqBlFzj5l7UGu3MYbGF2LSgV8VGXUeJM1SYNJfKa6vfOoNCCZCxlG6ImGN/Pjuw8y+3In8RkPDqe5ib3Wd+dmWj30Cg9uM/Y0HjDDwytxJ/XtCIGY/cgtFCTAgIASEgBISAEBACQkAICAEhcBoE+r1Q8m/X3MGMkiY6P5SAwTEWbaSGIy4UETTbhBJIlMih/qErwsYaXjczOJRooIJedRQxVGiqkaqCEgzoNdEKeZVIYObzyoFi0aumme4q4O6xHFYAc0RGPeKlwNDBLJD2Lqc2VmOhKBEVzhwRI6+n8kwooqjwWE2o6QlGVa04fuVMoVMjyEpi1SzjpUhhYnOOGqtRDhMDr+9iA42HYanKmWLk/pVQ0tjaCgfXsofYtRpizRXC64fZbdp9+FVYq/qupo7ogFH1w+relQMkSNeHuvegavbhL7V/NWajNQTxea8WVEuvBoUgJZAo8UT9o+5ZjQoph41yniiHixJTlINHPadqmG0ca1JtQG98saiXhRJuq+xDLOTYi+HXS3DtxUpF6cn0wMOYw/GXxJ4fJE9THtb+5WXUbs1DwMEHzdHQ53J058af4rzJSWBnErQRn5fGYPLieTCsehm7X1qOznIezGNNU2/EiHuuwYivCTXdF6/dtQibn38D7fub+adQ6KdehIF38brp/zwIpK1oFTa89Aaatx5mHo06XY0UTULyj2/D9OywU9xPzz1mL8DNd6XhwDtPYOfL67X7il2wAZcMP/ru0YHDp3Ef3/W+T+M96jsfooklOyMxT0SS78xQThQCQkAICAEhIASEgBAQAv2RgAgl196JtvIWhpZSCAgw/4Mf3lUOR7eM0VPVqwQAigFKoLDQJaJaaNQoTIgtBHq6PjikogkRyhlhOTqWo4QNzU2iKn8pnygHiTpOZYzQRWFUQgedG60OFxwdnTBz9Ee12vjZXGOku8IeYoWdQouKfFXuEgRLU1sAACAASURBVNUmY7NQpGFWSFNrB/dopwjh5vgMxQuKG3oKK92hqUAIHSIhDIPtclIoYQZKCMNjleChBJcGZqEoR4yqA1bCiJv3osSZ6PAwjtqothwKKxwjUnXG6pcmHalxHYpEqmlHZY34+d3NMSElkOjocNGad3h9pdkoAUU14KjjfD05LZo4pMQeNcpDJ4kKx/VqIgx5MBumq7MLFgo1Pp2Pozfv9b5QwnyQd656AvgmoaRjHd67/GF05l6NjBunIVQFmjSXoWrdMjjHPIZrr+ieR+nOQgHCL6pBe3k2BlwzH9Ec9fGXLcPhZ5fDm/hDTHj1Lgw7Rv848sEdWPdUOazX/BwDpybB4KnhSNCzaMyLpmjxCkWLU4sl3YGzL8Mw86cYOD9by1nx1xahdtWHwI2v4PKx6tyTCT89j6U/hbF4Frt2ZSPh2osYWNsM29SLMULpK6Db5o93In8Z/z799EYMzKbC01yEI68/T/FnDDLfexrn9Yg+3+W+++MbrtyzEBACQkAICAEhIASEgBAQAmc/gX4vlPzsurvQWdVGl4QTZr1dG00xKfdIj8Bh5SiJCmZVIoMau1FOExcdEDqKBSFskDFQQFD5GgYlGqgMD4oOSjBRESGqoUa5O1T0iQpiDdB9oXJOlHiiHBouuj2oN2juD7vdDHcXRQutLtiByKgoOlG4HoUZNfbSxvwRE8dwKtiMg6CRe2Vuit/FsaBQCjedmsjBAaDu7BO218THxmphJBYrJR/u3837CtIp09rShnheW4k9Pm5SZYaYubdQiiw67s2pnC1cU7lJvEHlfKHrhOeqERs1kqPGZZQNxMnwVh3Z6HmcS9Uca26UHpGEf++VB0Ybr1FBtASgzleMvAx4VeYSSimaS4Y6DK9FcYbtPH46Sl75/EyGuZ5s9OaouFF2zOjNicJC7SoKII+YkfnpkzhPExFO/vVlaOykE0NgHVv+iMX3L0H405/jisnd4oefbpZ3bngDoc+92SNqHL1uT5gsGOr6wvxThroe+PsF2L7sNkz+6EYMOeWuvkEoyaO0MuaBkwbWdu+3FhkURL4W3uregg/mPoD2i5/DNQ+O+cpJo8JyT/O+T++tsRYf/3kBdrYdc3T6PDxyyz8foul2kxxz4mmed/y+dr/6GHaPfgSnseTp3dLxR9V+zNGgw8i6815cetS69N2uJGcJASEgBISAEBACQkAICAEh8L9EoN8LJff98GfoqGhhW4uPH/isqmRXExZUm43ylISwtYaqBj/YM7iVGoFZ110XrFwUKiuE1S3a6IsSVtTojMrtUN9V/a9WBUx3io7n6Bh+4u30aUKJme4PVZWrWmrUeI2RAoidLpDmmhYkpSSiubmZDpdQtsG4ORJkZbCqEy1dDs2pcaSmBqkxifA4Xdq5ifEJXNNHwYNVvBQgVLOOEnvCwkO5jhGRYXS9cMzFTdEmhEGvtVW1yMkehIOFRYiMjaGjgw4ZRyf3qEJcjWii4yQk1K7tUwlDqmzYr1wg6i+cmkbi7ao/BCiaKPEowBtXwpFymSgoaoxGBc2qNhtHF50yvL62L3WvynGiskq4Ly3/5KgAo5hrGSkBvLhqYa85SpwdNTjCsZKdTy1HYNKjHLOZ1TNmc6Kw4Nz1Ryy6eyuinqPDY2yYxuVkX0eFkmPFkC+Pa6Jz5fJjnStA4etXYcuH8zmqc6LQceSDW+g0iUEmc1WOOjeOX7OcbpQvngpDKsWMC04ZsvoNQsnWYTz3hZOc24HN/3kRDuFk1chubPvjTBQsozvmC7pjuKlve9+n9/6lhJK3geu+EhGUcLEm9k7c+02qwu5X8diaWNx576Vfjk2d3nonHnVmhZIT7++77lPOEwJCQAgIASEgBISAEBACQuB/j0C/F0ruv/Hf0UahxGwzweJjaKmOUgkDS60mttX4PdrYigpQNdA1ogJK1WiNSblM1GtABUBlkiinx9GwV5X7YdQaZ/gcxRIDRQG9CitVjTgcwVHHG7TgUlVtE0RrF/+rN68dHhKK+tpGxDPMtYbfVa2vjwKNhdXBnc4uRIaGICosFM0UH9QYjHK5qDGexJhYuldUnbAejk4Xmts4RsQxFpU1osZoXC4vXSUWuJwMeuU4j4H3kpOVgT17DyImLgYhYRx54TEdnR5W+jqZYdKCiIhwbTyoW4RRLUDa7bDRhtW/HA1SOShKKFHih4GCiOLiCtIaQxFFuUiUUKPjPQVUkKvKVeHxHjpJ1FiTyiix2WxaMG0H19OzkllHc4WPLPSmIP57+etnUCg5rh5Y+zkKhfWnT2L6Tcwa+UrRwNr75qH0axklNdjwq1tRvJ73P2ke0m67BuOGJ/W05Hz1A9ktGHjownjuxArdE4SSHgHjZNv68pKTThJAe8wbgHs/PrnjbjQe5rjYzNuQ9eOZGJEeo7k8vvr6BqGk6QFMe20+Bp7wnsLrnnsnGr/xvYbtPBvvwQge8+3u+3TfwE4iJCgRZPfob3SVfBnkejIbCB0cr+4Yj1tO075xZoWS0+UgxwkBISAEhIAQEAJCQAgIASHQmwREKLnp39BeycwPC4NYKZTozPxgr6p9+cHdx7kYu3KU0DWhxA69qrjlmIqRH+6DeooBdGnYGe6q8jhU5ohyl2gNOEoEUUIJf69GUlRYqhqvUVkdylah4/Mq0FQFo6o63waKGzEREWyY4YdwiiiHSsphD2XeCHt61br1jY0YkpqCOIZd1LU1aC05JgoNJh7b1unUsj4S+JyPzpOG9naua9WcJEEKFIeKj9BdEqGJHcp1Es7Hs1IT0U5RxUq3S3tHh5a/UlnN6/K2W53tWj5JmCkE4dyTjrkhEZFhmsNGjRF52YKjnoeVeSqsDlbtP2qsxtMT4Oqm98ZktMCt1QCb0OnhiA73qjJKvGoEh+cq94gKfPWqUSQKLSo4Vo0GqYDc/172yhkUSo6tBwZsMWlIo6gQesJP3MnDXNVhtfnLGHr6PBq3MnQ1dBii7nkQ0y/ORkTPNY5mdZzYrsMDTiWUNF2NzHumHSduHN2UGYm5uUj+xkzXDpRvWc59vcwwWKaxRk9CwmMP44KxMVpmyTdmlBwXWPsVih6hZOrPMfyaU1UBRWPg2HTmmnyVzXJ69326b3HHCyXdoziNM/7JKIw2zrITkfOOO67n8aMDORHj6EwZvwPdppWj7pOvr/l1oeS4UaCj4zwnu64SYk4i6nx1vd149bElYNdV99d3HA06XZJynBAQAkJACAgBISAEhIAQEAKnT6DfCyW/vOnncFS2QW+hmBHgx0p9QP0PZlX7y8pgFejaXbfLrA0VKMKgUys/0B9twlGzKAEGqqrHVEiqqv+likKxwkBhoTvPQ4kEOoobPjowvB6O3Hi6eL6q/aXbwxyCLp8LSbHxaKipQkJSAg4dPoLYmCi6PDo4AhOOKo7bDB8yCBHhkThUWkYXSRzPD1AsASo4plNDkWNY1iAGuFLAoaOlorqGwkkMhY5I7Ny9G3Y6URIiY1nf60V1QxUmjBqLYgooyWqtkhI4mXViY96Km64TS6gFToovUBXJHC0yW1kfTLdNVHi4xsVIwcdBEYS5t1pei1er91UOGQbD8j5cKpeExyhmfgpMrbwHhU+5bjy8d8VUZa4o0USF1xr4ZwcDat0cu/Gw4viV/4vWm28hlBw91NNRhG0vP4viRXnA/OdwJbM6lODy3YSSU7k6Tv8H+eiRzpo8bPj7X1D9OcNhH3gFV12RztfiGxwl/0womf8Uc0gmn0LE+Wp/3+6+T/e+TswoST9e/Djlpb46VxNEjjpIKF78uXLuV39WIsdpCiUnH/tRgscaxH6ZMdItgLBqh7kmxwk9J6x1dPMygnO6fyPkOCEgBISAEBACQkAICAEh0BsE+r1Q8h+33IeWilZmatA1ErBwBMRFMaBHCFG1v8oRwo+aqonGoNW78E8qqFUJI/y9nv8EeXyImUIKj1RjN+p4varjpbCgTlFjOcpd0kJRw2imE4NuFZXVoUZYlMvDRtdKVFQEdu/bg+xhOThYfAgDk1K0+mG13qGiwxg6JIvjN2HYkbcDOUOHakKE2lsXRZiCwmJMGTsaQWaa0PKC/UWFSIiPR0pCAjbm7YSOYz0xdIjoeXxNcx3GjxyLjZs2YtCgDLSzGSfAUSOVJeJhQKvVxsYbXiaEoz5ePt7S1sp7DWAQHS06jtYo90dQNd0oUUjlkLgc3Ef3/SpXiWq/8Sr3jQq2ZShspxJPGFqrAmHV/TopsugZWKtagJQTRZ3nZXsP43F5XBde/Kz3w1xP/EE7taPk+GMPv3MLNj6bjsGfPoZzGPL6bQUDLYz1jaxT5IR817cAZoj8jhkieT/tyT75LkJJEzZw/Kg4bx6Gf/ogxv2TluJve9+nd2fHCgin6SY5yYWVwLEEPSGw31koUQLIbow+vmr4JK4RNfrzNq7TxJhT/Z52k687SuhJGieBrqf310KOEgJCQAgIASEgBISAEBACZ5hAvxdKHrr5XnTWtFHgUDIHx0CYS6LGaMwUNFS2hpGCgF996Ffhrqril2KDheIF1QOGuvoZmMoKX+Z4qMwN5Zxg5w1FEbPmmlAlwxaKCV3MFVFCSVcn22kobHDAhu4Khq96AsjOTGfTTBdbb+yaiNDF5htPgOeq5hkKD3q6Mxqbm5AYF09BRQ1S0OmhXCp0ZKiRmRYGsXawXjiD7hCVpxqgoOOkwGHhfqwGC9Zu34a45BgMTsxAJ50ih8pLMXDgIJRXVSA0NJQjOE66YcxwMS9EjQ4lJMbA3elFJzm0tXdoYk0UR2/iYyM1x4nav8pGMajGHDbn6Fjvq6W0qoBXslJtQO6eemA12qOCXp2q6YaPe8nLp/bGjBc/s0poWqGoQtFFje3wfL8lgGc/evUMjt6cvPXm+wglVcvuxqrHo7+zUNJd7/s8w2RPbMn5Pj/7+/5yHnat+z5CCZuA1z2Cjx76HPprFuCKe3JPMqL01Q7PvFDCtU7pyPgnpI49r5eFEk0Q+XMl5t47Hjv+/ClS7r0Fo3G86COOku/zd13OFQJCQAgIASEgBISAEBAC/9sE+r1Q8qub74G7poMf/ily6Oys+vVqtb42OjNU24tRNdtQFAhowaqs9u2pDlYZJko0URkiBk0ooaNEyyJRjhKGvXLsxEChxW6yoq2tnYJGOyIjIzWXRXNLC0dqGNLa3IFRI4agvq6OOSJhmoNDc6oohwbPV4GsVksEXR8dWpisat8J8vkgsz1COSrT7HQwY8RBEUKPEJMO8TExDG9lwCpFGaoW2phLkHkqZooZPjpHzKwAbuOYSzXDYps7WinycESG+/G53FqWShQdK0FmtFRW1iI8Okxrq3FRuImItHPv4Qi3hKKxrQ0RVrsarGGAK8Na6TIJcsRIsVANOKr9RwW4djCA1mJSlb+qJpgiDFm46BzRcW8+7t/GUSQn80zU+JH6MijxxODHfy154awUSmpXPYLV66KROG0aIlQoB788RR/iyPOfw08h4aq7co+pyT2FIHOS1ht1nSoGwK5S1bpZM5Fw7UWISyS32iLUblmFtqR7cBOvfaqvfa/fgMLa+Yibms2KZ3WUG471b6J00X5YH3sX186K4WPfxVHSfa19f7kVuxaVs0J4HlLnz9Lu3VO2BQ1b18Mz7TlcdbG6/rd30pzeG9k3t958Y2jrMQt87bjjHSBavkgjZhx1ihxX13tsRsm3H73p3oR2DaQzj+RoCO1x4zpSEXx6fx3kKCEgBISAEBACQkAICAEh0EsERCi57h54m7tgDjPAyxxMI5tXLHRxuDkSY2FFrnI/BOmQMOpCOTajQ1nNEQoS8XSLMNyUooVWdxs0MhiVH26pEqhKXb+Hwzd0e1C70ISR/UUFVA9ULbCJ16f4wBGZOLbVdDS0Y9TI4ahvqKYQEcERHRNq2qoRHRoLI/M81AV8vH57uwNR0eEcfQmi3kH3CbNIQilaqJGWQ0VVdLH4MIRNNnY29TiZf+JV+2AlsZVCiddHBwzFHq/HQfeHScsk6XDQsWI3M4ukCyEhzCbpCnI/EVqgbWiIjUJOB8dh/OhiuKzaf1eXE3ZufFBaMt0qDv6ea7tYScyaYwPbb5SIpAk7KvRW5ZgwxLWDIzl6HfnRkeL2dKKT+SNaRq5qyuG13FRhAgY26tC9ox4zkZ+bQsp/LT07hRJn2Tqs/vvLaM47jAD/njDFBvqsSYi+6TacN+u7hrl+9VPeVrQKG156GY3rKUpol49mu85MpP34NkzP5kzPKb6a8xdh7fPL4NjPfXnUQaHQj5mExNt+junfK8z1qwVrdy3C5uffYFAsA2y1JdJgncSmnLvmYWJS90xOrzhKtIW+EjYSOeKyoHHGCQ04mjCy82hkK8+JGHdMVfBXIy9Hs0u00Zyjqao8dlzkYdACgu48Vooco4+Gwn7LMNejCJU4wwW+lq/S85h2yHFr9tJ7vywjBISAEBACQkAICAEhIASEwCkI9Huh5LHbfwVXLT9U8RO+zs8P9nSWqJEa2iTojmDeBsWC8PAQuks4jkOnBE0eFBTogOAvpxJJKIZY1EgOQ1Q9dEqoxhwjxQXVEMMSXU0s6OJoTXhkCIwUOOprO+B0OGCje8PZ1UB3RiJMIXR9UFwoKixBYkok7OYwOBwtSIhLRENzC50YHqRFU5xhw87qdRuRmzsY0WFhaOxw4WBJGbNQmCHCvJHIMOaMUKQ5zDDYAWlRiAthEw5HdOrra5CZmY3SyhotmNVCcaKAYa4qoDaOoa8uZyezRth0E2tHZ6ufobAWCiwMdrUZUM1zfBwRysoegJjwWI7buLUAVj1FGuVu6eqiy8VEp4iflb8UiQx02FAy0Vwlql5ZBdqyKIeiTie8Gg+9lk/ioONE5Z2YOPaj4+iNsvToCP83i549I44SeQcQAkJACAgBISAEhIAQEAJCQAgIASFwOgT6vVDy5B2/RmNpLR0N/NAe5Id9NTtCccFOp4WHYyoBCh9mjtx0Otz84N8Jj5MiAcdglBzgcAYRHcGg1HAKI2YbW3F4rJp60XJE6JCgQtDpZtgpszusdguam9p4Fp0Ueg+q67rovPAiwhKpNc0E9T4cKDmMS6ddgKrKFpQ3HGJA61Tk7y9idocXOQPS/3/2rgO8qvJgv3eP3JsdSMJIQAgoQdTgAKqArbgAW6GtYKtQK7S/gP0NHcG2hGrBQeyvxCpUBayAWtEWcBC1xBUcRK1JxYQVVkL2uHv/73duAkm4IdcB2uaL8hDuOOM953z3fO99BwzmGBS/9Q7Op10nOSYJ++oOkyjZBxeJlCFpg5CakAFjbAtK3z2IC849l60yfjTamrFn/1FccfllePPNnRh7QTYGJKWi6K030S9lEBrrW0lkuOGEA2mpJji4z14nm2ncWiTExJH0oVqEpIfFalIqjoVKxWgwkSCiTQgGhr3aYVd5aK+xIY6YGWlf8nhoU7LSfuMAYs18n86HNqpSvCSjRBCsIEpExbCiQBENOSKnhNadAP9b+pwkSqK5cOVrJAISAYmAREAiIBGQCEgEJAISAYmAROD0INDniZK75+fBebSNVhmSI5zke0k6iNwMM2UjQSo1lAYcTuJttMssfSADn+xpwsEKN1L6m5E+SIMHf1mB2JhUxMdRTUFVhVIvTCJFx4rg2uom/Pi3Z+GxlWVI0A+i5cQOqzkRxxpr0NLmwaVTLZh12zBs/MteJA+Ig8N5FINThuP5wiM41tyAnPPGYe++9zFzfgZeetyFQUPSULLzPWSfPRQJ5ngcbK3F7SuGY29NI+oqmkk6GDD+W/3w+9x/It14PlKH+XDLwyPw6x++hIE4FzvfK0POmGHwOdU42FgLe6sf/TJ9uPEXY0iYtKDqE+aP9ItFTJoeViPw2D1lUNsTMOTcAPKfnYjipz7D5kebkZGeTsuRBwbi1epswS35/dHY4sKW1XYYA0aqYNy44bZ+WP9oKZIstATFMAeFqhEHyRE3w2f1tPeIUFgfiRERAkuRiRJ2GyRh8ntJlJyeK10uVSIgEZAISAQkAhIBiYBEQCIgEZAISASiQqDPEyUr598JZ41dUXkYgszyECoH0X9D60yIzSzCQKPRafFpZS1+92AcnntmP8o/SqDSwouZP1ajPwNaC37bhKEjmXLpM5BgEfW5QRIlKlRTUrH2rf5Y8IP30PTvwejXXwuTMZ4Bq3Y0NpAYiNuPB54eiSuueh/fGTgWAY8H8el6BOvVMDHEtaXViwEXHcYtvxuE745+H5eMnkhHkANm2lnAbf333mO4ZWkARe/swWfFqRiYkIxhZ8ViT9UhxGsyUXFwDzZ/lo1Ls17E5SOnMMmEJJAtgBZbE5raQkhIb0BuwQgsXPAm4nxDoHbSUsQcE41ZEChN+J/c0bj52l3wmJPxi8UaDB2uQ+5PHLh01Ejiw6wREkOV+6rx8D+HYPbMrRhsvgQWvwn17iqs3jIcf7r/Y+wq6odhmYm0+2jgYeitl2QJJSRKoCs7dJScF0bCisIgNvYAv3/2QWm9ierSlS+SCEgEJAISAYmAREAiIBGQCEgEJAISgdOBQJ8nSu4jUeIgURLixF/nY0AJJ/SiGliEkgZJeITYW6tle8unn9bg7g2jsOnxEpS9k8jgVANShx/GA3//ES5MXYMJ55zNthwjTDq+kWqSuupG/ODXl6C4dANu/ukP8fMrX8S4ESNpaQkihsGxzS0h1Hs/w7P/+h5GpW7C9TkToPawjtjIJh2SNbFqK/59YC9+9sj5OFb9Cd593Y3m0nikDrAoAbNatvJ88HE15t+XjFff+hC7X0zB8IEpsBhN8Gu9MJNIKf7gY2x33YTzTHdjxkXTlUYdHZtqSnfvJ4nTiifenYU/3F6IihIzMhIG0SajhcNFIoM/PlUANywwwTp0AG69uQhjUzVY/6/bcVHqH3D5WZOREs/q31YNbNYG3HZfBm75zmu4+Lyx8DXaccH1Gah2vYO5i67DdedtIjY5tOWw1Yb1w46Qj7QIVSQUk3j4u7A1BUX7jcCa4bWSKDkdl7lcpkRAIiARkAhIBCQCEgGJgERAIiARkAhEi0CfJ0oe+PlvGebKMA1W02oCrASm6kFLQsHAiuAQVSGivYbMBz7+sAr37bgZT69+AbteaIaOpMiwiUbc/+IvMEp7C64YdRGtKAYSJazBdQOHmB/ywFu5uPDCH6Cmfge+NWgOLkjMhtvnQlpKIlqagqh2VuK5Q3/EWbqbMC3zUtiCtNck8jkSCq66Ogy79Fykjvdzna/h4b+txM8u/h0GJfVHxuB0ZqCo8P5H+/HrJ6/B9qI38N6TjRjFQFejWU2yAxjA8NiXdpbgn8GnkaWegJsuuYHtOa1ITYxD2d4jcCR58Gz5XVSeXIbvxF/KPBIT1R0qeEkWeXwMamUI7b/17+Gd8jeQFXspYtmm8trBe/Bw/vP47PlajBiahiMH2jCncCpefH49jrxtxYDUgag/ug/3vfM7jJ3wPezd8xxuuvJu6I5ZMLB/kmJjUiJduX+iOtnHxhy7m1YcEj8GgxFBNgL9ZuNKqSiJ9uqVr5MISAQkAhIBiYBEQCIgEZAISAQkAhKBrxyBPk+UPPg/v4OnzkEhCbNIKKYQNbZ6De0nzNBQs/a3NeRCs6MJbtaH3vv2Ymx6+Al8+OJBDM/Ows/uvx3P/nUVdjxahrOHDUUca3NVmhCa69owbEom0kel4Le/LMTap+7Hv4/tw9alLzP8NR7DB6Sjts6NOu9+PH/0BVw/+nqMH3YR+uek481H/8m2mThUHtiDxz5ai+9fPxP2fRrsDpXguqHXwn5YTeXG2TAyBHXXR5/hV0/fggO1Vfj3pqPoN8iI/oNSsWnVP3DhqGy8+sFOvB38BIPUsbj1optw4DC3e9BA1Da6MfCqeHzv11dh7OBZuCHrauio6PB4WANsiWNGi5ftOX6sO/wifMTh/LhBSAkOxiXXnYWf5t+G2SNuQs7wkVS6NOHPhx/AdQOux4WZVMS4iVkGcM0d1+C2qb/BL5bNQfZlWfjNVffj4hHZMFpMsPvdxJXBrVTqqNly42T2i8iA0bHRJ6Dy4ZdPSaLkK7/K5QIlAhIBiYBEQCIgEZAISAQkAhIBiYBEIGoE+jxR8n+3LYWrtk2ZvOuYR+Jm/68gIWi+ofLBDxergJucjXDu82PFPxdg7arHkJaUhSu+fxH+/MTr2P2PnRhiGcr6X9pUqCjx0XZTuWcv7tmRh9/dehfsdWoMGJSAP7x4L65NuxZDEodh5KABqCdZ0eSvwgvVm3B15vUYk30OrrxpIv4093GSGSNQF6jBPcV/wDVDbsQASwYWrZ4Nr70Gf7rlJYy7YAwMbJ8p+3gffrFxBvbWH8KH6z6Drn8Ql116GTas+AfOGZKF7btKsDO0C8NVAzH7gpnweN2IjzGjrt6Bc2b3x9gbzsG07CW4duh4mDRG7ruHTTlCQaOG1xPE3w5tRyPzVC5OzsDZxtGosdXilZa1+ME5cxA8moyr54yEdrARf8/fgdFZ5+DwoWrc+ugNeGbj86h+yw1PjA3P7Xka1/S7CtmpYxCfnEBixEbrkB4u1g+rSJCEmFfiFhIcA+uXtWr871P3SkVJ1JevfKFEQCIgEZAISAQkAhIBiYBEQCIgEZAIfNUI9Hmi5P6f3wl/gwtq2kGE5YY6B6ipdjCz7tcbEI9p+bcbVeV1WPbaLDx833o0Ow0o/MttuO+uR7Hj8cPIGTIC5ljabgJqOFkZ3KI6ioK3FmPJzLsxMHUEjh7Yj5Vv5ePnU/LgKI+lbaU/2lqDDD09gGeP3oORuln41lljcf6FZ6FkeynzSVIx8WeZiBlhxpuPf4CE+GQE4hy444GFuDp+Pi4YkQMTU2P3fHIEC566HO98XI5dq/chtp8V2dnDcPTjOqQkpeGVD4rxdmgrzlVdgu+ePxVG5oGIfJDm+jbEjNViwcMzcFHKz3DtWeNgNcUw20QDH60wzXlZnAAAIABJREFULipDyJngg5oS/Cv0Gc4xDsHk9CtwtKEGtxZcCbuvGfm3/R0vfJCP/51xDwZphiOZIbX7m6rwRNmvsfhHd2FQwtk4UFWO3234Ddbfsx6fbHFixFlD2H7jgo7huA4SUiqSU/5QAD6/j7U3DLDl44s2SKLkq77I5fIkAhIBiYBEQCIgEZAISAQkAhIBiYBEIHoE+jxRcs8tv4K3jQGjbU5Y4sxsX2FQBkmTGL2RqocAVKIimA04Bz+tx50vfxtrCrbg9a1HcdMtk3Hdj4dj9T3F2P+2A4MGJpHgiMHh6lrc8NsLUFZzgKqKZiQn9Ef9sSZccvNQDBqWiN/P3IJvjTyXio0QjjKjZMOBOzBEfTuuPmsCK3lN8HlsOHTUhod3/RC3L1iLs1jsC6o9Pqv+FA8+/wv8adETOPCeDgPSuK6KFixcfzFef2cXPnnMh9S0FMQYg0iOF+oQI97+aCfeDD2BMarpuPa8a6AHa3lVwmakxu7aQ3j64K8xaeDPSdSMQUpsPNSsBHY7PWi22dHS7EXWZcCt99+Ka8+5FVcMm0Y1SCtcxhY8+M5tmHbB7Vh8zzwU3vICiZvRcFIhM3p6HJJHW1D0WCUGDCQZVN+E1DFxmHrrxZhz8RpMzB4LrZ5htUzKdZEcEW1CbqpclH5gCll0fO72v94vFSXRX7/ylRIBiYBEQCIgEZAISAQkAhIBiYBEQCLwFSPQ54mS/2OYa/XhBoaVamE06dk4o2V7DUgp6Eg2eJmbEQSFJajd68adz4zAk2vewu6ieAaPNuDqH4/B5dcn4OGlH6DxMx2SY5NwqOFTPFU6H+eOWoLLksfR6mKFy+FDXegYtlbPw8SUP+CCuAlUVQA1rn3MIfkBRiX+H64ZlYMYdTycTS3QneXCdbnDcdt1Rbh48DD4vGbUOKpw9U1DMGV2Bn404SWcNygD9TV+qkKG4tU330fp0/HoF2ukfcWFK64diTfeqEHZgd14L3Q3slRzMSHtarB2BoOGgzkkFrxXfBg33X8uq33seOnRKqhbrbDy8TZWGre67Mg8x4Sbl12IJx4rRuWLrcjKOIdBtz7s33cYS7dMx9FDZVj7yKdIqElHUqIVB482oPCta3HdtSsxws99iSMp4wuR4DmMV6t/gu9PWIUUzznolxLLTBIPfEGqVsiP2NxsHCI9paWVCIYQM0r+JImSr/gil4uTCEgEJAISAYmAREAiIBGQCEgEJAISgegR6PNEyepf3I39FYcwMCkFLpeTBIZBIUr0QbVo+eUkPgQHMzQctiB+8+d0vPLKbuz8mxExJj+O1brw47zBGDRUjyfu3o2W2iRcMDmIm+4Yg6snbcDEzAsRZzQj4FWjoqYCfy2/Amv+UIIjb8UxE0WPpKFOLFx1NmZOeAVnJw4hUWJmxokH38tNwtvv78FbTwYxckgS23eMcLS1IZDsxKNvT8RPrtgOXV0ytymE/31wAEo+3I39rA6Oo/IlNVOIM3R46+U2+Awt2PivGfjRlX/BCOtYBENtOO/SBBT97QC8tYms463HtF+ch70f7oevRQ94LWzlaYPeYkTyYCdUCRZsKPgX80WyEEMSRXT6Nh3zIGm0DTf97jz85PIXMDYzB3pzEPFpavzqsfMw/uy/4PLhFyo5JCGVBuV7DuGJ1y5C8WtVePMZD2JNKdw+Dy04FO6oQ2hytdF1o6NyhxXB+iCW/u3PkiiJ/vqVr5QISAQkAhIBiYBEQCIgEZAISAQkAhKBrxiBPk+U/GXhH1lp2wCr2QKX0w4j7S8aqh0oJKE6Q0sVRghOjx8ejQuXTtPjYLUdZf90ISmmH5w2L6obDuH2e0YyZ+MYnvuLF2dPSIaFFpKiDdXISB0MM5ehVpvQYq/Ft24wodUZwO7XnVB7YnHWmAAGMivk5cerYVEnM1BVh5AliPHXGVD8yiHU7zFjYGISG3j8DDwNwG914ttzk1Ba3IxjuxnrEdBg4g8sONjQCDgtDGLVYuhIE7Y9UwGVIw1xiW6MvyEB775Vh6S4OOhJ/KRlGPFkQTmGkPwI2t046mvCpZenkBxhtkqTi3aYAJKSU7Cn4gjefvMoRiaPgjVex3WplbBVm1uNo7X7MfbKVLxfVM/a30HQmj0YNsaEfsPdePqhJmSyvljv18BPS01jWyMmTDfCEKPBu9sbYaSVKMjMl4DAmBvU5nVBSxVPIOiDK+jB8i1/kUTJV3yRy8VJBCQCEgGJgERAIiARkAhIBCQCEgGJQPQI9Hmi5PHb/whHLe0fnNT7fD6YDSKjhPkZVDmIbBKKHuBx+dHidKKu9RjtOEH0tySQeKAig0GkjU02NLlr8av70rH73/V48a0mtB6MR6bJinhLP5i5OJ3aAIfDSUKjBi5PACkJRj4eg8b6RrQF3bAarBiYnKyoMI6RWGiyNcOg1qI/H0uKiSNZQ/sPa3pFdsjhllqEmJsyIKEfa4yNqG0+ChstLkYVV8SNJZfBnJI4JCX1Q2tjLY44mxhGy53g+w1qDaxUzMTFxiExNobLCcBOAqbN3oIWl41ECE8cldhfNeKtCdDr+XqrmXYkskbMa9Fr2OrDF7jdfpIgVJxQMWLSMfQ25OZ2UMHC6t94czxS+/WDmtvoJT4uZpAcbahlFomHeFiQnjKIqhXizQ1V8Y/P6+PyXPQ66bgKryRKor925SslAhIBiYBEQCIgEZAISAQkAhIBiYBE4DQgIImS3HtgO9gENetp6U2BQag6OHnXaPk3yQVBlGg4ofeTjBAsgp+qB03QgIDGB21IC5fPw+BTO+pbazHnV4nQmkx4+3UNVI1OhFzxVImoaefRIUjFRIh8gzrAxhcRFttPBUejCybWCjfUtcGq1jOng8IQPqeiOYVJKVxvCBrW9Qap5gip/CRc9AyBDSiWIC03TEO1ii/gAp+CiqSOUrfLlYg2Gdb1gJtIJQy3209bCwLcNwOXIXiXIJdLYoLbJHJE/NxPD5/X8/1qrjcQ9DL0lcuk/UjF9fiJi0bL57hsnbDUhPheWoQC/LeoUVYzlFXF5QVESxB9Sxo1q5W9fuhNRq6XvJOfBA63J8SME66K++hkuxBxFbjwPS0MsLX5XIiNMWLZ5tVSUXIaLnS5SImAREAiIBGQCEgEJAISAYmAREAiIBGIDoE+T5Q8cvvd8NXYENKQGSBFoafqIuT2QW+keoIEgyBOgsImwqf9Ab9SryssLj6fGwb+51Z5FRLF4Q2hvv4Y9HEBxPWLgdHNcFgkUChB6oHL9Iv2HCowBJHhdPiRcYEJlrNilSDTt59iBbAxlUSFAS4SEELRopAQapVCfrhJNBjE5pE0UZEl0ZJ8ITMhKAgqMlQkNkiiqPQkZLguPkcxjPKjo5LEy+2Dn8QG1xPke3W01gh1iIrL8pOuCHK7SIfwObFskjAkTDxcpo5qkiBZjQAxENkkGqGu4TaoBZFEPLT8h4+PUxbCbQwREwOXJeqUSaiwZthmcyPWamK7jZtkTJCkiXieiS8i94XrFAoZH/EU21TvbmOArAMWsxr3bF0riZLorl35KomAREAiIBGQCEgEJAISAYmAREAiIBE4DQj0eaJk/eL7YT/WilZHK3NKrDDq9PB7fPxbRxLCT6KDJAOJhRAJC4VUIAkgrDCCFDCSNBD2Eoeb5AbVFx6qSwSZoKXVhk8ppIFOZJ1wmYJh0Ql1CJfR3NqGI411mJX/E6xaeTeSXZm0/JiRSJ+OnzaXGC3zUtR+qN1e5puo0dBiQ7/+sQqBofJ5abNhrS7JFDWXr4kxw+NppbrFwvWxdrfNAZ2RRcC09qiDGpIZbWyTiUXQ44DXG4BZbyLhIlgX8iXcdvGbCFP1sxHHY/fBkmSgnYjr0LO2l33Bwg4U5Os0Gv7NfRakiFDHiMhYoWghc0Iix8PX6UTDr6Ic0XF/7QzA1dHL4xdkCrfD7/HCpDXASQVJI9U3xpgY5pPQvhMw4PCRKiQNoE0pTov8vz0iiZLTcKHLRUoEJAISAYmAREAiIBGQCEgEJAISAYlAdAj0eaLk8dx70XCgWlE5JMenUEFBNQkn/yr+8Xm9VGpQBULNhVBakKYgqaB4V+Btf9TGAFgDA2DF60Quh7CWqKjqEMoT8Q+hCFGTIKF8grYVLbRUn9Q3NSH9O6MwYtxIWnWCaDrqwdb7NyEtPhaxg/ph8i1XY/+ne7Frcwn0btYU672Yef88VL3zCfa9Uo7ahgZoDQZkZg9AzszLkBxnpEJDh0MHa/Dy05uhOyzyRGIZoKqHZbAV4+ZMQdWHlfj3Pz5isw4tMGRzxD6R5SCxQ8WIaKAhCXJo30Fc98sf4vmCZ5E5KA0qYwwbhd0kaxStDTHxUxUjFCNaRW0iSB+T0UjVCAkdkjd67rd4XOwzQYLGbILTRWtSq4u5J14MTO0HT8hJ5U0TUlJSUNtaT/JG2IdIBKWmwEeYfv3UfZIoie7ala+SCEgEJAISAYmAREAiIBGQCEgEJAISgdOAgCRKSJTU7D2CxLhYoZFAgBN7Iyf/FE4oRIBOkAlCRcI/XrsTZj7n5T8bW1pYEWxijTBVHSQOjLSmBIUFRsvnGUqqpg0mQAWHsLWIH6G0EFYeRyuJh2wLrv3ZVbjhspkwqSxYuvJX2Lr8FWQMHsSq3/fwcvBl3Hzlj+F9P4BkcwKMY4z47Ya7cHnyWJxrvAj6/lr84fV7sKPoHRT8zx8RS1KnLeQlwTAEBS8+gvJdZdg0/8/olzEcH1bsxDuhDzHtkskwVyTi7KEDFfuMaPNRCcKElhuhEKlrakVV/W5safk3plhHYvSAc2FNYuArVTUBEiCiASioWJGYfUJSSEU8dGRQxH9e7rcINfEzU0VYeoS/xsZw19gkC/aTvBFBuVaTGTHMgfHR8GPQW4TZB/W2JqX5xmowor6tFXbWMxcUr5dEyWm40OUiJQISAYmAREAiIBGQCEgEJAISAYmARCA6BPo8UfLEHffDVlOvWG4CDEGlaYaT+HCIqo52GtIISo6IT1GZ0EZDG0mr36lkl+ionhDZIC6/S8nfMDPXRFhlFCKBz4mwUhezN4QVRTzvpV2m6WgLrl7xHTz792dhe1mFpPR+MFo1bMVpRkJMPD55dzeetq3Bj8f9GDicikEjjPj9lnx8J20Kzksagzo28Pyl4i48et+TeLnwRZyXPh6JqfFKrklbvRO7a/6FzdXr8MjKx1DxeB2OtBzFq8F1uHLIjzECw1n1a6QKhHtJbsNHYkPN6uEQa4aPHGvC7HtvQJu5Fh+8/hH2P9WIAVmJoLdIIUd0Og0JDu4HbUha2nHcDHwV5JD4UXGfRZArIVJUM0eONkNviCFh5ILNSeLJbEQKSRennfXL5li4SUa1tTTDRCWMX2SxkHSxs/nGydfe9ZoMc43u0pWvkghIBCQCEgGJgERAIiARkAhIBCQCEoHTgUCfJ0oe/8UKeBtsChkgAkZjaDcRShKtYEX4x8kGHFFb62a9r5skgVCbeJlJoidpIGw4BhIq8azQNeqMrLl100YiVCRQskA0bIOxO9v4HrOSdyK0JXW1TTjnh4Px7VtG4qfD/oQB/QdhYL9EWJgpIvI8Ptq5B0825mHWeT9D2+E4/HXfPfjx5J8jzT4Q8bFpcFsP4ZHStYhXnY3ZI66GibkqollH2X5aYw4fcsER24RnPv0jJqjmc1t8eCv4CL495Gc42zAGifEWVhMzgNUfVPJQQkGSHbS/HGg9jPy//wjjx/wIh0OvIEf1E0w8byLimHeiFa0/tOaYqJYRxJGHShm9lXYfH3NUFBMPySESKT4qU+x2L44crkdivzSFDDFSMZLYP5EkkVtp8xEYCOVNjNXCd/qpzHEooa4+5rv4SJosfblQKkpOx5UulykRkAhIBCQCEgGJgERAIiARkAhIBCQCUSHQ54mSjXc+gNYjDdDTghJjjWNmhhdNrbSBOFys62V1L3M0DCRBjMwEYXaqku8R8DK8lfIJjWiaIdkwNDWZCR5aeGhnEbW6is6CChKhwhAKC9F4Y2I2iCBgWuxuHCCR8LO/nI3M84diwWVPINaficz+ZiWEded7n+HJytmYMDIXS+9bgE1r/g7//kQMZXZJY5sG510XRM6PsjEv5ylcct7ZsDA4VlhXuHDaaNSsK3bjtX+VYldgLa623koVhwVveH+Nq4bnYrjxYiRQxWES1ceiuYYEi5/VwzYqUc6+IQa1bc3YtOoDfBhai+8N+hEGmC5FWopBqf5tbWpGYmIi91lF0oNZJUaG3ZIUEnjpaTMyGy0MabWjtrlVqVUWxJHN3ophZw1EG/HUEUsHlSR64qAleSJadNy02viZ90IQ+RizYPjn9qf+KImSqC5d+SKJgERAIiARkAhIBCQCEgGJgERAIiAROB0I9Hmi5MnfrISz3garzoz6ZhtsDjvbWvTwCsUFm1rotFFICNHyYuJEXqtkkbBCV1TbkhXRBTwYnp4OK1UjogFHWG+0tPAoXIl4G39izaz99VCNQg2Fm3KTuromHKbaIuf7Wlz/s2l46s7X8OkbDgwdkIrPdh/CE5/OwI3T/4QnXr8P3068BcNTLsLgjBjUH/Nh2sIUIMOJ+2Z8hAvGZiFWpYORxAcLhcMBskEjtr73NnYFCzE5ZQ48jako8S7AdSPvwrCYixhYa1IUIELFIQgTNQmfzz7Zh7zXp2L6Zb+H1TYEN/zyPIw614BVt3+GcaOGkxRhtS8VH8KC5KWqRrT4iIhbkVMiiBMtCaHWFidqalvgoOJEQ0sPZTfIzBgKj9+ukCkhhs36SM4E2Shk99hgoc0o3hKjBN66iGELQ3G9IR/yt37zFCUNWxfiqqIpeGXVNCT3ehV6ULZqLgqsS7F6zggYPGUomLsGWStXYVp6r2+WL/iGIVBWMBZzsRa7ckefvi0rK8DYucDaXbmIuJaGrVh4VRGmvMJzqPcT8PRtp1wyEfCgYuNiLCrciUavBRP/uBEFV3a6sG3bkTt5Gbx/3IJVV/4nHKzweLUmcyVWiQGqoQTLF21CzkOrEN78BmxdeBWKprzC579p++NB6fLJmF86Dxs2z6G19Jv3c0bGjy+z2w3bsXBROeat5dhj8KBq82IsqZ6HtQtH04Z8On8asH3hIpTPW4vc0QZ4qjZj8ZJqbsdCbsfpXO9pWranFMsnz0fpvA3YzM99+SMRkAhIBCQC/x0I9Hmi5JnfPog9n+6nAITWFdbcirYbs0Z8UjNjhLW5oGIkSLWJaH/RGkgPeIWqhDYT2nEMtNfEmTQYlJAcrhBmY45GVAEL6w5VEkGSLSYzm2OoNGlua0OyyQqnijkdFhVq9vtxjGoV/agW/PaR67Fy/jb49iSitqYWj5R9H5ePWYL5t38Xl14zDL/89kYMTT+b9hQjRk/34IKZaVhw0eu4fNxFDJtlhoieGSps0wnRuhJi5sj2d3fh7eDDGGf5AYzOkdjh/QmmDb8bZ1kuQXoSbULcDz9JHhFY63GpYFcdRH7xrfjbfa/SBjSUdphjuOq2i3DdoBW4ePgoBt0mEwaSHWH+Bwaqa/y0EvnVPsQa49DU2IxqkiQahrW2eTxU1PgxbMggvoa5KbQjCaWLj2QI+SVahJiPYgxRXeJVLEB+EjbugJu2IdYycx2/ef5Pp0FRQrIiPBPlTVnnC7eak4CZWJe5Ghv5RE/3Z5+PKBHLF8udzclFAaYU5aJs1nYsGX8m7/7C+7sJWch7biNmZEYarGzYnjsZd74BzDoJly84uDUUY/kDjZi9fAYirvILLvbrfNsZmeh0J0o8Fdi4bBsy83Ix3irmqpIo+TrPgc7r9pQux+R8A1Zu5LHR2+AxWDuNGyQdCmZiftUCbFl1ZRSk6jdlr6o4uZuNilkrYVhTAORvVCav4Z8zQJR0P9+jhYWT6zmzizHjuW8uCX1Gxo9o8erhdZ4SntNrMrFyxk4s4RcCG/mFwBnh9D0k5SavQebKGdi5hETwxm/AcfyCn2FVJOpmF8/Ac2cKuy95zOXbJQISAYmARCA6BPo8UfLEr+7FR++Ww0Kyw0Jyw+1jJbCPaRrMHhFNNWoqJmIsoqWFxAlDWgOc/Gv1VJWQKEmIiVNacOhgUYJeQ7SisCRYeU9AYVSowPAG2Y5jRkNbI6yaeKSMAioqDiEulEmVSRuO1NUibbweNy0egzsuKeayNHis/IeYefFdgL0f7nphMtyHvPi//y3DgMT+CCbVY3nRrZhgno+rzr+OuSV0rpi4chIlKhISzGRFKKkKK7bdiAtjliCF63nFcwsVJXdjRMIEDIiP57Z6WdMrtk+PupoWzHtkAvLueBC2Wh2SuE+H7HV49NnZ2Lr+PVTtsLIpZwD0ZFWIAJuRqShRMkuCcIrqYJ8OTWy4Ef1ArfZmxMZZ0C8lgc4kFTweNxUltCJxu4IqH602JEVIsFgTqL6htSnIxw0kmlqdNpi5I2207vzq+ZVniCgRk5rZnNTM6fXm5vMTJWJ+wW/qpt+J0qkPYceS8af527nuF7sgSlagLLsKjZPWYmukb7jE5Hv6ZtgyyzE6rzuBFN3gcdKrytZh0sJGFGzPRc6Z5IW+4OZG87YzMtHpTpTw3Mmd+TwmbVwdViH9NxIltmIsWWLDHVGptKI5UmfmNeJ8mK9fixJ+437ST/VmzF9cjQXfyG/FbShesgS2O3pQJQnSYeYKNM5ai+e6kMZngCjpfr5HdSi7KhKiesvX8KIzMn586f3yoITKnEXP52DpGVatKSTNoueRs/Qbolj6Ip9hXVQ5X/pgyAVIBCQCEgGJwDcIgT5PlNw7/3eo21PLBhYLTLSv+GgFsbCxRcSOOplFoqKixECViKj2TbLG8jkTFRI+qjh0MFMFQVaELIloySF5wuYZvWJnoYKChIKwpYj/1CotHO42KlZikHWVCS8/WYIRA86BjstqrGtGUdnHeLXuN7gq8S7Ea1Lw2L+mY94VK4GW89F/uAe/efRibHtqL958so5Bqjb85pkpeP+N3dj5uBNnpfWDKUYvTDG0CqlQ1VaDX2+8Cn/589PY/Q9GrbaosbnhZkwfsQzDSZT0j4lhS48NWWMH4bMP65gjcgz5r03F1IH3YfQFFyCFCpFahtsOuVSLH+WNxY2jnsF3L7uU4bTCeKMh8eFUWm8IjGK9ObyvjqoQSlMY4KJhGG3/tBSqW3xKV5BQlDDghM06IQSIo4/ZJi4SR/EJFiUcV7yPT7MW2EF1Ct06fP2d2x46A0RJmCSZWzIea/nNcG9S3y9ElHytF3mYKElakI01m9OxduvJsvRqfgM2s2IS5pUXovGrIkq+1n0+PSs/IxOdPmi9sZFMm7xtUpR2ttNzbL/IUsX5sCbrGzKp+zw7oFiCtmHS554InwGi5PPsx3/Ya8/I+PEfhoncXImAREAiIBGQCPynICCJkvm/h/NYG0JUQFioIhEWGrPZzNBRHQ0kIqxUtLVwFs/Q0ZS4OMRZrLSRsMqWFpOE2Fi2x4hQVJHyqqWAhPkc7d0uKlGdy3YXrbDikEcQ1h2nQ4cRU4wo+lsx0i0Xg3wM3G0efFRXhnVlt2KyeQWyM4ehYNcPce/CP6OtfAg8dh8G5DgxJ/872LbmQ3y8zQ7LQC/GsTkn0KrC3p1s42lyMzRWhfSsfhh4oRmVVRUofmwfA2JHMJi2DavLbsavbngASbpsWE0WjPhWDI5+cgT7dobwrZ8OgCmjhXkae3Fuzlmwas1oabGhylOF1SU/Q96Na2CtHYwki458ELNK4CYpxMabAJU1Bh32floDDTNdVOwbTuufBDXJk4bm5nCVMBU2QYa8hNRBpR2Hv6DV4aZCRw+7zQ6TiQGvzCbRMd+lrrkJ8YlWLNq4/LQTJdXMHJm5LhOrI5EkDaVYt2wJ1uxshNeSgYlzlmBO0jrMVTJKJqGUdpXC0RtOUmkI4mH61mnYsi4LmxTbS7efcUt7nBQ2lG7EA6vWo7ic64QFGTnjMSdvKaZltssybBXYumoFCreVoxFJyJ66APm509Dx9MmDTbvVaPUGJOXPRePykpMsR5vnzIctLx+NN87vakmylWHjikJsLinFQTvrsJOyMTVvOZZM6hBjhydOlfN24WbvOtyZW4hS+xSs3LEck6q6ZW0IAmBNFrbkJWHTimXYLDDVJ2HcvOVYOifnhDWB51px4SqsKdqJykYqnQTufM3y2cx46WEkDU9Yn0MuNiK/cBvK+T5L9hQsJG4zRpx4V8fEduXonVixZAW2VSZhwYatCItsGlC6bgWWr3tD2VdLxkTMWZKHOTknshjCE52H8FxWcaf1XI/c/NwTx6dHe0IEyxf3dWtBPgqeL4edWCjHclIlZi7qlFHSXUESQVFiK9uIFYWbUVJ6EHZGSSdlT0Xe8iU4fpi64aaQfct2noRmT7Yrsd+FmWsxz7auCz7zludjin0zVixfhzcU0LJxfW4+cqdldjlWtoqtWMXzaBvPaW4cpi7oeI0NpQXzsXBTJc/1Ez8d29HrfilYVGLGhiyUtC9fnFPZU/OwfGEmSlflh68TLzEZNw/Ll85Bp8MJdL6WxGuI24IuxxIkUcNkSJdz5v9yUf3CKhS9IfBu/6H6oiO7pqF0XSdMwuNGXqdzvGf8dyB7XW9jyoxOVoiwZW79+OewsZunrmrzbMwsuRk7Cq6EcGx1/NhKCzB/4SZUdgX8+Lb3fKzC10ikjJJTv+fki9ZTtR2Fq9Zgq4Ifcc8ah6m5eVgoDs5J5/cpxhixY72Mh+HjtwV5SZuwYtlm7OTYoE8ah3nLl7Zf22EMTz2Od8a8fX++4DjVJeNIZFbNno+qOc+1Z8KEz+d5u26Gd92dyC0shX3KSuxYPkk5hp1xDp/n3cf+dqxmbEBWSftnRPt5nbd8ITJLVx0ft7pi0HGMOo+B/OyZOAdL8rpdM50OZ2/jSLTjsnJmdbpmuo69FVg37UZU573TzbIqlC8TsCJdfP4m9ZCd05PN9sROnPLztjtp3f4Z9srK0dhKlcp4AAAgAElEQVS5YgmVupX8AuLE5380107lnB2YUrUCBauKUK4Mmd0/P/5TpgtyOyUCEgGJQN9DoM8TJct/+lvYa5o5eTex7pdkBwkRMalPsMTxdyoi+KMj2RFnioGBJICOPpsQCRA3g171JjbCCBKE9IGo/9WL9hlmhGhImmiF4oIESpBqCj/VKAaSAR5nAIZUOzLOicG7OxoQJEkSk2rF5bdm4I3X3sX2xxpx3jmDkDlZj4oPD0DXwJBYQxxa2BrT/2LA2UpS5BBJBnsI1gF6GGJtJCYMSIolwROgasXOamBaWmoPB5CAFMQmxLKhxoWBk0Mof3sPLCR6tCoj32vGobeOon/cMCTmuHHo4BG0fZaM4YNTYGKorZOqj8PNRzHs8hhUfrwfluYBSKSaxsB6YGGp0atNVIpQVcNMkordx2hXYlYJQ2ITE1mDTMgcVIuIkFjRfmMnoSTwEa0/KuaTOL1OUklB8k5BWBnm2kyCxBBDaxJbdeKS4rDgr3efVqJkAQowe34V5kTytTOQrWDmfJSMewircsdzctKAim3LML+AN685eQrRYaVUeMKKdGzootKopsd/OopnRPimuePGeF4P4Y6U68+ZXowpG8QEn5MGWwNqKivhyRqPEcpshzeNM27E1pyObarC9hW5WNY47xQ5CCduFqeWTsPc6nzaf3JOTGQr1mHaYmDl1hxs657dQqJkazGQMykL6Vx/dUkBw/4qMXvLOsxQuJLwjXlx2vVobMxEriBsrHpYrSQnIt1kzi1GWvY4TuIXIieJIcmNpVjFEL/K2Vu4Xx3kC4mSzdXInJiDzGQDJwebsWRuAdJW7cCSHjw8igViaxJGzxCkSzaSmBdRxWM1d4UNuc9xWzPDg7l43QrP9UirNGBK/s0Yn2RgtbXIlRDS/elYRqpl7dIp3AdCX1WEZVwvlp44VgpRstmCnFkFWDovh+eEDdWcfCiYHF9PT9+6d79pF9k107ECeVznVB5fr7KsxYu3cRI740SYa1REyVYUIweTsjhGMBOnpGAhFrEta8u6CBO8CJ9rYbIwi2Rh5PBEZb836ZF98yosF/iSotu5aj4Wb2uEPm0qVq4KH08bFUnz5xdj2nHySZyyxP/GrUogaO54HmNOklfkLkNjp2ugJ5WWrayX/VKwWYadGVOxdPkCTOGBs9E2suzGB1Cq53HKXY2lUzKJSQ2KlszGMv3SE8QBr8VVs+eiWFxLC3N4znjRqBzLUkxauxEL26VlPZ8zJ0iUzsGmDdsXYvoyIHftUmV7uEEoWsZAZyzt8RrtjH8Wc08+z5iiqHHWj8dzGztnATFnZPZMlNy8g+GynWmS9oPfk32r12MV4dzu9T3dTjgl6DIfWL4aC8eJ85XXUFUJagxXIkdcpz0QJRHHmCjGQ+XcLU5D9jhBnnU+zifGMWH5+DyYh/foi41TJ4iSCJlYyr5zjLy+EY2ZuQrhaNVb+bnP/LCyVZjN8VNcRwtzkqD3NpII5HVeOolKyI7rNnx8lu3MwNSly7FAnPs8/zYvuxEPlOphycnF6vbxraZoCWYv02PpjgKETxFhx7oSS2xiDBTjkQ1lmxZzXM3pcVzoPpR0H0eiHZdtxUtwJa134pqZyg86W9kmLJ7PMWN1+DqsWDcNN1bn4Z3OtlWRaTJhBdKVsSbaMbfbFvf2eRvpM2yFB9enVcIwJR83j0/il0Dh49P7OBfexjVVGcicw88pcWw6PqcK0rBqx5L/Gotq35s6yT2WCEgE+goCfZ4ouXf+UipKmhU1iIlWmMTYOKpEqCoxmtgmQ1UIiRCVJqTU2pL7IA8iSA8SBgxDDYncDtps/CRUHE4nEkX+h6ieYduNIErEr34GrKrYhhNija8ILnV47EgerIYzxo0Ekg71ahEC24Z/bW9AvCkNaYlJcIdaadUhiULSItaQQMsOJ6z2Q7AYrazdJZlDMsLNbwf9QSfMsVoqOnhTJVp63H74Wv0wWxJhJomh1vHTnNvbHGyC1+aF1hRCjIbWm5AHflsIqQmp/HavAU6nHzFqK7NUTGy0EUGvGji8djgCzSQ+VEpgq5nBtSbuq5phLBSKwGRk4w1Jo8OHW3DkWB1beVJhjdfDbWd2SZuDtiKSRvyxc3/93DZhVVIJC5LHQVxIRol2IBJPwtKkoV3J4WRfDrNP7njm3tNHlCxdiioqG3ZOeQjv5J+cG6JM3tbkdCNB2kNPve2KEOWmfyEMqzupNJSbrxLMOn4D2jF8dOSgnILUEDdmS5K6rfPE8CNuKCcXZHV9XpHRF2J058lplxGr0wRdT1LkxmrkvbMEHXmy4iZ0mXUVv5G29RBy23lhvLmfPx1F15MEUmow2m/Mqxec3DTRA1FyQsERXm711vmYXjT1lLaLUk52FvaUBcFlhCdD3IYuhFX4WC1LZ4ZEe2pvmOig4mU7FS+d54+CLLqxirjkH8dFbJunJJ8TqMzjy428nvA3m4sNHeuJ8qad+IyfW91pohLGQ5kUFHLy09F6EwVRctIHVPVWzJ9ehOtprei1bIWvXThzHbLaJyWRPuyU/S69g5Px2SeCeUlIzJ5ZgJy1nRVKYrI1GZvHdZCE4X8XZHVVXSmT+8LRx3GN2s7Wfb/aiZKkh95B/vGA5PDxWFTTTbWlHONGLG/HVbmW1mR33SfufBX3cWbpCSVGj+dM+3nX1XoT/va7it9+n9ge5URCPid1mZGu0e74f64xhcsW+S6TC5DVjZyadmMlcoWyKwJPEjnnJppj1f3cjuY93c6odjJg6knjY/vreiBKlkUYY6IZDyNfs+3j2NT28/TzYt7DHWFU45TSmpWl2D3zPSQuOPk/rllrP5+rqVLo2pYSxnlNNpVDszM7rb2K/56J0uOEWPt4nNT1M00hghbVdMscCZ+rjcvbM6mU66MMC7ocl/BrKnN3YHnEE6nTpkQYR6Ibl8PrKFvQldRTxsHK3LCaRtm2rudz12Mf5Zjb/bj18nkbmezfjCkrt3fDI5rroP3Y6P/YTeXFL2TGdlNy9nB+yYclAhIBiYBE4OtFoM8TJWty70GA1hWPny02tMvE0k5jEBQHq2xNeqOSMRJQiSpgPsbJvYqKE5PeTGUFCQNRE8ymG72w7JA9EESDyPHgO9j8InQpbMzh8RWUiagSDjCPo63NzopcF/QDdCRTfJSIe1C3v4Hfbg5AMrM7RJOOsPV42AQTQ2uLTthduC6bq43bZyZpQ3sP1RghhqeKjI8A22QcVLeoSMgYuH6LIDN0Om6byAchiSKqgPmc3xfgY35mrFAx4idZQcIjRsNUFr6fe6eE14rwWZ1OED/CJsPUE1YCC+WHnsSQkSSGho+FuM/KY/x3iGSQ063C/v1HkD4gCfFJMbA3Opg/wu1hM46X+yaYI0GueLk9AWLkZ06JsDnpSPj4mEmiIoEiSJMA2SA71Sb/+/R9p40o2aTPxoKl01C6rKtqoOMS7MlPrkjai2cdn9iLG7rOKg3FdlMy6yTJu4c3ZUK9Mm/LKSav/JZ73dz5WGedgdwFszBldHoXC0N4m1bzRjun00gRvtEsXdBBXpx0N9iJAAmrXUpmddyUkkQZX4BMoYZI712mfLL0Pnzzt2nSydL/yDeZwGpOVDtvfTST5N68/ZFxEV9Od61yVl7n4SSiW6Buj9ugTFy2YcqWcJBqdOuJ7qa9p3WGJzWGL0eURB342v6tdhabnk5RARpxv3tYR9fcjg7bFydjXU5ZMfEpxYJ2Iieac0A5qyOSRieOzymv3Xabzrx2oqTHc6qd4Os4T3s6Z8S6uu5rhO07fimGz4ltU7ZgdZde8Mj4RzumhBff2YIQriKN+A1852Eh4rGL5lh1P7ejeU/38YjqrdyZWFYzHgsWzMO08ULx0+mnB6Ik0hgTzXgY+TUnX6OfD/PIN2rRjlNbstZhdqRGGWXfN2HSSe1kPY/NXfevh/MsYu7RCUuT4JGVa3DbFGxZ3bnlJkwALEnrIbD4OAyRz+OoxstuY2zHIhUiZEka1pZQLUP1jlBIlc7rIGzaiaOcjs+d6Mbck45aL5+3kT/DPHio0xcN4WVGcx30NAZE87kb+XyTj0oEJAISAYnAmUWgzxMlT//+QdoBXEpoq5Y1wBqqSDT8Xa3kkwrVBJUkzP9QKU02TCsRjzNrQ0WiQMhNvFSTCLWJhuSEyDHRUCWhYcCreJ0gSoSqRFhQxL8FKWB3O6AnY9Lm9cLuFHkfKhj5uJXWHjVfZKTNR5AvPpIKwuajI9VBUQetPm4uiSQM+Qwtt0M03HhJWPhCbtFGDIMgcRiyqmIbj0alJ4lBQkMoOajsYOcMvPw9xBcaTEa02lqZw2Lh0jTkg0hekKQQy4oxiFBY0QHM7Q3yXYLc4Dbpae9Rk/BwUrGi4r6ITBYt1+cWwa46K44cYM0xxSv9BybA1uhkNkmI+xCg6sWnNACpiYedWS9KhotYLvdBKEyCVJOQMVEe95OIcrmdzI84fRklntW7aOUQigbaDlaA1bmd6wjbv/1hLkNH7kDHpXjSpE5820VlQL4ine1+Q9f+rt4sN12u8waUbV2PNcyc2OkZjVl5eVhwpch8EPaQq3DnydESyrvH9dgU0PVGrDORoxf1putG0xIwjd9qRrhha6D1Zv06bCotR1WlyEwJ/5xY1ynCHSMqSjplb7Qv6yQ8KRUv2boG67dVoKIycgZE92GxpwmKsuyCHKwtnsOb7Q6i4+RjWrZqPOZWhu1UJxJJOt0At1cmR7ee6G7alWVVRciqOan1plsdcIRJbgMtKuvXbUJpeVU41yV8lHptrejNctOBc8T9joYoEQ0QV92JyKfsie3riSjpdb9OsQ1dsiDEjnQhStqvpQjXd3cy5lST35OIEtojxs+tRF6EkNRIy+kR/2jGlE4XQbimuCOoWRCnc1Gd37NVLaKiJKpj1e3cjuo9kW5iaI0r2Yo1a9agqDIdUxbk4o7Z7TlFPRAlRVO6WxmjGw8jH7/IFqJex/HOu/JFx6mybGSXl6M8Y9bJ4eE9EZztOGdGqG7veu30MPZEQZQoY+D6zsE1nXa2U/5OpKPZ03kc1XipXDPru2QUnVgHMWonNrt8AaGoqNYhp5sF9ORzJBoSoqfPW+UDA2E3KkPelY+Dbv/u2NCoroPoPhci4SsfkwhIBCQCEoFvBgJ9nih5ZulDcNfbSVgI8YOGpIew1NAuQ3pBR1bCQPuKWlQFk7RwuWiHsVqoiqBSQmg6BKkiiBQSJCESJ2qSERphjeGkX8X3hEmIgEIWCJJCkDBC3aHnepQWGL6eLAqJD0FGUCFCjsLAbA9RpBMkGSI4i6Cw7vABkXPipiokROJCPK8OUCnC370eJ5UmzF3g+gIkafxUxlCrQlKHOhGxXBIvdPfwcZ8QiVAdYiIh4aCdhvvBbWt3CrHK18N9JRFDAkYj/haqFapHwPe3ivpfkcUiqn5JkIS4TUZRixzDZh/mltQfaOa2uTB4aCpsrWwK4lLtNid5HfFasY0eePkegY1oBvILwoTPCdLFz50RhIma5I6bgbf/s+Gu06Yo4d1Pe6hphzc7r0s1cE83eSdbRcIqjVKGtC3PLKIdoQILunzjFIXlpofrv0FkVjB40dqek9HbN5aRF9PtZvH4zfhKJK2ZgM05ndQlnTNKlErjQljzVuKOKSPAuBAx2+wWmvcVEyXtuRGl41dj+QJmgLTnsPa239EqRU55464E9HYjSiIpSnpVpPSAieKpXwRD+3nXo4qCYZthJXb7zXkv1hslE6PQiryVd2AKc23Ch6kbuRJ5dtOr5eZLEyWRyLcI2xIJi6j26wsTJT2TZh2ToS6KEsUucXIF8JdSlJzS8tTbmNINxPbcj/S1zGtAZ+K2p4El0vkR3aSya5hrNO859c2NCMAsWLIMZawuV1RNURMlpziGnVYZNVHCbJ9Tj+Odmalwvs0XGqdKrsdDDNjdmTufY2+3uvger9vPpyg5iTCIgiiJWtXV/XCe4jyOalyOZqwS6+xkaR1fQuvepvGdMpiiG3N7u83u/nkbNVES1TgniZLe8JfPSwQkAhKBbzoCkij53YOwN9iZwaFlba4PFhIDGlHvSxJDT+LBqBHWED5G+8jhg4eRkTkIar1ocmGjDYkUndJuQxJBKFIUxQc1GWzCCQpyhCoMkcEhsjgUwkRQCIoig+SFUqRDIoLkRWxqEvytLmhIPjQcqaE9hlOfGJIfQS1szPgwch1i/U6SIH5hqeGPQWWAi7+LcFVyEDBzO720/Ag9iFCheEiUiH+wcAaagAqmfvForq3jsrhsKmR0XHWAb6QjiNXI8XAyVFVRsZAoIQPEx0mikADysbf3YNUh7gObgLgH5hhuY1MjLFSkpGem0PbjhKvRrZBIGUMZdWmzcXs0/LervTpZECEkjLivOpJBrP9hb05YiSOW7+LjISpVdFTDOKmGWfT06Q1zPT73aQ9urRIBk+3SeOXGcdO4bhkG3TJK2q9o5duuinnYMKIQcyvoq+4UlhqV5eYUI4NCzFQuUCZqihx5XQ6eY0hnZtSjSfeb7PA+bMq8GenrqzDxuCe96+vERPWqOzNPTNiV9bXbfOZ1fLv7FRMlEb+Rb8ecWSORJqtiq5Qb8mgzSiJNeiP68z9HRkk+M0qsXTNKTrJZKOsoZFBoO0GnZJTYsLJbLsrnyyjpQRmhrKsU83qsf43OcvPliZKwRH4dJfLrurWydD59T56kRblfX4IoiZhvwY2KmFESLVHSfn10z1s4OaOkd/xPNaZEuvTFebMYK/nfYuXvreEqp8g/EXGL5lhFzijp7fj2OlQJcpBhwgpR+TmIkmjGw+iJEjEX73kc77IPX2ac6jiXFIKBUsZOYdE9E5yRMzBEoGykjJIvQpSIMFKhqMmjMvJ43E+vB+7U53F043K7AiqPCqhTrjj8OfDGtC2YUjQdWyd2zjTpwdbSfcztdX/aM7PaP2+jJ0q+yLVzfHSNIhssig2XL5EISAQkAhKB045AnydKnlu6Cs11LWy1YVUtiZJYkhh6+khEi41WBJbSRiIMMNRZ4NC+KiQnJULPhpyEflYqLEhUUB0iQl4VhkKwHyQBBGEiVBfiMR9lGKI1RxAmQtIh1BY6YTshYSLUIkKFcvYPv4P9O0oRPygdLUfr4Nl7GMnjz0XrZ4fg8DlhVCxBYbJF2HLIydBSw3YQkhGpGQOgS45Dfdlerp/L5rpUwmZD9sZFRYvGK9JMQkifeCGqXi1hSw5JEJIrBm6LIC8sg9OVMNXm/QdB6oKLEIoVkj/cd/F7S2u4FcdqTiKh4WEOiRW1DQ1KA05qejLa7C0kQphn4vAgc/hg2ByN3HsT958KGDctRJSi6KhQ8TGbxMT1iHxcN9dtdwhChb8TlwCxFhYfnVmHn/7ld2dAURK+rhRCY24JGzsYxirmGEIBMHkxKmd1NH1QLl5ciGUrilDZ3npz3KahBKpuQmN2JbIWdpK8t1tuGhd2D3/r4VpmzWt+5QjMmZjNxhfmNFaXY82S+SjjzWG4Faa99WZ0HvLnhdtZ4GlE5c4K6CddidGRghsjfNulTDAWFwHXd87r6EaoKDeZWzFp9WosUGo7K1BUuAwriiqRk3eaiBJFUr0EtqUbsZKNDwQA5euWIJf1sfYZIpvl5G/1BZLKDflmPbKmcqKoNFu0t94wfqazpapnZYrIeZiMxTW9t97M32pB5pTlJ9ZTVIglKxq7NCdVsYFk5uYcPNTeBqO0+7COeGd5zQmiRPju58zExsylVM+IY8nWlfJ1WJZLC409+tYbhVjZOgmrVy9Qqm8bKopQuGwFLQ05ES0gAq+wVJ6WJE4MTzGdPn6SfmHrjVhCeyvKaNZPz1MaaMQpW4mdFXpMunJ0OJ9CIY2q2FC0Umkoop4NVdHs15cgSsQkU8E/q/fWm5NsPO3InKQoUYYN2mAW15yy9SYq/HsaU3q6DRDX67JSZNISkrOyo/K6pxeLbKK5qMp9DivDgPMzJJpjFdmyIlqNTnl8O28GlWoF24CpU8YjU1RpiXHlgcVYYWlv4/ocREk04+HnIUoQLeZfZpzqRLqdZPs8lbqC4clzZm5EVhStN1+IKOlovamehZX5szCajWCiCae6ZCdqRs+IWDXe23kc7bgcbr2pxqyV+Zg1mk0yYs3VJdhZMxozOnWcKyHQ27wYt1OP7mHA0Y253a6H3j5vo7XeRDXOSUVJT6ORfFwiIBGQCPynINDniZLNyx6Gra6NAa1a+GkHMVJpIUgILzNETCRPtFRyeDxUcXDCH8O8j7ZWO9xOD20mg5g5QnsLFRc6KjSEhUXYakTrTYjLEZSJsMwIy41W2GJIXggFiV7kgCjBJeIFgKuhFZfnz8c/C59C0oghOG/ieLz15w3Ivu4KfPzMS0gaNgj+FgetK2zisZjRzHyRfv1SUU11i8tux9nnj0HGZTl49ZEnEcMsET232W13ICbeCie3x8pa4pajNRj1g6tQvmYz4s8fDj+zQ3zNJCqo9Mi89ELU7K+Cu6oWmoQYEiTUjdjdcNM6ozVoWEXsxd6KKqQmpZI4YdYJA2FFi02A+2008/aGDTpKJbCtDVmjRjCIlnW/6hhmlwRpv6HlRtiLyOwEuC6VsBWREAkKdYzNDo+XxcF8TpBK+lgTYuOMuO6Pt58xokTMFspWzaYyoVPdIm/WCtiMs3kn8zksGZg4Lx/5I4qo6mj/9vP4ld3etLGNnmrKgo9P55UbrU0nX//jImRTiFc1iPUVomhnJYN9aY1KysakebnIm9E+oRSv8bASuHAV1mx9Awft/De3K2f8bNyxdAZGtFtVuq4wgmxbsYGwE3h15xyD7q/zoGprAfILnkc512PJmIg5S/IwrmwuCpPWUnlzovXmZG94ePIbjb+7u5qgoZRkwZI12EkAxP5PXZCPOdY1mF4669RECR7Cc1nFyC/chnK+15J9PXLzczEt8wQop7bwNKB03QosXxfGtWN/5wj2of1HvH8rG11mN6455XpIRaB4+RKs2FbO46hH0rgZWJo3A43LZqJyQYflS8wGyrB5RQFWFZXDrk9C9tQ7WL/rxYrplegIHY0cYFqEKR1qEZ4PWwvyUfA8lwELMibOwZK8cSibW4iktczd6Rq6Ik6y9grRk0/LWREyEMSrvhRRopyy21G4ag22vhHOnLFk5GD87DuwdMaI9rBiDyo2Lsaiwp0sHk7CgtXbMScriv36UkRJ+FoS2BV2HKfsqViQtxDTwl3cys/nyihpf484h1csX4c3wicSJs5Zgrw57RkcUePfw5hy8mFrfySs9ipE9/anyG/wVGzE4kWFvM6ApAWrsX1OeNQ69bGKPNnr/fh22gZPBetqH8DGktLj49fEaazCVSrYxenZ3RZ0CtVaeINPOR5+LqKkPRh3UfdxPAKEX3yc6qyMC9sy55bNDqsEe7GheKpoU8ovxLZyfh4p48UC5C2c1l4dr4DXzRp5/CTuOhYrD3cNcw2/kmPgxgewan2xMoZyAEbWuCm8JnIx/guMI2Hsex+XlTWXbsQDq9ajWOwb9apJWeOYXZPHSvFOK1YIqsUomrIy3IbT5bhEOeZ2fk9vn7dRfoZ1LPKLXDvHg2B7GHt7vNzlExIBiYBEQCJwxhHo80TJc3c9DFe9k9kkbJAhoWGmzSVIgsPptCMhJo6ZHNRjkOCw223IGJAGWwttJm1umGJZ3ZtiUkJQRauL+BGJH0q2h/id9hs1CRTRJqNTanVVJBR8rCBmi414TiFTVGipa0DO/O/hw81FMLNe+PyrJ2HPrk+UpplPX3oD1939C1S++T78zVSPjDsHB/79KS749iS8teHv8FQ34ezLL6Z3JwZHPq0EDjdBzbBWN7d18MSxtNeQxDGZUfoyJ1mL5uDlvD/hOytuQ9PeI6jfewj90/orkxi/j6adw8cw+FsXoZW2GopJ8MkLb8AYayHhoceRQ9UwM6vFynyW6mP1sJMsQkhPdQizUIIeWpSYL8JWnuGjzmatcQuVJ7ToxNJK4/KyOYeqFi5PKGs8LlYBEys3LUQhEihutuJomZkiWoyt8awt9rswY3nuaSBKTsd15UEpFQn5tIecUvJ+OlYtl3nKyayERyLwn4mAHFPO/HGTmH+VmPeWLfVVrksuSyIgEZAISAQkAqcbgT5PlGz+w8PwtHhhFEgzm0NoQ0RdrZB9mDiDdzl9ipXGQfIhJaUffKzitTXaYEm2IDbZSAJAZJaKFhh6SqgQEQoSkUPC/5W2F0EmCFeOkVXDTlplYsy0pTCbQ7ToGGhFaalvxDk/nYqmT/bDYI3D/jffw8BLzodHF8KnL7yKH97/S+x86TWEDjZhIEmR8n++gxGX5sDOSl5Vmx+DZ0zE0dd3IW5gKo6++TFUJh1cDjuGXTmerTUBtByuwyevvYnvr/g1ihYXYNzvb8G761+AgYqQy++4Ge8//SIyx5yNz97ZiTHXXIV3N/0DF95yHcr+/HeomJOipk2IjcTYV7kPqQMGcru1OHzgMDNd9Mw4Ec02bMvRGWEguxJPTLy00TgcbmITi5aGpnY7EnHQsTXIyz++IA5WH0RcbALVNVw2/zD+RKkKDhLzmff8hxAlik1nBZQwxWi8DKf7Su5jy5c35H3sgPeF3ZVjypk/yhLzrxRzOS5/pXDKhUkEJAISAYnA14xAnydK/nHPGjgaHbCIVhfRbiOIDVE4wz9CDdJMa4zXFUBTYz3VICZYrDGwt9kxKDMDSf0tjB0JB5QIe41QkuhoLxEEhXhMNMUYaOkRvwtFSQvtKRazldYenULIiNyRttpGnE9FyScvvgH34WZaZfRIGT8GnngjDj39KgZddA4GjByG+sZGmJLjsfe193Deld9C7YEj8HPbki+7AHuefAmpWRlorm+ClsRGgEqOkIXkRYwJ5/7oajx/x924eskilKzagJybpuGjv27jNphw/i3fRdGyQqQNy4SX4bSDL7oAB4vfQ8b3L8exjbW/WGEAACAASURBVMVwUiMjKnaUbaX+pc3uVLJbmmsbMDAtTclDETkjQZIczc0tMNPmY46zoM1tJ3EiCBsnbUsB2m88sFis4eYe5pwogbRBYkAVT1xSPGrr61lZzGYdPn/baakH/uquMhb40DpQjZKChVhsX4jtJ8mBv7p1ySX1jIC8IZdnx38LAnJMOfNHUmJ+ejCX4/LpwVUuVSIgEZAISAS+HgQkUSKIkgZmetAS4qOQRC8aZkRzDYkNLS0lfipI+ien4rM9FUiMT2Q9cAz2VO5FSmoq0gcmwO3xw0jlSUB054r38I+oDRa/i7BWDZtxRBOOaM85UlMDqyUesUmxVFdwxq1hKw5rZ8bccCVaDlTjyDufMGiVCo3+yRg74xr8/YHV+DbDB4/tKkddcyMGDDsLR8v3YFDWMCQyOLX8mRcximSHPqRFJRUhrrpmEj56OLjeATnZcB9rgIqhs5/94zVcm387dv75aQy4dAz2vPo+gswhOefGa5CUGI8P33gHpmY3ggOS4d19CBcs+iHeWbEWahI6foawCuInJAJgGXQr2mxEnovL5kNbkw2xZjN83GY3VSQav4bNPG4Yaf+JTYhV7Esq7p+LVhsXg131fJ+wKQUZkNtAtUlDazN8JE5Yygw91SsqKlT+59k/foOtN+3NHAyWSxq3AA+tnN1DRsjXczH3pbXKG/K+dLT/m/dVjiln/uhKzE8X5nJcPl3IyuVKBCQCEgGJwNeBQJ8nSl6693G0NbKCl7YbJTeEpAMNIu1EiZZqEieDTFOw/9BhWGOtSLAkYO+BA9DEsHEja6Bou1Wab4QNRUciQKhKRGZHkBaccD4JAzpoKfGTMLA1tZFE0LLdxUArio65KKzxZfCqn4GmFFiwmtjCgFgSNh43VHxeyywTHytztSJUlv8WBI6PxAxDVChrYHUxFSleN19LVQdXxCBXM+0+Wji9DGPlV2Za2mLUtLywKgdusQ43s0i4DDOVINwghaRgNKtSV6yih4hlNEp4ba2rBfF6K1RaroceIhW3X6M2cP0MvPU7YTLGwNbswEHafxJMjFfTUzEjQmq5TDvXwZ3n+l1ITrSSNGKbELfFzywTLTNbXHa/knNyrLaaGSmp3Oc4xaoUZI+xy+fA3Cd++w0mSr6OS1SuUyIgEZAISAQkAhIBiYBEQCIgEZAISATOJAJ9nijZdu8a2KmmMJAMUJN4UNNYoaNCIijqalmB67G5kJCQhENHqmFifW1aYiKO1jTAz+ezRg6A1yPySMLKEZ1ZKCZ0fL+Wwa3eMPFC4kFDgqC+tkXJOkkieWBjhoiJwagm2mOEHUXP9QqLC/kFkhNkK+h40TMDRASxBkiaqEmCxJpjGRxLSw3PjiAVKyIYVq+QO7S/UM0i/i3sP2qqP9QkP9QqqmG4PFEBLNYhfsRrAqwYFsSHmsSN+F2QFCJ3RRWi0kNkq7DVxuFx0iJkQZBtPxphRaICxMfHleAV1hNrqSLRkRw69NlBmDSx0Fk0cAXcJFpIFqmZXcL8E6fTCQdDX70uN/fDROy0it2nuamV4bDHYEmwMAiW5IiT2JP04YpYEezHT9f9XhIlZ3IEkOuSCEgEJAISAYmAREAiIBGQCEgEJAISgS4I9HmiRChK3C1O5m3QZkL1hlBOCKJEqDd0ehOcdgawxlhR11hHtQUY8GokX2Bg9oYLZ41itgdJCq2ovCW5YSaBIBpiMgez0pfEgjvkZ1WulgoMNY4ea4WOJExMDGkMH1/PUNPUQf3gDrq4XGH3ERYd/qEqJeDm+9iO41f5uEwRkBquKtaRPPEKpYggL9jGIyw3fpWfxAdVKGI7RB4K/1bULKRUBPHiI8kR4HaI3wO0wAhLkQhn9VNNIggSrV6jtM+INhofVSUibFWlLJ+VviRSAlSlCMmKCLhVi2Xxj5cLMNGW08rWHVu1nYGvtBYJ1QuDZMV63FS5+Fn96yF2fvqZvLTvNDJjpa3NqeSzxLEKOERiRG9g9TIlOaIu2SPIHqpO5q1fJokSOUhJBCQCEgGJgERAIiARkAhIBCQCEgGJwNeGQJ8nSl4pWA9XiwNGEhoaodAgaaGiskHYW0S9r4cBpokpybTGqGnP0SFWb0F9fSuqDh/C6AtGwOkTthIqNEiixJliUF5aiYED+yMuOQZ+Lk9D5iCGAa01JBUS45OpnPCgqUnUERuYy6FCv/QkOElY6Bh+KogPrclAMoSVujomd/B9ggARSoxQyEvliQkGi6giToVP5aCSpI1kQxAp/ZLQ4iDJ4uZmKwoXkhlUtOioQHF6mRPC/QlS5RHgMjxuqkjE7vE/P0NYNUJx0q4y0dH/46ViRDwrHtMyV0WoUEJUnwiyRJAqTmH14c5q+LyadTUtR+q4TKpiqKQhraKocpxuh0LsOGxUwwh7Ed/jZLBrCxUmIp8kiaocBxUnwYAnXKXMbfCQWApSWDLviaWSKPnahgO5YomAREAiIBGQCEgEJAISAYmAREAiIBHo80TJaw8+BRczSnRUaIgcEJBUELW+orcmxmhCw9E66AxGVtdSVUHiwMvJf2NdPdIyB2PY6KFKzofD7SLpYUScOQa7P9gLM383xekQkxynkC+xbLo5vPcAUvv1Zx0u22Na2bKji8G+qv0Y++1LqLRoU+w6QlUickI03I6QmmoSo4XKEBIoVJKIx4NqIxUm8SQ8dsPt/wiW+P6wOxg2OyQdj97/HL77g2tgCZAQYaiq3jAQQT3rjNt8bKpxMPOE+SQe9tcwQ0TknoiKYh/baMhSUCUStuSoKe1QBVQkSfwkN6h04XYE6d/RCRKE6hZqTRQbT4j4GGnVIXPDjJSAYrFpOFrLymDuN7fZTwtOgOGtIk/F52PIK8NavVSztNoc8FBdYmJwq9/l5/ZwvcJpJDJK+MdBUufWpyRRIocliYBEQCIgEZAISAQkAhIBiYBEQCIgEfj6EOjzRMk/H3oGLra3mKje4NQdFgaVekWwKSfuTO1guwutNyQ6gmQqdLSNiPRWP8mFo8wsGTiUZATJBgfJiqwxWYqNxF3vZH0wc03irLAz+DQm0YKhbKupKP8U/WKTaUVhdgdDWkMkEdpsNlx85SWwt7Yp6g3RMuPlsk0WE5cbUtpj9BoqOlQWqE1JMKma2DSzHTGWClbwmrH70z3Y/S8/xk4Zj9qqFoyZkI0P3ngdI0afj/RhQ2Ei2RGwJ1KRMoSKDQbO+rlfXhtDU0l50FLjD9H2QnWJz+sSGhISJ3ycf0IMpmU8q9LcI1pu9FruN5UxSqaJIDb4u0KqkNixcV9jWEMspCE2Km1sbQ601LPKWBtDqKgS4ZJEW45PJYJjSbAoQbaAg3Ynt9MDp8vD5dHSwwUIW9HNj/9GKkq+vvFArlkiIBGQCEgEJAISAYmAREAiIBGQCPR5BPo8UbJj1dNwMzvDyNm7sIEIW8qBAwcRa7Eyh4NVu7SMDBiYxtwN2lQYOqpiPodOY8bhfVXIHJJBcsSD1sY2fOuKCahnW4xFa8H+T/fDQnWFgUQHOQKlWcbR5mF2SQaamhvQRlWG2kNFh8aPy6/6FlqbaI8xMF+EDTUhhqTq2Hyjo9VHS8uNL6DlMq3whIq5jXUo//A97HijEoOHDcHQszKQkqZn9XArWmm90cdn4UhFOar//Sk0Ztp82L5z8ZSJSGFbT1t9IpJTRsNmI+HBdhmhMhG2Ho1CoLhIkPip+gjQDiOUJgyiZTitn7Ybxq8oGShOZrIEaY/RU12j9rN9R1h0iIWfNiG9QQTR8vXEgtIbUiwiK0VFzJhRQlIlxD9iGTT5cL18jdhHZp4I4sXBWmEv1x0gHm5u19W/nyeJkj4/LEkAJAISAYmAREAiIBGQCEgEJAISAYnA14dAnydK3nzk6f9n713g2jrv8/FHQjdA4u4bvhEnwUlqmqSkbSBpjXvBaWt7XeytP5NuwVv/sAtkW/A+K6QbsLXw++xvss7QrbCt4K3G/a92uhp3i1k743SGpDZpGmhiiC8ytsEXxE0CIaHL/3mPBJaEhATGjhOOUtdGnMt7vuc97znvc54LxodslMLQIIMmpo4JK1kdIJPChuVJy2hCehPxiQnSRN9OQCE6hqal9DG5QfnNffdvIPtkClf7ruLpLzyNodFhxGhjMDY8hrM9F6ByqrE2dTnM1jGk0J/ETfnKtZsj9C9JwcSoGYkrEnDfA2vIThnA8rWpMDARR0WPD4XwS9FQCsREGV30OBknr9Hj4zx+/MrP8dBjG7GWUhunMhqJMWuRlPQgotzR/BkYGb4Bi42SHG06TDe7yfC4jpuDfRijGexnt/4GnJQNJSY+gymayjqtNFC13iTYISKHaezK41WSLuIieCHMYMVHeJgI2MNJgGRKuNUy3UcE36i4nJWSGilWWAJBvAk6jBMWhrFK+rsIOY0wkXUTfBEMHbFJtzCHJZtFACRiHySnSNsURq4uSngmXVPY8qfPyUDJ+zceyHuWKyBXQK6AXAG5AnIF5ArIFZArIFdArsCSr8CSB0o6/vlHGLsxjjiJ0aGSInEFCKKkH4heH0vAZJyeI3rSKpQEBWisqiY4QExlnN4kcXFxiKGB64Xz5/Dp7VtoVjpMmQoNWckmucz0m3Pv9iFFHy95lqxYmUQww4lrg6NISEiGfWQMy9YvQ8qKRJiFsSmjhNeuX03WioLbp2mrOo7eHhNkWvwXzr79K/ScPYsHPvoQVt7/BNaufYogBg1eiV2oNHFsGz0+yNBQUAHzsx+9hM//xt/QhHaMyTomXO97AxfOvgXTyE1kMKUnOjYeeuVaxKzKxSS9Utz0ZBGAiGTayu05+TeRDCkKWDBK3ARIJJBD/Cfig4UkSZjFipQd+qoISEUhABbBRhG4B/1JHHaKbOhjIvxMFPzeSZaKSCgWMcpuslFsBFns3KfYvodZwjZwP06yU576s913HSjpqnkCe9CIMyUZkQ0Ig8dR/EIndu8vQzaJO/0txdhrLEBjcQYhqEg+g2gpfgatua+idjs38KH4DOJ48QvoLmhESQZToYxHsLesHwWNxeCP8/wYcSR/F5oyGnGY52Teq89zb/fm4otQg64aPLEHaDxTggh79l0sxSIcn29rB1tQ/Ewrcl+txb18Sdm6arGnxoDy+nxs1NrQVbMHDen7OA6k3sXah9pVF2o8HYbX8GI1pwdN259DS24jmiMeH29n34vcr26nKXd73btyvd+JPhJQqLtyHHf75Mj7kysgV0CugFyBD2IFZKDkn/8D48MTMNC4VEGgRGKLDFzHylQ+uIqAGeInIipYUDaE4aqGIAgVLZSeMBWG4Eks011++eZbeJKMkmGalWo58VdTsuMg6tB/2YT33r1In5EoPPrYR+hz4sJFSnbWc9s6psGkPJhKZsYEklemwk72RSxNTt1sg5r+Hhr3GCU5h/HOL97CpasWfPJzn8CDj24jSLGWoAinjkzIEYgNhTMEMwhuENjRrorF3/1hNv6k5r/gHo2BQ2kl+DEK68R1dL3xr+h/14gNj66j4etNrMmt5AyfLBnBRpkckUxsp+wEQKxMqqFniGCWuJlQI7xIJBYI26fk8QowRQAzUqoO2yr8RUS8rzCAFa4uIo7YRVmOiscsYo2Faaxgjwggxim8Wbi8g94lUwRKbLZJycNE+KK4uBHx/dPFX7n3gRKWwNZZg11VySjJ70RFay6aa7cj8qnOhxEoEUVpR9WWBqTt24mOMk5amzlpjbwoM+Onrb0KW2q0qG/mBH8poCS2HjRXHkNaaQmyDZ4yLEoN7uEJx6Ic3wcQKBFNFsBqHseMmtxWlHTtxvGy7NsAA23oaa7EsbRSlEx3ngU/iQRMgoP0y/lu2txWhq21yeGv5cE2VL1sQl7VTqRFupMg6yx6v4q0LffCcnflev8wAiWLeQ3dCx1BboNcAbkCcgXkCixWBZY8UHK68SdMhmFcL+UjbrJK1G41+i72Y9nKRCnaVkVfEpHIEkUQQEmgRMV0HDcdUK2M9NXRgFVHhknflSvI/uJTUqpLFMEEIWdRxagpiVFj4Oqg9H0cE3RsBCESDbH8Ey2l7ESlxIFZNEhauUxKldHyOwU9QHT8e/DmjxgPPECGyGk89sknsDErn2DFKgILbky5bYhGDBkkbJWKKAWpHAq21e0awXf/bDO+9nc/hcrBxBs7QQ8CGAq1DtbxX6H75A/Q2/0rPPyxdXh8VxXe+1EdNnzyJUwMX5JYIlM0o7Vb7RKbRHycBDqU3PYUgRIhkZEcW4XxKv9yk10j4pOdBDkE22ZKsEfILHHwl04CJaIMVoIpLq6rIsvGLkARYRwr4olFFDCBJhslPy7BPOF+BJhiY9RyTlHeBwIo4VQWnTW7UHgoDeVH5wsIfEiBkukJ/guvILN8gWwZGx/E8xqQXjtHTXuasP1YJloW77X3Yo2nC9sOGUolu15BTnO9B1iKpAaR7OmuTJwiaUjAMot1fB9QoAQQ7KsdeKlzG/afICvttsBAbqtkF17JaUb9QlBJv1MTMAkO7JfzPdW2TlRtbUJGJIBpVxNyik2oOV6CzEjrEbjObfcrM9rKymB+8d5jJfU0bcexzJa5mT535Xr/MAIlQa6hD9s9Zr7Xrry8XAG5AnIF5ApIFVjyQMmbB16Fy0IzUzH7j1ExWUaNd7ovYsWKJAkY0TACV/h0ODixVwoARK0lVsD4XDIiRBqMTqOlnOYanvrSpzFuYQwvGSVK4TFCgEWjocEpzU3dBDEuvP0uUpJSsHzNMm5PyFckYQ3ikuKh1hGMoZwnRm2AOl6HCcswrt/4KTS2y/QdseNjn/49psasJ0ihgVJDtIHLuglCmIeNGB54k4wYI2U+I8j+XDZ++oN/xGd+508Qb3gE0XEr2GYdgQkB8rhgGf413vjJd3HyRCe+ebgDP/iTB/DbL53D8KCRKThcDmYR6iN5kojPFM1YFWSBCDMR4iOShMZNQESyMBGpN+J7gZPwH4IhImQ5gnAioSuk4kwx1cZGeY+DHiU2MkoMiXoeGwETgjeTk5MSE0UYvdoIOokkHTslOZ8u+gBIb2578PjwAiW3XZoINiAmDc+ZqiKXSkWwzQ/lIndl4nSPVO4DIr25R6oVohl3YRJ8LxfATMByyzHk3HPyLY98yVQVRhJ1V673u9BH7spxzN0R5XvMvXyhym2TKyBXQK7A3avAkgdKzjT+J1zjVrI/iD5EKxGnicE7XeeQtn4NFCLHlmAA7VUJEog4XKF24U/8TvwRvIv4+ES8d+FdZD2zBRYm5IhlBOtEIpZohN8IvyB6cINxwvc/8CBZKwomz9CThOvrdCrEGvQMgSEUQ0AjluyUAVMHRuwqxLgvw23uwtpHf5+SnI/RgJVSF50aU0N9uHyxA/YJI01oB2A61wGFjuassU/i8U9/CicP12PzV57H8PkhWKyXsG7Dk4hOTENs3EegjlXDfPUkvvPXf46v/9sZ/OjPU/Hlkk6MWSibmaLfiHNMkhg5iZYI1oeQyyjoKaIk8GGX5D2MMCZDRJBLBMvGRfTErZB+4Po2qoEoB3ITVCLwMXh9FDam+WDCDtMwY4PHLXg480FunuwT+sAIoCRK+JNQbuMQJq8EoqbILMn6o113gFEyiM7ml1F7oA3dJjJm9OuRmZ2P0vLtSOPbS1+PEjPfaG6py8DBFnoI+F6H/UeQv6MF2482YWeyEcfratHQchKXeIia5HRkbStBaXEmph1HBjubUF3VhJNcQL9+M/LLSpGfOfPb2R4lPNfN1XU40t7p3eYmbCutQllOCO2KNDGsREfgWLG7ESc2NWHLgWwcbg6gsdM3JG9XO54/UYOtQuJh7kFLbTXqjnXDZNcgedM2FFWUYLsoivcjatOQfhSlyYdQXXkEHayfJjkLBVXlPsfjWTiSY+7NP4FcYzVqalvRzdrpNz2LEt99zjnh7UdLYR4qO7nizCcL5WJiM0A/joZ0vLovAx3VZag+1ovkooNoyedZDFtbD3DVu/Mg0tv961FaVYy0zlpU1B2T+o7fsYu3js/1o/RUACtASJCeqkbqwRZ4dt+M6rojaO+8BAs8dS6tKsPMqQ085oVM+m1GtNRUoOaVblg0ydi0rQgVOb3Y9UKAR0mE57wurREF5iZUNXn6uOjDBVUVyLUcmenXPHl4tqQCJdvTvNIRbx3nc45Nd6iGonuHq/us++zc44S0uG/94K1ziWccieQjjTWHApf09mHv8DD3dRS4bnDQNfw2bDC21KCi5hVeh9PXfg56PR3Gw1wI2i97kX8iF8bqGtS2sq9Bj03PlqDCrwbcdlsdahta0dFr4p1Lj/WbC1BVlUdflhBVCjo55vloqvb2QbGNfJSV5mNmGA1cJ+x1E/r8JnfXoLD4EHp5e5j5cCyVfKsiHT8KzuB5exNeKqlDpyUX+05UISfCcXawsxkv1x5AW7e3XpnZyC8tx3ZNKwrzKrk93yGvHK9S6jnL3cpbj/2H09FWUYdjYluzrlH/+92trQbrRxH0Ec/IP/d5mtVlQ9+7pHoH6wthx60FjuHe9t/yDLOHvsd8WOzEIhmo5GXkCsgVkCsgV0CqwJIHSjoFo4RpMBqyR9yM5NVTImPsvYSk5clU0BA8oDREYpVwUu8iWKAig0QYtgr2hJ2T/MS4RPReeAdPbvss2R9jxBIU9BghUEIkJTpGJ4EN1pEJggzCANWFKKbaaJhoE51goFmseGqkCSuZJ1FRSZTamGm6+r84daIbD6RcxAOZX0LSmq8SvKAsxjGIvrP/gYu/aEdcshLJqSmUDN0km+QmVCufRnTqYxi6fhXn/qMaz1bUoKv1JKzuS1gfvwaTTOqJT3oCCanZTNaJwzunvo31jz6Dvte/i9SHn4c65lH6lFiId9DUdZIyGAEK8d/CM8TN4xZyIvuoBcoYyn3IErGP23gcGqk27hgBnPCYCaa4yFy50XsdFsYlDw0O0VCWdSW7xjw5AZvDhoysDDJnFJK8R8QEK1kjwcwRshthIivMXz9Z+OyiAyX9R/Kxoy0XB8t3YiMfdsyDA+jttSE9eyPEc6yfmWvAJHd6nPBsYycfUHNxqWoLKlCF+uIspHID5n4j2ge02JqZJi0u6fLLzChpLMe2jQY+Zx/C3sIWZNY3o1gy3QjyUMqH8ZY2IDMnXdpmf3sNDWN7kSeAmUh8Pvr58LmrCeliH2ltfDN6ANmHm7HT0yTpYzySh13tz+NEzVYYSFOvzduDtsz9qCXAk6whoEVAQJjU5jROt9Nbm7ZV2JRViiq/5fzbFukxNxjXIy2/CuW5aTBozDAeq6S55SrUUoIgUe7DTnZCPOiLh+tqG55d1QttbgWez06GVmOAQWwzbG0956OyYz22lVehSLTNTFPIyufwcqcG+swS1JfnIo3nZaC1DHmVGpRLYJPnTW9/6SmU+egnhE/CU9WpM2CbuasFbchETjqTrdCP9ppivNCbh6NNOz2+NrcNlBBAopSjGqVoLN+GjQY7+nku9+49xonfzltmrvM554c02PR8LaryNxEOMKGjthB7j5mgWbUN+2qLkZmsgbm7DoWFbdjuBYSm+/X8zvEdqqF02sPUPeAhINw4AbCtO2lMKq6ZkmyeOwKm1SWoNBXgaO3W2RPXsA8Zwsw1D4U0gp5eP/x1FLjR2WNJJNsQPik7qoFS7xhl7+9E7d69OEakYOecQEkDjOvTkE+gNJcXhIbXybHKPahZVYsTZZkzXivGtiPoT9uMzLQUaDnJPVI2exm/I5k1ORYymK0oM5d4+7QZXYf2orAlk34nXoPoeQIlYc9vqLEnwvGjbdWzfKBKQ4kAjQwaGMTgE8k1J4Hwbcg9WI6dnhsUBnp7YUvP5rUsqhQhi0OqxxGOV7tRU16ATA4uZnFeabLdm3eYfddzMwhuXj67H0XUR8hCDXuewl0HvvcucX8MPK+R1NB7T53/GC4NwLNeXMzb4D3cMcq/lysgV0CugFyBD2QFljxQ0vX9n8IxxjfFGgIhnMTH0Ky171wftHrGAJMdoYzWQKsj4EHfjSj6gURpYxklrJYSXqzjk9ARMLh8vQ9Zz27F2JCJywgzVkb7EhCZmpxiTO8IJ2waxCTEYJjMCmGCev996xFNfxJyMughQpmOjkCDdiXBg3YYki14ueQ72PL5GDyx/V8IoyRh3DaAvvYDML77I3p9JOKxT32eE5a10NhHoYhZh94rU4iLjcV10xWcJaPkC7/3RZjeu4aNX/gCZ3bXcPXaKTjMU0hYnYvlGb+J8Zu/hM18BjHJazFpMiNh2W8xLthM81fyVhiPzKMmNkN/EkpmHKyLhkax18+cY5tT+B3lNDzuaH0MvVII/mhpQhutl0Ck/gvXMHThBqOGuS7jljUCTBGVIngUnRyL+GUJlCeZ6VvC9QiUKLi+lelBgqIikncE+JT5td9YdKBEPPSUJXvZBUEuU/+HInqPEAgp1tajfcYDo58pLDvQvvsEarbapIeqtm3i317nTb9teiZ+XUX+v5eovL0lOFGVw8lyJNIbwZ7YgdZn6fWxNdyrLDFRZkpMer03WUI8vG5BTbrvMXva1VtyAlV8zSkmU1saNpF1kudnnmjkz7s6vWDK9EN1W1EAw8bbtm3TPiSRH3Ol5lseoGamZp1M2igM/RY77PnyLuCdJOTuOy4d39yfwNp6gZLk/ThVcctYUwI8XhjwMFZmToE/Dd7/vIq9Bqt94Iy8BYU7WvEstyud2tsFSnjs2Xv6veDNrX1JbavLmQFK5nXOO1/07xsSG6kGmY3tPj4JnmM9kjXdD7x1nOc5viM1DNYBOCHzq3vAMuHGCal+Nen+14Ik16hDxgxYFPlzgI3nLa/QiAJ6HHku8Uiuo8DtB44lkWyDE+/sPegvDxjDJIZUHYHSuRglldB8K2A9Glt7LuE50pXEMsUaNLYT5AhWosDJsdSWLhRNs9+kdfzHsFkT6jAga7jzGwlI62l6iPGjn+MkAXVfJmJE15w4uYD6MgAAIABJREFU9rLk2SzGmTrNByhpQ1FAX5TGsb1a1t5zfiIDSiLsI5GcpzkvicB7l9RAv7SuiGo4DZQsYAyXgZLIxyx5SbkCcgXkCiy1Cix5oOSd7/+MMbmc+FMG46ByRE8g5NI5I3SM9NXx307G3WooiZnkxD5K5UKMIUWK3jUkJMDOSb5gjgyaTPgE44HN5mHKbjxAyQT9Sm70D3IZJ5avXY5lq/hmTavF2DiBicR4TNEzRBjECsNXBeU4+thlMJ4uwco1etRVHsUf/nURkje+wMSaYfS93Ygrb/wAKx75BL1KErFh48fx3qUu3PfQ04hb8ST+86f/jU88/hhGaKx6/OABbP/sOlw7cwKPfOnziHYvw/X+03DceA+TznGse/IbbHs6rvV+Bzcn4rAsehzJKV+hHIbHr6R0iCCGiPa1U34TRXBISZBn8to4rrzZS0bKKmhpICu8SjRM6LEJCc0445NZJ6PxEkwDQ4iN0fL4tZjkujEamtbGKqFLZIpPnE5KubHS2FZIkYRsyUHQSLBLBLNESHEEs+Rjv7990YESG03/9hQ2wbCzBEW7c5GR6s//nvXgKB7+OPGsmGY5SG/82rHb+9A+SHnOrsoBZBcVoWB7tsQ0mPlID+vHkHvUa8zp/YX0sFe2yjtRiAQoiWQZ72M73w7vakq/9aaVXweyGhAgEwn5xsz7kFrPSU/mzEN1PSno4qfpT0Db5nHMx3KPBphOBhpIho95Ddp2qd027A+UwQQd0QNr6/l5VttCyAEkmQ5p9hKOJgEInSiYodm3oYzJP5kBbB6/ZoQDRiJg1fhub5Dn/xmmqATS8T1ADydI3gnsbZ3zEG3ySLP8gZJ5n+M7UcNg5z1MXSMbJwKvBc/kvbMoEkDTp1GS8WghjAVHbwGhEV1HgQe2gGsxVB0kNt0L0M4JlMwe24JKJQKbGc53IuD3Up8+louj9b5pYh5grmxVI9oZNTxfoCTc+Y0cKAk+fhzKOYxmXwpfSFDiFhggjbPsC017CtFk2IkSenTlZqQGpCDNBygBpsdu/3vSrejsiICSCPtIROdpjqdqwVoJvHcFntfIxq3bGMNlRslSm/fIxytXQK6AXIGIK7DkgZL3/v3nlK9YmGDD1BhKbGIpl7l2eYAT+1h6hsTCRmaFhqwSt91JBskY1t//IC5dNiJx2UoQBYGOEpr+C1fw2OeexMjoqMQk0TEeuP/KNZiHxpG6JhXJaxIktoSbEhZlFJkroFkq2RZq7lPEEbvJvoiLT0B786ew/sEc/PfPTuEPK/+N3z8E4zv/iZF3vgfNsnVYtXEz3jpNEv/HP4Or129i1f2fEdxa/PSdYSisDlhovGozX0XhHxThje+Xchf9WJ+WjZvWISRQ+nPpYitWPvxVrH/kaxjtO4gjR47jwYz78XHGDjvsaQSFRiWGi8slkAwyYtwT0CmicfFnb5NGHA9lYjSi1Iz6paeI8F6J4p/J62aM3BzDu++eRerK1XBGsSZx8RifGJPilPWrEmFIiYeNxrAOERE86ZB8SSS5jUjZETIeLmcjUCJ+/7Gv7Vh0oES6GgYpbTnQgLojHbBl7EZpaRG2eo0FZj+IickP37hWnEAZ9SCSZKWzwMsG8VxbZmM7Whoa0NDai9TcIpS8mOfRznfV8u3+Aeryg312eyetQUAQqX1NONTZTemX0Kl7Plnh0mMCacvTuxWJE1sqkNro8ckQb+339Fd46fEideMZvEQfCkkT7vsJeECO6KF6occs7XcxgZIQb7XD1jYEKBUJUMK3y7fYRl6mTlPmLVmN1PVacKDpEDq7jegVHjmeM3uLqRIOOAkznEvnyBjEt8Cv/bd5zucBlLTmBiYehTvHd6CGkdQ9WF1DjhPe+s0yBYrwOvXb12zJjedSiGTsCGx0QN+NZBtSvzAGMKUiuBZDTZ6DyGaM7S1oOHAMPT29kseN5zM9/gUpfMA2umqzsedA8FEU094h85TeSHud4z4QEihZ6PghpRtFNs4KVkNXywE00Muow5aB3aWlKNo67f0zP6BkFrNHOm+CDdaGfAlf4niBwLE/sB9F1kciOk+hxq9Q964FjVu3M4bL0pswtxj513IF5ArIFViyFVjyQEn3wTZKbxgPTMmMKlpF1gdBDmM/Vj9wHyYplYldm0JTVhUmBkagjtYicVUy/TboqzHuxMi1a7gvMwO/bOvAJ768heaqY3BQvhMtPE2YnmMme2LZ8gQCDjRFFZ6n5FEIcIGKHkbrUnIj/kRpoIrSUpqTgAsn/w/ePR9FUCIKn//avzI1Zgq//Fk5Htn4MG5Y43D90ht4JGsLzvx3K+LTv8xY3/OwdjcjamMehieSYLFcRrJ6GNue+1MMXnwHA+8cZkrNOFLue5geIowLnrqA02eMeDbve2S8nMbgcBf+6V9P4hsv7iZ48Wm23QSXlQ0lM0UwY2wqghqXzLjUeQGpD67l7z3eJSL+WMljdNLY9co7VzB4+QZ0MRrJx0UXr0VcKhODyDyJpt+LiyCQg2wc4UkiPE8cBHScDjvcwneFwIh9ghHGrIlg5wjg5LHfW3xGif/VTeO52r0oPmSQYn0F5T3Yg6OkZ+/MJziShta8Xegp8vehmNmmMJmrKUNlFyUOQjtvDs+ImEX1ZQxn8Y46GEr34cXcjUiRCC+RMEqC0JZnGuaREFWkNtLQFH7AjzQlCvqwLP1Coj37M0rCPFRHxIAIdTzhJtGzx+bQjJIgQElEtb2dh2wS8UVfad9NSVE25VpbcCj7KP0APMYyg8fpBVFnQOm+F5FL/wHPqQ3oI+F+DnN7CsUoYX61nyTits75HQVKFr+GEdV9zrpGNk4s5MlhtuTGu5WIrqPAPQZjlNxiDwRtX8j9hJHBRQSUEASqzcOezmzUVxXRJ8PL3lsIoyQIS8rveBYClMxsYPb5DQqU3M74MY9x1ve4BoW/EI1lDeXTbKP5ACVBWHURgd/0ZOJ9rm23F+SMsI+EHHvCXhhz3LsCQbOI7lW3M4bLQEnY0yUvIFdAroBcgSVagSUPlPy48nuIdgpGRxxNUg1IpCzmyvmriNHrYbl2A+uyPgo1PUnePXkGSWtXkdWxmswQkEkxTi+T9/DxL34Gb7S+hpyvfIFmrqP046CchtIVFQ1b3fxbKQxPRUoOjU4VZJNEUWYSRc8ON7NxBUCgZtywktMnpYYsDvM/o/7l7+M3futZbHymGgPdr2GAb12S0nLQd+anuPDrK9j05CP4r45hfGZnIaU9l9D7vwfxxc2PYFnaJ3HmR6VIjk3Bhi2/BcO6p+g/MoD/eeUf8KmcT+H6uItGtVH48b8ewp/97SlMmfoRlfoeCn+7At+t/31YTb9FIITGsGR3CCmMS0XWCIkvF199E3FkzygMTLOhN4mSzBQ3PUUMNLvt6z6PkSsjmCBbJC6ZgJBzEuvS7wPi6E9iiCbe4oaDPi1Optk4CIK4bEzSoVzHwXhg5gGTRULwhN4k4uOwToJQCR5//kt3hlHid4F7NOa9RR75RNAJpCS36UHBwY2o29ODkmkZTtCBQkwwaKQqeVl42SilZKP4GHz6r+b/YCYmdc+8lBag8fdS+gsC387f2lJQ2rLvjoTcZi+wbx9o7Mm/fZJ8gvotcN2gHiXh3j5K3gFk4MzjmG81884CJZHV9nYesnkkkk/FSSYi5aKVyUibZ3wVQrxRlmRQlOtMe5/cJlAiwK3sPWbsO1UB3y4X1KMk0GMj0nN+h4GSxa1hhHUPe9P3Hyeka4ZsocM04U0Lu26IBYJJbmYWjeQ6CgOURHQtevwnzPtOocK/w0TgURIEhPGb2NIkmtvuLfUft6Q0sZdSQ/uYBPMoofyxlONuyGH0toASUUf/8xsMKLmt8UMMDcF8bYJcc4Fntb+lEDt6i7yMv/kAJcE8SiroUWII8CgJkJBJY9hLsM8wGCPsI16Z6pznKcilMOe9K5hHSdhx63bGcBkoWehwJq8nV0CugFyBD3sFljxQ0rb/CJI0ek72Jzhpd+L+jWm41neN8hE9TH1XseHJDIIZGrz3RhfiVy4jULKW6TBOTAxOoO/CeTz5mRyc/ukpbNn9DG4OD0osESUZF4JdoVJ65ClETrz9iIgJWSVq+n4IHxBJvkJgRaWgxMdmIiDxGr75tW+g+K/+Aisep1P9yTruk/4l8RvR8A91ONfrRMlffwvnTVZ89MENjBKewPm+PrzT/DUU/vGf4ec/3o/c4iZ0H/2/zB6Ow4qPv4gLvZ1YrqQ8JD0TLT9ogZnrvvDNQ5i8OQltcgu+/kffQ9Xf/RFGjZuZdjMgREFwM244jgk3JuN1OK6aoV3OCGMa2TrG6SdCaRJdSmjwqsZbp96EjnHK0YkxSFyRTIyILJJkPaxKskYIjEySQcJSSOlARFEIkhAwYaqOxCghiOJivUXSjfi3k0DJBIGWx/IXn1HS1VyB3o352LwpjckUZvR3N6CssMsT9csX/8HftJtxXLADTJvQm17sk+jASVjNMWBbLrLTRIrJIHpaX8beav2Mp4kndaIfu/dVYHcG01fEA3N/OzoGMrBTyoQNeDCTJs4tyKmvR5HQ7wz2oLWuEtWU9WQGTDhmBiQvbTmzkYCOX46xH1JCAIPRkmlMl8nc54nKnfnwDWL+LjSnR5B6ExYomU76mccxz7Rj/kCJ9BazIQ37m0uQraG5ML1/tKHeWEdU29t5yBYH4ukrx+xZ6NBs8zOrlcCKlhzU1/PtunRqW+lBVI3W3kyURgqUSMdwBDtDGoZ6z2VaOaqKRDoPE4y6m1BZQrmPxSf1hiktCz7ndxooWeQaRlT3gLt7uHFiJvUmoxQVBZ4UJHDc7u3ogSZnKzIMHg+NvdjnJ9O7tRuv5MZUjOOSqfPsT/ixIxxQEsm1KKx18rGrOQ3lZH2I9Bq7qRtNlSWU/lnCpN6EA0q8PiLmcjTvY/qLNN42oYx9sZd9UTDVIjJznU5T6d+NfRW7kZEsjaJMA+vAQMZOT7T2PIGS8OfXAw4YSw5jn/Aaoc+41hjJ2DwX+y+Ca44x1hW9G5G/eRMYEsR7RTcaygrRtX2amebZfkPafjQzbUljs0l+Z7M+oh5MV9On5aJqnzeZysjxpqwapvzDqN3uYbmZ2yp4fzJ5UtnEuWdyUWtlGZroM5bmA8xH1EciOU+BDQ1375o1lkdQw1AMzIjkk7PPX9B7zId9NiAfn1wBuQJyBeQKzKrAkgdKDn/jH6C1qaGO00DnVGIdAQg7QZMkeovYx2luShlMFIEN1ZSarA8SIQh6KMgG0RJcsU9MIM6gx5nXTmPLb38eN0eGKOGhOSvBDzdZGcKPhGIVsjSEF4lgkXgAlKgoLkPgQUHPEpWKviWaONiHB5Dy0Nuoeu5v8MfffBFJ9/8eLpz5NlatScGETYek1VlATCpZJGM49c6v0H2mHQ+mb6RR6wj6f/43+NsfnsNzT9yPg2cu4rV/Kkbb6Rv40h/8BQYGrdC7zHgyYx1+9uN/Q8amx7HmwS9hdIhyH/13Uf3Nn+Mvv7UbtmtbKBEa5R8H4nhsN+i7MnZ1mOwPJ5KWESjR0qRWq4OKUcMi9ebqu+eQkLIM0CgQvzyJgIcAQeg9oiXoQdaJjtIjq9VKZoqLxrBkoXA7/IfEInELbxIySwTDREQRC9mNkn+7yFR56Hc/t+iMkkFG7VbXtaJD8v7QIHlTDgpKSrEzwzNVCSVJ8JhhHqMk3jfpw4aeI5V4ubkdnZL4Xo/1m7czEpKTdp8Y38HOZrxcewBt3d59pmcht6gUJdlSzElAHKENxpYaVNS8gm5uUr9+M/LLSpHVtQd1yY18wJ2deiM9yFUGMUyY1u97L3UPqwCzkhCkX9uMlA1VoO5YN0x2UZdtKCotxnZPJuUctQk+MZjfMc/sgWwcan1CGUgGHbT70VZVhopXumHR52Lf4SrkDPgnJdxaLZLa3i5Q4n1zvJeTyH2eVKGZj7fGNaKtUl/JR1lpFrr21CG50ZumE4ZREuqttF9pGGF6pLoGta3cjyYZm7a9yGhfO6p39KLAd3K60HN+x4GSRa5hJHUP6Fvhxonpa+Z4XS0aWk56vDf065GZnYcXRfS4NnjizK3deEDBQ7P6tI9fjRgd5hw7AldeyLUotsG43SPVqKlt5ZjjufZfrMqHvZpMu2mj4kiZTrMAi06CLmVo6ODYJ/XFIlTkG9CwoxO7IwZKRBspj2l+GbUH2tAtvH24rfSsXI5RHGslP6iAaz6MdCmS82vracbeF+rApiO5qB7H89MjGJvDyCTDXXOD7aiprkNrRy/HYXGYm5BTUILSnRm3wLT+NlSVVeAV3iD0uftwmEDbrLuCqEdLFl7NM6Ghog7HxL1HvwnPllSgZPu034k08KOnuQxlDZ4+rN+Ui2LeD9NatzA5zZcJFEEfkbpjmPMUeJ2Fu3cFAzfC1XCRgRLBNpp1jwkXPhf0XiV/KVdAroBcAbkCH+QKLHmg5HTDfyGOjI7ElQmYMI3ixugQPUIowUlN4OTfSalJFEENgiVCRkOAw6VWQcPEGgeBAIboQkuPkV+deotASS5MZvqYECgRjBI3ARGRiCMxSvjx/JvGrWRYCCkPlIwG9i6j0BqgHDch8f6z+PbXKvDc1/dg+f3FePuX38eaNQ9CH53BNkQTgHFIZrE//K9jNJQ9j3Ub0nHhtX/BA/qr2Fl+ikZtK3CAD0dHKn8Dkxm/i0c/8jgGb9zAuxd68Ye/+ztw3+Dbd3qQMLQYCvsaJu38K/7qGz/A17/Fier4VgIyZkTTU8R6bQzDV26C1q1w6gkg6bVst5PmrFqCGpMYGhgkPqKEIZX+LfRtGR8eIyAkmDL0I+H3VruVRrhqyfTVyT8CICIKQnBkkl4lHhmOXTBM+G8QMBHLSHnLdjfSf+cziw6ULPQCtXVWYUsF6eI+kpWFbkteT65AyAqEmeAJw8Qyg/CaCUkdkot7L1RA+Fk804ptfpG2d7phkXgZ3ek2LML2w3mYBNvFQtZZhKbKm5ArIFdAroBcAbkCcgWWRgWWPFDS/+NOnH6tk9G4k4jXx2P9fRtgHjYjflUcohmBSycRMj7UUpSvAExEQk0UGSVCOuNWMOFGrSNQchqbf/NzGJkwS4wS4U0iABKxDLU1wqBE+ln4lRAh8Ri6EngQQIkElhBs0TBpRpH6Fmp2FyH/688h7YlvwTrkgELn9KTQkIGiZnKOSqcntmBD26kTNG+dxNbNOdAvi4fF9Dre/kkDnspvwuiVs/jB8dNQcx/rVq/Fxf6L+H+e/SomrgvGiDexhoKQ2JQT+N3fqsL+f/x9gj/PweWgSwiTe0Yu38SUxYFJRhyvyUpHNGU4g0zxcU7YoIaKchsdmSLENsiwGbdMEOygsat7HNHRsZTb2LkdmtYSCHJQcSRkSoI9Ij5uAk8i/cfmtiKKvjDjpjFGL2sxdO06DEnxZMcM4hPFX75HgBIb2mmGWi2ZocoT1KUxHL5PRzknUCJMFitoMOORicmfe7cCgoG2pW2rj0zvbrRVBkpmpbzcjbLL+5ArIFdAroBcAbkCcgU+9BVY8kBJ33+cRsd/v0H5SAzuZ/TvtYGbTGexITE5HmvXr4GDchBSKSRGiFJFcISsEBVpIU4CAQqCJDEEQjrbTyPny5/D6KRFSouR5DUCBBGACKU1wpdERe8SBSUpInZXYpmI5BtJhsNluI0Y/tudcAZ1L7yE7Ts/ike+9D3G7o5Dp6JExa2l9wkxF8p4osjaUBCMcek8EiDRLscNI15tfBGbsp5G2qdfJDOD2IXFgpO/6EAUTWSf/mQ2tGy7dcxC2QylLyT0xhgs0Lp/hj+vOok/2KXD/Y/WEUih3r7zNB7Y+AjePfVLrF6zEuq0RGh0aoInY5I0yTw2Bm1StJRYo2V8spMpOMop1oOAiIptokcrxsetZM2wXlrGBzvpScIvFQRJhD+JAH2imCzkHLZh+Fw/9PQ2MZ6/gLUbH8DlvkvI+tPffH+BEuq/halIP+U6xXstKD5OWUcwM4EP/dAgH+Cdr4ANZnY3W0cNdpRpUd8ewr/hzjdE3sMHsAI2T+dBzY4yaOt95YEfoIMhi9FGOaTxSCGe69iJV2u3z5aUBB7OQtb5AJVEbqpcAbkCcgXkCsgVkCtwb1RgyQMl53/QDmP3BWjpRWKIT0JiQjy6un+N9evXU3Kigz5BT5BCQRmJSLIhK0Sk2ghJijBsVWkQQ9DirdffxNPbcjA8ThCBfiZELySgREFwhMgJ4Q0yLARQwnMuAS78l4LgCxehAofgAmUqsbpYep6cxD/X/j0+k23AR7/wD5iYorQF4xKDhVADVFxHpRBGsCJumH/HazB0thv/+6M8rFixEXGrP4JHtlbCwQdo4Y7iFICMi2vSG2SKbBGRMOOecEFHIzhVzDU0/FMZsnJ24srrf4kvFlzApV+8C+3EOBzR0Ri+0I/U5SmISV8pSWZG+4YJwDiIwdixbN0qxgtboHCq4FI6MTlBQ1bG/NpdDsTG6pmeQwaNOFjGCU8RaBKmrUKGA0ptBBuGSAmGLl3DyNkriE9OgZXeLvq1K2AeGcfH9m57X4EST8pBB3XiWSjavw95G4OY5t0b167cig96BbqakEOvEovwEaioQpnkUCl/5ApEUoEuNOXQw8iix6ZnK+hfkYMPYu8ZZBrOjpdO0hAk8vF2IetEUlF5GbkCcgXkCsgVkCsgV0CugG8FZKDk4ClcN/Zj5dpkdHef4yR9NdkfatjoozFiHqWZ6iqkpCQTqKAIJ1p4lQiYhEAJMRAF3V3FNPqdzl/jiWeexjgBBTVNT8VHACKCiaKkXEepUEnBN+I78TX/nyCKkN0QUHETKCE7RaNLJKPjNbx3+X+wbkUUklZ8HNErvkKQYkJgLWSe0AWEQIR9fIrmsMJUVUdj1HM4+Le5eDwzG4/mFtJg9SQ2ZFcSeBgk64VACtcRZrFOylwmJseZwUuAxUHpjD6Z7TmOZ7cU4N87avHuj/8ZGV9oQc9rHVifvBLGgav0KtFCx/QbVRL9Uyid6b/AyGQCKNHLYpl8QzDI4WJSjfA8IUuECTgiOthNyY1SMEl0/D0r5hQxwILxQl8TapS4e7JLJiklIsNEo1Wj/50L/GNEnDKW5rWpGLw+iCf/5rffV6BEHh7kCsgVkCsgV0CugFwBuQJyBeQKyBWQKyBXYGlXYMkDJW81tGKo/zo2pm/Ar959j9IRF+7fQJ8SMiZumgaxbv1qJMYlUI6hZuJuDCf+9PgQrBCalgoJjJKAQF/XBTzwqcek3wkqhZI6GQkUEawSiTnC7wiwiE+UQEoItIi0GPFvtySfiWLcrgoGAjHmqOP4bmUTCr/2FBLu+zomaYI6OTrMBBkh9XFJ6TtRsRoap07hWu8+TA0MIPXp5yVA5NybP8ZjW/4RluE+wEpjVRHTS/AiLjmJcT0OyogIXDBBJ8o1ijd/8Zf49yMX8e3mP6LM5CrUMV/F2LX3EKM2YHzMjLgVSRIrZoJADRNYMUbZTtxqptwYFNCSNaLhdkfoKWIfnoQygaAMmTETN0fpz8JdkXkjPoKBY6OURRybS+2mpwq3O6GFse8ikh5K5bGoYDZew5W3LmLFfaso33Hg4feZUbK0hwP56OUKyBWQKyBXQK6AXAG5AnIF5ArIFZArIFdgyQMl7d/+EeK0CTAPXUNsUgJ6z11AXEIcEhISMDI8gpUrVmJkbATxlOQIyYlS5wFJNEotSM6gwSpw9WwfVj+WDm0MAQJvDLDwH3GTRqJSC6kMF/L6lpCYQoCEaIKOXieUxqiFp4lI1bG7MHSdZqe6V/GjH/8EX346BQ6kQ2NgWo2zH7HaeCCaEh76oijJKHG6z+HK21UELz6F9R/Jxds//x7BEi0+8vjfYnjsMpzjdqbbuLh9AiYOB8ktTpqwJsDJZBn9OjOszrcwfMOKX//Pf+CjG78GlyEDcW47Bs5fgYH+LCLdJzo2hnUZhM5FcIfpNolrV0oYj4qSo3fefBsTA2M0jI3CqkfTaPTqwChNYNVkk7jpTeIi+0WAQ2MER2KiKV+if8kYPVAc/eMYp7wn9amHYLp6HZbeAVivjLCu5ObQ9PaJqt0yo0Qel+QKyBWQKyBXQK6AXAG5AnIF5ArIFZArIFfgfavAkgdKOve3MH1lErpYkSgTw8BfN0zDJmg5cRcEDJ02BlMuG1auXImk1cvJmCDSoXAwrSWW6S1T0DGx5tp7l7HswTWITtARFKE5q/BvJYDg4rICKIkiYKLgH8EsUdHjRKuOhmVkjD4fE3BS1qJjqszkKAEF9XJcNx+AKtqAa2+34tGnH8LylX9Bckg0SCbBlGKKXidKSmKS4ba/jnNnDzEdpwBKxyD+p/HrePTzBUhM3E3ZkBmxCsb22uhvwvWsk1am8URjcpKGrtazaH/zCNs5hg3rkpAUlYaUZdvoPKJADKNshnjsKfQmcTCdRs20nxHTEOJi9BgdN8PMNqp4HNaxCQzx+0QDmTZk4Kx4eC3UTLy5brxKnxe9lHRjoyxHhPUIbxQNzVuVWkqAJl24+stzGB8046Etj2LSasXg+ctw3KR3Cc1ehWrpI3/1Ppu5vm+XorxjuQJyBeQKyBWQKyBXQK6AXAG5AnIF5ArIFbgXKrDkgZJL3/9f9L13FSqtiwkUk2RR6GGZsEhsiknLFAyGOHqYTmDVylQkpS4T+AeZImR2EFShQyk0lJdc5/qJacsQkxwHF6U0kvyGviTgv0WqTZQUWUN2iYbsEZqb3qBRqoamrCIa18FUGMHQcBNwiI5Ows2x17B6ww00VHwHW3Y+jQcfoFfJmp2YMkdLIIvTaSFYEo+BSz/E6o+uhd25HLGuQfx/NV/FM7/TjLj4bIxarkMxRVcVIhUC7JmiCauCIIghifuP6cG16+2YuDGMJMNTbNtD9BchS4RgxiTBm3HnJI1hV8B48RKWJyUyzpcqIbbv5vWb0PLgB4dMSE5K4XbSx58lAAAgAElEQVRdBEGs3DbNYRPjsO7h+3BjgKycxARMjlskAMjJNkzRl0RNDxPoWAIyXsxXTBi/NiwxTGJiY3HzylVg2CFKCRvjlT9R8zsyo+ReGBnkNsgVkCsgV0CugFwBuQJyBeQKyBWQKyBXYIlWYMkDJdePnIbJeJNSlEncGBmBjhKTKUpVNEy8sdE4NSkxBZNTE9ATQElelYxogx5OhZ0skHgY3z7LWNv7MNpvQnRyLAzrUiTJSRTlNOKPgoAJE3UJcKgJhlBmQwlL/7mr0BI40VCioqKMBiqCGfw+RqtjlDDBCus4ElaeRvepgzBPEpjh+k9k50Ad9yX6gYigYRtiE1LQ+fq/QbvciuERBZJVw2RrDOKJ3P+XBq+M5+0fEIHENIEVaTncD1kvMbGTePedn6DjjR/it3dtgm3wUQI32bBPCqaHmYohJY1iJyiBUROwicbVywNYtWoZRkZGoWVKjpPAiIg+Fs6yo5QkaXXRWM7f91/u5zJDWL1qtWSAq4sXWbr0cWEL3KTWMA2ZSA1brXVAO+nG5bcvIob6HTfpIxrGCotIZXv/GA+MTBXzGD7xnT0yULJEByP5sOUKyBWQKyBXQK6AXAG5AnIF5ArIFZArcC9UYMkDJVcP/wKjF29gQmEjIOLAhHWS03yCAiK5hQal0ZoYeoLQo4PJNEkrkpGychnZDzbEx6Xgndd+gQ2Pf4RSFAts1Lgs37gGLibLCJBEGUWjV8EsoV+H8CuZmmSw7tAYbGRPxCTSDJXGrQ6CDwq3QjI8dXHfah2BEwIcOq2NYEwT/T3GMHA9msk6VnzkU79JGU0c44Efhc6QhNHRizjX9T04Y1yYvDSAxzf/MbT6hxjVOwJM2giCxJAlopYAGbXGitfbD+HsWz9D2gNaPPbgZymj+TTZMGq4uKzTYRcIDBkubLNIuiH75ebNQSnqWEhvnJTSxKcQMCKQkswauMgUOdtzFuvT7qd1Cc1Zz51H6opVGBkc4jYJ9lDq42AcsIt0FCFFEklAUSsMSI4hg+TyDWgmnARXzLBdJ+ASHwtz/7DYPRQTdjxa+1UZKLkXRga5DXIF5ArIFZArIFdAroBcAbkCcgXkCsgVWKIVWPJAyeXDHZigmahL46YPh5VggBVxifGM07USMBFgBuU1KhWsdivuf/gBxCcayJxwMO02Gude/xVSH0wj6KHD0Ngw1j36ION8CZQw6UZLhoiQ2UyMjsNhc0gyGJGQo1PFQREvAoaZAnNjlKwSeqEQUBD7iSWTw0H/kyhnAqISz0JlP43JKAdu3hjBOE1RH348E8uXfQJTUcmM5l2FwatnmEAzRgBGgeWrc2BhDK+GhqguJuoYuK2oBDtZGldwqq0F1vEurEjQ46FHniGz5TFYrAmMEB7DlJWRwcSB7AR4osloEQawOspwRkwjXMdKI1kn7FNk1qSugmnwGmODNTDExqPvspGGtyn0dmGbx6wEQzSwWcbJnFHRe2Wcx+vGlCS/mSLG5IaTgFEs62QjyKIm8DJylRIcAkfxlOqM0/tEJAg5hsbxWJ0MlCzRsUg+bLkCcgXkCsgVkCsgV0CugFwBuQJyBeQK3BMVWPJASd+/dwA0cxVxvWb6aThHrIhfnoz+6/2M5nUhiqwLh90uxQV//KknJSaIiBB2k21y43wfE2ISmJITjytXr2JDdgbck5TS0EvEbZ+CjQCAiwamUWRVKDU0cdUTvFDSmyReg+GBG2RQ0LqD4IUAYgQYoSEIIbFX6F+iTqAHiuUSYpaNwGK/QcnOaZrKMnyG7Vy2PgPRMY9w3fWwj45Ar19Nn5FJuGPIPmEqz5TCgtGrfTj73hsEXQYJslzDymWJuG9NDj1DHoJalUBgxgqQ0WKbsvHnKEpl2GaCNQLQcVJ6ZB2d5LI0OCGKInxGYpkCZJmgRMZOWY3TDSUlONE0eZ2kdEZF/xOWgwCR+D+yadhOJ4EXYfqqIGNlikyRKYJGrALlPWTWTE5ItSEqw+0wJpkAipPbtQ6NIvM7+YvPKBlsQfEzrch9tRbbU4Jfd101T2APGnGmJOP2LswI9nV7O5j/2ot2bPPf9W2tsbjt7kHT9ufQktuI5uIMsrRu77O4bbu9ttyRtbtq8MQeoPFMCWZfEQup5SBaip9Ba+6rqA11Ed6RA7kXNmpDV+0eNKRWYd/ONGjNnagpbMKm/bXYGmw8mrP2i3g8i7WfnibkVZpR2liMDLIhxbFWoxSNC77O2L/yKmEubURxhha2rlrsqYZ3+4tw/IPHUfxCNwoa2bfZXuORvSjrL7iN9i5Cm+bYxGBLMZ5pzcWrtdsR4vZ1ZxtwB7a+kPFzIesspOm29ipseWEApXM8L8y5XVs7qra8gIFSjnVpB+YYRxfSOnkduQJyBeQKyBW4mxVY8kDJ5R+cgmJ0yhP1SwPXccpwXInRlOAwMYbmqzo9020ojbl85Qruu/9+rFi7gpN6sjAor3FQTuOiB0dMFOUnfX1I++QjcA1TdkKGiJC0COBBT4BB+HSo6P3hJAYi1uFf9AWhiStBk9ikeAIPTgIJ5K+QdaEis0LNmGEVGSFuZzQ9Udgw5TABkbO40PM2ZTAXKY2Zwk2LApsyc3Ht6g2krn0EerUZPZTAWGwKpuqQ1eKyYGzwAlkiejzy0Wy4rGS+aO/jtjRkfIzATWCGPrJs6yS9Z1X0MImmpIiOJgR1JiesmBix0DclFiOjowR+uE22y2azk02ixwQTcARoo2Z9BDbipMeK8GFhqA/9XShbonRnguwWam+gICvFPk5pEU1vQeNX+/A4j91Jlo0VUUJ2ROaOWhuNsRtDrIcSGX//nAyULPIIcLceMBe52VjMdpvbyrC1Nhn1zWJyNP+WDrZV4WVTHqo40RWfxWzb/FtzF9aYYxK9sFreRaBEAisrYdxdj8MlmbNAsfdn4tlPoGgXOnKrsKqpFvaKZpRMd8TBNlS9bEJe1U5IvWuxAIxw3WQR99PPyXweJ/M1ua0o4d/NnNSnhtv/XL/v5znMI7hdk4vWEv7dTJBbbDCwVgvchzQZbkgjcNWBsnm2N3AsCNuEUOC5rQs1eYUw5h8meBi6WovTX23oaa7EsbRSlGQLH7H397OQ8XMh68z/KI04kp+Htp1zn5O5tms8ko+8tp04LK6BRbzG5n8s8hpyBeQKyBWQK3C7FVjyQEn/v7dDMeaAjQk1Qi5z8+xF6B9IJbODMbxkaCiZWiNYFTdu3sTNwUE88thHKJUho8RN3w2yP6Yow9ETKOnu+jUezHoUylGrFHUbJUACtTB0peCGy+nIFnGRPeHius5JB+LJQrHabWSD6OEgY0N4daiYBMN8GsTE0SeEy1vIyIhiYoyCdA0LU2cMerI4kkZotHoG7/b24JGN68k2GcSNG3Y8lrkO535thMVio9zmGs1VDXjwoScJvDwKuz0RUfYVmHSOkknChJlJsldEu+zCQ4SsEcH1IBhiJ1DCQB+JMWIeM0OrpIkrQRywXS6rnUazNrYhjpIk/ptIiUitidZTOkSgxW4me4QSI+FNImoiPEc0NMa1m5mAQ6BEbMdlc2KCP8cw/lgCh3j8Spq4Dvddh43yHWEi+/Dff+WDA5TwTer2Y5lo8WWhyIyS2x2TZtZftAdjWyeqtjYhY3qytYAWdjXloNhUg+PeifeitW0Bbbkrq4R6wF9wLe8+UNKB9Xi+sVliJfh+FjbxNKOtrAzmF0Oz0sKeFzH53xEEwOlqQk6xCTXHS5Apmnq3JleLuh9Rn63Y27YN+0+UIXu65OY2lJWZ8eIC2BASILe3Ddv2n0DZ9AYDaxW26KEWsKG9agteeCUT5fNkDgSOBWGbEPSe4AHOmtLq0cz7x1zY7cL6a2CrBjl27cIrOc2onwOUCXssi7TAQsbPhawzV3N7mrbjWGYLActbS4laF/YWhD0nIbcrznVhLwqmAflFvcYWqfjyZuQKyBWQKyBXIOIKLHmgpO/Az6EYpsyE3h5qAiVXz55Dek4mJhgfoyBIItJghBmrgn/OnT9PU9NELFtGjxDiC8QaJBZGCsGD1078HBlbsqCiL8ck01+ELwf/J8l2tJSWCDmKmn+r4nVU+agILtA/lfIVNf1MxEeXQu8SSb5CA1ZKYSyUoYyP0fODy1oJQsTo4pCQvAzM6OV6Fuh0ZHpQkgOVCa+3vYEND8UjwbAO8ck8hgu/hmPCTRDjszSIJVBiG4WSwMT4OKUzBEG00TEEJWhWKygu3KeCQJAwk50gY0Q6MEqLJiw0tWX7DUz5MY+ZKM/RSjHHDkpkhDpIeLGomXyjFqa0PBg72yoEPCqCQwJkUfFgROSxg9tlaQkO0WCWLBwrGSRcikAJQRXKczRkk/S9/mvERzNamd89/J28DwxQIh60njNV+ct1ZKAk4sEn3IKL/WAcbn/z+f293Lb5HEfIZRf9Af9uAyW9yCxqR13LdhzkG96NPge6oImn+ThKthxDzjwn1Qs6F4te+xCtuAv7MRP82XIs50MlG5n3OZ11T/CAJEKeJLEOwmxwQf113o28uyssZPxcyDqhj8ojHzRVnfEDSha9CnfhGlv0NssblCsgV0CugFyBmQoseaDkvf2vwmWyQhVL0CIuEX3vkKmx5QmMU24jQBIBkBABoCkpvTs48R8ZG8Xq1anEEwgYECmxUoaTEhePX7S/joxPZcE8PCSxNuIoUdHxjwBEhEGqgt9pNWRoUEoTQ8DBRZ2KJkawMejRQWDELnYjviOTRMhShvsHodcZYIhPIsBhRlySnok0KgI6BFzYJo3KIMXv2i03CKLYcam3jYask1hzXwaZGhq2bSXBmWgMD40QvCDrJT6e7A0yYQhwuAjQOCkPUlFmQ1cSoZ0hkEJgRxiN0ExWpNXYJmggwuMfsYzCNWrB2rQ0iRHjJPvFOjxBaY4Zo+YRgkiU3HB7UdQXRRuiJXBJSJOmyD4hvUQCYET8sZ1pQuIj1ZNxwUL6I6RNAm3q+3kXliUxCpkg0Ib/++xdAUoEVXxXUxpqm/gWl0zkYA9h5p4W1FbX4Vi3CUjehG1FFSjZTo8B8EG3MA+VnRafoSTL82YSXj+UxnyYmqrQdPISLJpkZBVUoTw/85bGPMQD1Pwfiqmxb6tDbUMrOnpN5ProsX5zAaqq8rDR+5rSc2z7cTi9DRV1x9Bt4lKbnkVJRQm2p4mFPA+NvSUnUJXjS8u2oZNvXYtRixNlgRIG0sZpYnEocDDNKp+ZFJm7mlFddwTtnawBY6qTN21DaVUZcnxnBuYetNRWo+5YN9gs6NdnorimHkLh4ml3PY5uOo6ylz3t1iRnoaCqHPmZ02p9zwS8t+AMnrc34aWSOnRacrHvRBVyDJHVpiH9KEqTD6G68gg6gu5jdv+Y1V9sRrTV1aKhtQO9ngPBZp7zqryNId8W24zHUVfbgBbRR0R90rOwraQUxfpj2P5cP0pP+byZF3UW2venqpF6sAX50sx/EJ1N1ahqOolL7Ir69ZuRX1bqUxsustB+Nmu98LUMeTzSuQoClAiGxa4mpNU2oYQXYfCJ0AIAFmli2oXdJ7ajM38POvMOo8krmZKqFszzwbcfIhmbthWhomQ7xOVh7qxBYfEh9PK0znx2e/yMIm3zYGczXq49gDaOJdI1mpmN/NJyz/UXWOsg5yyiayngWgy7TrC+MUcdQj83+fdDTXI6tpXXYGtHCYoP9fJ4fct2EMll4caa9WgNdU0b5/DOEQy/eV83YrzMR1lpPmaGFNHcsOPStJ8Vx8iarShsL8DhI3ke6VTgxw8ooYdLTR4KjfnBQZLBTjRVlqGhg/1EjCH5ZchPbsKeAI8S33uTnfcX3/4a/DzNvo7m7JPSRsKPL5H2/8A2LWT8DH8f87Q5uBeS535F0yWUJLegkB44/rdvz31rYA6vMgn0O5CNw81eidz0QRmPIG9XO54/wT4f2D99rrE0sX5dBg62+AO36D+C/B0t2H60CTvDoWahL0L5N3IF5ArIFZArcAcqsOSBkksNP0PUBEESQxR08cnoOnkKD3/icXpt0ICUDAfB8HDRiDWKE3wlTVedAmwgQ0KACSJTd2JiHHE0NX3v3R48mpNFf48JynVoaCqMSAQjhRG9SgICSoIRavp0ONRkj5CdMeVycHtqen8QGCHrZHR0jFG+aoImlLnQUDVx2XIpOlh8N24eY7oNZUAEVKKYLqMmM8NOKYyC4ISS3ibCz+TGlRvczhQMiYlskxU6amiEYatIodFT5uMkvcVONseNS1fIYiFAQ16H+J67g5nbF8tp+P0kwZYo/tvtJAgjZERWKxLImImlDMmm5L5iVBinz4jCQkBFeLUQ6LGy/YL1AjJSzAR5UlYtIwBD75ZYgyQZmiLo4iKjRSHkSKyDm4auU64prx9LNIyvdSEuJQmGdclYs/dzdxwosfHhJa/QiPzDXt072zrrwY0P3Tufa0EmDRdLsvn0wkltdUklTAVHUet1YAz6kCg9FFejMz0XpeVFyN3ISeJgD45V7kHNqn0EHLI9E+eFTmCDDALGtiPoT9uMzLQUGkX24EiZ2NctcENq5xE9MnfXoLwgk28wzejvrKWhYS/yDvM4+XRv5EP+rvbncYIP/TNQiZBZbCmGtr49/Fu3ab29T33MXS1oQyZy0lO5zX601xTjhd48HG3a6XmLynVq8/agLaMcVUU5SBWTUiMnVumZ0gTV024N0rftw75itpsN62+v8bR75qHS82DctupZmExpKBGTWwOTmQwelCii2rStwqasUlRxH8kaO0zTtfF5cA0817PPPYGSI/1I28y2p2g5zzqCsj01WFVL2YCkpwj4SLWtAKrqUZwl6sNzYmzHgHYrz6MHuOovPXVLciDKRV+Fp6pTvQ/apNIX70AlStBYnstjFrVrRSX3ifJbfXTB/SxI/5yzlnMeT5AJTBB/hoVOumbV1mdimnupBrt4rRccvXWtzwZKWO+dNPrN3I/akmz2TSOOV5eg0lSAo7VbPeBmCKZYRG2WJkJtyD1Yjp1iPDAPYqC3F7b0bGwUF1tEQEmYaynIuBD2+pt1jiOow+xie/qheTdqq/KRzuOxmXph0mdCGvqCgFLhx5o5rukITIbnvm48EqEys7hutrH+ZnQd2ovClkz6Fwkz2gjHpRnjb26vgpKj1t1obOf6wR7SfPpOZocHoA/qlcRrqGZXIdqzpvvhIHqOVaKwphOWzNIZAFqY2+bt4cjKe1NxZjI0dhM6azm2duagcfoYgpwnPwAhXJ8k4BDJ+BJR/w9Sk4WMn5HcxyICSqST5AOc+Jy0OVkrEqvsALIPN0v3zOmPX3+e61qeBXR7ttBPxtsOepp8mMx6g10G8ndyBeQKyBX4IFZgyQMl/QdOwnGdXhnRbiSmrsEbP/kp1jy0kdG2jPUlF0RLEMRNrYn4T3iNCIBEABlRAmzgxN9NwCOBjJJzF87jvscf8Xwn8nbpcqrRaqEhwCFAFueUkPKQoUJ2iggHFvHDQuoTTfmKmQkwCfQqiWIqjvDpIALCmGAByDglgER4ofBL6Y+CyIb0H0ETYaBK51SBx+DSxT4yVTRITEok8GHhdhlPzHZMkNkh2ihF8LIdai4sjmGKjA6R1iO2KjRCIqJYTdmMXTSdpqvDlwhwmMeRkrKcUcJMthGOtMK5lcCPIKEoya6xEyDR8RjEsbgEA4XskSmat1q4f8EUSVi+nIDOOKbomyJgJeF/Mk5ZDuEgcmzIsiFjRfjC9L32FrSsYfyaZKzlQ+y6desW91ryneTYPSaBOU37+LBzawLr/4AkHqa3oCb9IFo8r+6lj/RGyeeNUGigpBKab51AzVYfdob01qkNu6ep+4sIlMwqFt+AP1GsmXlwl9rZVhTwJkto9J/CXm0j2oVI2/vgvNNHWmDrpOFhRSoaA9+Azdrh9FtSn4llsDNIBkHhjlY8y30IrEl4EGypSZ/9hs27bvB2CzbPDrRum05P8UyqKvt5fAESi6CdKKLaBO4jAkZJkJ11su7FGtaX6R+zPlKfpP+CeAsZxFtRknX1luBEVY4XuArok9LbcyNZJxW3/CC4E1t7BcGUtFs1XWg/i4Qy7lvLMMfjP4Gx85zloTWnyZMC43u+ZyVPLZRRMp1y5fGi2DtQPgN6BE7eg/ZDaVJUh4xp9s7tACWilmXJIft5JEDJrP4TcC1FNGAGrhNwjiOqQ+COpH7YhaIQ/TgoeyfsWDPHNR2mX0Z23QS2159RF9G4NJ+ENG/fySpPw5HKQ9C+eBjNeWlBhgSm2zRkBvQTM71FtuAl+zRTzzMONGwK3IaR29yFzucD7jszewm4jsL1yQjHl8UDSmb34MDxM6L7WCSMkoUCJQSzZz8XBLAx5wQ9vQxNbb3nnit9+mkeuwPtu0Odt4iubHkhuQJyBeQKyBW4QxVY8kDJlX9j6o2JZqNMkklZvhodrSew8dFNGLg+AF20mkyHZAlUEKajLhqNKMi2cAg2CAGHKAITDqeN2IEOFy9dxNNf/AyGCbBEiSgcyXuEobsENqTUG5H6QpqJiOJVUvKiIEuF/6DPh5Ymp5Sh8D+HoKrQt0PodTQGepkQ7BCGqG6uJ4xhBeDi4r7VwohV+JxI8hk3AQgyVgSI47JLTBEV20Moh9sR5qpMoZHkLuR4CHaLgEb4o5vGq9wAd8XvyY2eIuihEPHABFcuv30OqnGyR3isIjZZG6PByE0CHPxZ+JRYCfqo46KldBvhc2IlGKKkJsjB/SsdlNmYLFx+kNucgpvHqY/We46TxydYL3p6tVgsZN5wdZVCjf6TvyJTxYDl6SuxvOSzdw4oOVxAeUkF4Js4EXSS5n3bVE+abqbPlSc9PHaiyDvRDw2UHEPu0XpPSsPMJ+AN1kInsJEMBAHbnpawnPE7mMC3vZ4H8kPZR/l2XTTc81BXkdroBxYF2/00Q0e8tQ8adzq9UsBkM5zmPHi7AyfOnp8P5XDi4PuaL1SdIqrN7Ml5eEbJ7B3OfXwec8XKgWwUFRVge3baLSaP2JQErHWiQJIQ8WdhirmlAZnet5khJVpSjX3630L7WSRAid8yYY5nZgJzGAUEgCr4X6CJ5UInXUFmnP5x4KJ2W8vI3jkuScsCaxe8n3kmQJ1FBOREp74doITsmaY9hWgy7ERJ0W7kZqT6y7EiYJSEPcZIxoXAY4joWgioQ8B+wkkFg/8+3FgzxzUdrl9Gct0cy8XRel9vEM8EuGyVB9SMbFyaR5S8N4WpY/02yi8NlNa0IyeIyXCo/UqMhbbdXsZBcCaEOC2hxnnPKQsY08L0yUjHl4Ves+FqfOt4btU5svtYBNKbBQMlgaw+tjJQ7hXuWhbL7+lHBQ2PJaKhBBq2UyYYHDCP5LKWl5ErIFdAroBcgTtXgSUPlFw+8BowTIBB7US8YRlO02tkwwP3YXickpq4WNjpmxFFkESktAjvkdiYWGID5EOQhaEmkGGj6WsMgYDz53uQ+fSTGFXaoJ6iWSklM4LRoSCA4STQoROgQ5RTMkV1E3xQEDgR0pooHf1ECJxIch0uoyTtIopwh5IgjABIBBghmCjKKDUtULlfgh9KRvyKlB5uTjKDFXHEUcJPhcs5KZ3RaDRw2gi6kMHh4nJugiUOAZSwLSru00XZi4guVkrusQR+KJsZGrgpJdNYyTyxD47Th2UdJimjUVKSpFQQEJogCMJ2RtGnREW50CQTa6YoM5pi+o1oMxvLdhBcoceKkvuy3hyTtsVfYtw0RMkS2TEESPTxCWS2MGqY9WXr6LWiw/X/fRsTBJTSPpaGVX96pxglh2DeZER3N5BVPjv6z+/BbfA4J1ovoSPodef1IuHcKTRQMv0223cDngfc/m+9SqaJtDI8kmnG1fosFm7iMbtJZhjbW9Bw4Bh6enolrwrPh1Rw77ZDPZRK+6rJRGNbvtQGiTFzKNsjjQlBE561/yCSm+llBim9OdB0CJ3dRo9vh/SZrp+gdj+Dl9JCTzgiewifi3Gw0NosACgxG9He0oADx3rQ0ys8R6ZPw1wTKm/7GhrQ2puK3KISvJg37WPj/6ZResvdlDkjW+qqzcae3lt0/FvnZZEAuVn9M3wt2YM8fTHo8Xgnv+ZNMHouwlkeDZGd7whuhkFAjcHjxdhRuYreNWVIb2W/n/F88PbD4Bc7m+llLt0OUCI1eRBdLQfQQM+eDlsGdpeWomirl00TbnIl1p7zWgpek7DrBAJd4noMV4eAXYXuh54FQ41nc481c1zT4YCSgDf0Qa+bA76uKT4HJPnOrFrguDRHv/SClzkEz3emeth3e9qzKZPxjSr3smiCjId+NfTem9KE10YAUW3ue0ewmobuk5GOLwu9ZmetF8H4Gdl97M4CJfBKDFMbPT5RgsG0p7/ilodX2GtZAI98DqjwSDIlEKyzwIc5GMH4Ji8iV0CugFwBuQJ3rQJLHii59i+vSV4cIubWwZjgixeN0BMgEd4iIsFFR8PVKI2QlzBpht/ZrPTbICnDxcm+mtIXm2sSLrIoRk03sGYD3wqnreBrB0YAU6YigAiXMC3lNrT0+CDSIa0riBhKbluAIBr6l0zRq0TNeF7BVhHgiobggogkFiavUuIOu4MweXVR7iLAEwGsCOmKg0wU6oOg0nIbUoKMVqwmrSN8SghZSAwQ8TvBOBEfYeYqTGnV3KeQ4FhGLBi83I8EGscmrFyGc796FzEEcwTAQ6IK9MsTCaTYpVhfBXVDulgd7BNk4HD7gtEiWCpaJuiMM97XNUmmCQ1rbZTf2Gn6GquJkY51/KqJjBo1rFxvYnCUsccWKR55clIk5VCIMzqFQeswkpan4KFv/587xCipBkobUaSpw55KM0q83hzTV5r/Q1jot3a+V2ZooOQQcgJ0zLM00SEe+P3fHoYbB/jQXcuH7s5s1FcVIVOYfIhPsDfFtv04Ne2P4t3srAdrn4fA3Uzzeapu42zjOr8mhZbcSBPTOgNK970o+bRILVsQoyQQaKaiOboAACAASURBVAjOKGnNnZbiTDdwHrWJQO4xJ6PE67XSmV1PrxV6qfiZ6Eb25lmYM9aUVaIrpxHNfKvtedlI7Xr7bvrGZJOq7cv2CT0B9dQ4PKMkbD/z60OR1dK3a8w+Hs95E0kfjUUa1O2phLnE32Q1+ETIiCOUFLTtDjy/4SamgWClSBrZgQZORA/ntuKphvQZT4BI3m7Pj1Eyd5sH6YGzl+awhmkvmTCTq0iupcBqRLROUEZJZP11en/hgN2Qv59zrLkdoGSB141PAcP1h3C/n9UzZ4FsXi+YbF7rPtHAobbb31KIHa3bFpdREtDIwD55e4yS8Nes37FGOH5K64S9j4XoOxLw/wK0MwDTAjxKpJr5Mi3hB3oEu/cGeyEijeud+QRH0tDKsa2nyN+LKtxdX/69XAG5AnIF5ArcvQoseaBk4J/oUTJsRQz9QU6/8SY++cksjE2OSUk1E5z4O6aY3iIEKw6Xxy+EDAglTU2FbkQAEg6mxSgpj4mlFMc4MICNWUydmbCQKRIDi4mMCjIpRFJNyvJkqONjpMjgKMHAIBNEpNhoCKao4vXQkzGijo3FJGUsbgImLq4nTFsVBEaEHEbIZ6bIDpFkNMInhewWsZkptiueiTZn/ufnuH/TJibP6NhyJyYIXMRFx2Kc6TRRMWroEgwYunINo2SOGGITPOaqBGIUlN5oVdHEOzTo672IaCHxYfqN1hADhy5KYqeM95vIHKHkh/8WDJixoSEJcNGxvS4eh2DHOLg/z8HRBJbyoChBaLGRhUOZjstMZoowsJ0ksDNk5r6Jr+hZCwI2NhrAqgRoQ0mOimyV1d/4wh0CSm55Fnje6Pkb3/k/pHqo2E2Z/hO5wMsyNFASzKOkmVKKjlkeJfVkfdxS9wTq0cMNBDRDzd6D3lL/SaT0tvYleov4MkqCeZRU0KPE4PUo8XkIrNlIQKnnOTRsnJbhBG9HaMlNCLaIV7pU4PVBCfR8iai+szTood8gRlyb2wVKaK6YvacXpX7Rsd5zSemSSEeJ6CM8P5puTeBJ8aFPxkmmIeSilakIm33p2SG8IUJ5lMy7n/lNoiPrZ7OO0e94/M+T1Hf2+EsQglLrpRq8BPs0s8PbTyl4DJkmFArUEHKm/F3NyCnKRl3nrTpPsw4Ok0mVFupEzckoqec59tHoBW2z/4alyW9vkadvzAmURHYt+W89wnWCeZSQtTRnHQLrsxCPkrBjze0BJWGvG0ofSsksyg7isSyaNv9xycbp8zz7o0h82tGAtPrDlHd6GiKBE4eyCE77pucE9ygJ9M+iVm9+HiVB+rlfn4xwfIn8mvXfod+9M8LxU1on7H3M03eO5R5Fva/2VTqeOkqeppk4CwVKeBxiW3uBffuAveJvXw+vsIwSri/JbXpQcHAjAeMelEzLcCK6ScgLyRWQKyBXQK7A3azAkgdK3qs9DrWFYEOyAW+f7kYiTVUdnLAL5oRgjGgoF7Fx4q+ltGSCMhu7m9G3TMOJ0cVigtISF2UoTmpghgaH8bGnMqFIIBuFIIImRodfdpzGgxvul9JlRifMiE9lkg0ZGFHC64SAhEKAJWSexCUl4If138emT3ycYIIVn9n+eYIjBGAkPxH6nAhvEgIJwuzVcnMIMckJlLdwG/T/GLWMI14bi4a/rSNQko4nn/w4VGTHKJVsP3//nW//I/74r0tgefcKJgaGoI6OQSyPa9w6AQPbJYCNH//wCDI3PQ7rOGVEWsYOK2nKqnLwGGIp7yHr5CYjhgmSCGmPAEycDj4YmsYRQ+aNlV4nWsqM7MNmfjcJfRKlSTq2mwySqQnBtiEgQ1DGRdBHSSDFwe/s9knJ/0RIfbSUEdFmhXHETNJxKLGm7Jk7DJTw8pLkInvQ7vNGbxbo4U29ySitQEGuxz9CpDl09GiQszVD+ll6sG1Iw35SqLM1rAkZPVppQlWDruQMFO8vR66IIzF1o6msmOku9bfeINI3oYK+CaaSRpRv4/btlC20VqKsyYhLaQXet4cewGYvmJYzY+rpOzx4tfXmcjTvY9qLSE7pbkJZCaNMLTshJsdiii6OrbBFj7TcKik9Jlkj9lWHsmqTX/KPtGXxEFjZhmQjsF2wbkLFFXolN6Zij+/D7PkTzUhbclBfT6aLFPzTirrKakpMMm8BCsFSb/rbYTJsBW0cIoxeDTWpirw2e24XKJH8Q8pgLm/GPsZHw9yP7qYylDAa1bJTTKKDmbkeR80xYFtuNtJEnA+TkVpf3otqvQ+Nm+dT+MYcs2ehQ7PNP5GIUzOPSWmY1JuI+lmQW47fA38EtaQkYO7jCTxPsyUI5rYKbC0zoaSxHNt43dhJx29lVGqT8RLSCqbBwPmljGyfTpH2Ts4lBtaBS5L051bKhPcNf0YpKgo8CUK82NHb0QNNDvui1L05ZhCUNJIFIwxoWX4aUQvrmAjazJjsit6NyN+8iYlIont0o6GsEF3b/3/23gTMqvLM9l9nrLmKGpgEClBwNhFJoibiHAcSlbRDIuqNmrRDt0Nuq/1v9T5XvE9H+7ZDopBuNR0lV2J3jHY0GKdo4hTRJA7dggOgzFBATdR45vNf77fPqTo1nwIKlVqHB6vqnL2//X2/vc8p92K9680IkUPcXLmA0qHeS71OYV779HG15cOh97WS6Y7Sq+vNyuj++Kq19OExvnrJWjr4LDzbsOUICgN+1uyiUDLo+ybT9Wbz+bhzwfk4rNpECn5uvr4MWw4722tdPqzPpZ2/Hl2L+tvLGJ2TySEy18MJ12Pl+Qtx28WHskk1P6fZ+v3W25/HypyuN1nBb/9d6Xoz1DWZ5+dLXtd/vx8v1vo9IyLn+fmZ7++xtWzfe87js3EvOwHNrg4zM+0tLLzpdixbviVHKPGusQem3cvfyV9FOMork2/o/NxCVj7D9sLTeH5m39kzwysfoSRzff57w6FYuf/V3WU72d+/FzyOs7tawO/J2wEdSwREQAREoDeBUS+UrLnjtyjqZBkMszi21regkAJGXX0dpkytRVNzs+t0E2RL3nKKBlu2bMOEKePYBZfdXujWqNuwFTXV1RQLOunO8LF0pRrpajpOaJwoKinGpk82ItraikrmciSZLQI6R8ZPm+yySiyDxDrY+EJpVLFTzauPPYPyKfvyeYadlhfiv9//iCUwARSPrcZxxx6DN//wCsr4/Ta6Vo498RS8/NtnMHnmdHzlqC/BR1Hm+vOvxDW33ow//O55nHrCSXif+wco6qxcswnHfv1orP3LR/B10hUzrhzR7TuwZsM6Olv8OGj/g/Dh+ytw3vz5WLf+ExSwXCbGDJOqiTXooAiT3BFh1kgHSsePQSfzT4Jx5qDQaWP5KvFknM4VCjWlFdj20SdoWrsdQbpkYv4Y9pm5L+dbybHMNRKly4VZKeymEzQ3DPn4yNCEEnO2uAfbHScpnuz3v7458kKJHc/+Re+c2zHxTtYK858W+/sfpChbAi9a+ACWvuxlTpROnY2vzv873HL2AZl/zd6Ml267CQv+cznaSk/BnY/xf3jBca+J4bp7p+Gl22/DYts3XI2jL7uNQX7Z/AlvydGPHsFNNz2Aly1YpPRQnHL1dbhx2vPMosj+a7cXpPjeVYMk4te/xXDAm/DAsgbEeJxDv3kVFjAw8IEz38L5OULJ0qOfxfyGB7Bg0VNYzryQ0kP/CtctuA5n5HT+8Wbl2aZvr869kez3/3SZsfLvfV/I3oBG12LpXQtwl7FBKaYedzFuuvFovHfJIlQ/xFat2RvY1vfw+O134YGXlsNiTEqnHofrFt7lgnDzq38f5KYqTza7LJSQQv1bi3Erz+UyLiJcfSi+edUCXFz2AC3W5/cvlETZxvnWu/HI6295uTKlU3HcGdexvbG1p+1+OLfD9XRD8TrtK0jV463Ft+O2xS+7MYzdxTfdiItNmcp5DH2dDXR+czJ0hmI55Hr6O09WDsNrrattdhQfPXITbnogs55DT8HV192Iac/T3bV/Viih9Z0trC9//TI8xvr+af39Th/A/eG96bwWrP8+rdf1zev1uUUL8cBS79h2PmZ/dT7+7pazcUDGeWAcr79mEc8xUH3V/XjuYhPA8phz/eu46/ZFeH4Z2+byGrfr4/jL+F4/2xNch+x6k+97qcdJz+P911/5Xx4c+iK31t934a4MO1vf+bdZ61qnOPGcXo9rFi1DA2/9r7r/OThsg37W7KpQkumoNdj75pG7sfDnL7nPQp4Q7H/0KbjqRgrew/5c2pXrMduCt7sjExUbXiu34nH7PLfPhMsYe3xA7u8Ej1x0LUv1FizCU8u7P/dvvPoMr910v49eTIe6Jt0Y+Xy+5HH99/vxkiOU2JHy+Py03wf5/R7zfi/f/pT9Tgmj+uizccuNZ6Ph1nOw8qqcbJfNL+G2mxbgP5fzN9Qpd+Ix/mPEFnOt5NHRyAmRi4CregsaeQklmVDYa57C+Q+93iNrZqiOSwOdXT0vAiIgAiIwMgRGvVCy9kdPs+sNnQ1jg9jMLI3icBGDSuMoqyxHRzvLVnjzHqRgYRkhDfUNKKSLgokfKCkromixFeV0YFj73OKKcpRVlyI8sRKIJLyWwjF+jSWxddNmVI6tQUl5GZqTFBH2ncTiGAaZssVwspBlOXSIPLdkKUonTsLE2hqsfmcF5nz9NPzud0/jqOOPpcskhnf//GfuAYytqcEXD5mFV/78EsJ0e5x5+YVob2pGpCmOh3/2c0ybMQWzpx6Ed997nyGzITRS5AgwHuXEI4/B7/7wexx/4klY9tLv2T64BPuwHfKqj1Zz3etwyfcvRUNTPeebdgJGaVU5Opkl0raNLhTmnITHWQgry2zYbnhHYzOKiimoUAChL8Y5QZpWbUCMpTVNzHIppwvHx1Ikf1EQFePHunKdBOtt4nSsmDMmlWQ2C50kabKwwNk4y29CXBw1GOw7EqU3I/PeGflRXXDf8wO2kB2ZCahd4chw1agiIAI9CeizZs9dEYOFXu+5WehIHoHoW7fhhAUsj80t2+HzFqJ7E8thl1pSrB4iIAIiIAKfOoFRL5RsevAlxLdEme0RQN3mehQxgyTAcpgk/7Txpr+A2SFpltdYi+Cx1TXY0c5QU5aRhJnL0UjhxPJBGBSCFEt1LDSknGGufgoG1qY3xnyTQro9rLPM9vWbkeDzYbpKphwwDXETUigS+Iv9qKCjZN2qtZg5bV9s3L7FCRJlpSztYVBs7ZRatLKspaG5EWy2g/LqSleusqVhsyvJOWz24WjnPJvWs2sNRY6t67egtrwKW+MdiNARM6aiCuMprny0aiXnShGHQkXNhBq0svSmuLQc6z9ey9/anexyMwUxyz2hMBRvYeterq+1aQedEyGGv1JIYklR3NwfXIMLlaUIE2OL3xCdJUl21Yls2oZocweamc8SZnmPBdUmKYQEQixFootkAsWhBAWnFDNY4gy/tc4+abYLDqZZosM5JRn+at149r35jN3vKPnU32Y7N4Ho6/yfqZdO7WnN3bmh8t/L5TioXWH+wLSlCIjAThHQZ81OYdu5nSSU7By3kdjLK5u8nflVPQURc3MuYOjJICWvIzEdjSkCIiACIjAggVEvlKz/6R+Q3t6BMZWldFes9bI4KGBYxohlddBDAX9BEfWFBEoLi7C9qZFtg8uZsxFjFxcKKQxtjbAjTM2USWjraMHYg6Y614SFvVpXGQtjtY43Proo1ny4CmX8fux0igYFAYowAZaq0H3BFsQxXwzlYbo4YGU93J55Hhb2WsDuOgkeO85w1wCfCzBfJERHS4qNcfzsQkMNBgGW6hQwp2T9u6sQa4lgAl0crRQ/OtpoKS0oRAmDU6NUWRiNgo5tO7zWxdZRh2tlGi2STRR/mMHSyQwWW3fUMkk4zwhLb/xcQ0dbpxN8Atw+xvyVEJ0iXA673LANMMNiC62jD0tntn+4jqIKhRSGsyY5V3ObpCmuxJljUkS+5ZMmsDMPx2C3Gz9FEmsBlGDei2stTKHET8FFQsmn82lFcxD96h/hqVsvwSOzH8Lj+hetT+dE6KgisJcT0GfNnj3B0VZ+uEeX4a4zb0LB/T1LPfbsTEb50ezCZxnf5tfvwtXXt+HqbDbNKMei5YuACIjAZ5nAqBdKNt3/EpLNnRQTCvHJik8QZmcb9s5FeQWDSts7nIvDV2yOEuZ70F0SZdZIAV0Xls1hHVvKWTaT4g1+mKUorc3bMWX2wUgzw4Obc0drBEOBgu17C4LFLFlpwvZN6zFu2jSUTx7H9r4sXaEQEi5joCmDxBhzwiBWiiTscmP5Hz4W2/iTzEihqJGmw6Mw0/43FKJLpdBPEcLEDzozKJqU0S3y52dew7Rxk1AwvgJbP/kEgYR1rWF7Y67H9rc8kGQb80Xo9ggwH4W7U9RJoLOBzhGuP07BIkwRpYNdbsJsadzW0cEWv2FEGMBq7o8QBZw4g21N/ElwgcEUx6VgxMOQjR8tW5rQtG07n0tYY2JXbuPntnF2vjGRp7SqGsWVLOGxoFo+b0KSOXdMdTFxypeMYupNcpTs+Q8Mr6vJz2OlOPSvFrBu+/geORl7fj46ogiIwN5JQJ81e/a8vofFx1+CRW36bN+z3PsezVp2n3bzMkbiHI2r7r0T87PhR5/2xHR8ERABERABOUr6I7B+/Xqs/fFzSLZEUczSmc2rNqJi0jhrNEOJgk12E2lE2ztRwVKVjk7e7Jt0wbKTErormhoaEaG7oqKS6WkszYmxW01b+w4cePSX6DRptdt/6i30VFinF4sypQXEutAkKYBE6TgpHltFJwXFBgoZQbpLmOLqwl3t4OwYzKBVdomxsFdzjbAUKMAOOeZSSVuZT4IlPGUlrrynIMw50TGCpnZs/MsqTDloJstqdiBl7XoZ3pqmSBLk/ibcFHK7ONdjnWiSCeaD+GhH4RwSLCsqYI5IipknsdZ2pOgAMeGn0xwlXEeQIkpHYwtC3N9H5SjFlsTWLtlcMkmOFWMv4AKKO2kKLSa8bF29DjTjkAFFHDpGUhRMUjxGUQldJTXVNJJYy2OukfM3MSXIH0wMSnLb2ptGoD2wPgBEQAREQAREQAREQAREQAREQAREIE8Co95Rsv6e5+FrSyKRjmFHXRPGTByHJANLI7EowswraW9pRfmEKkRMKOHNvHOJ8ObecjnaKTpU1oxhnU4hEu3tqGvYhtnHHu2yTXxUOyzQNMYSmABdI5QVKGpQDGAv3BidKoFCtkmkQyRFt0nQRJKisBNWLHfEutGwKoUCh3lK2EGnjG4PHo/+Eecw4css17HSGe7LVrwlpWPw8UvvoIiprTE6TYKuTIdiBLcPWkYKs0ec+mLz55xtbUELW6WIEjKRh8IL/wNfPI1t6zdS1EgyfHasa+8b575h5pPEdlBAoVhTyONGO6JIsNQmxBKblOWOmLDD/VNWGsTSmgjdNpHmFiQ7WE4TpWTERaQpACU5loXeWvviGAWWAls3X+sk4yKKMMkCP6bfOFcZJXm+ebWZCIiACIiACIiACIiACIiACIjA7icw6oWSDff+DkG2g9zR2cRsEIoKFA78dEtEE2xp25l2GRwV7ESToAvEWgBzAwoQDB+N+Vz3l2q6TVBMAcEXQh3LTibOqHW5G9EO5nowf8QyOoJ0h1h4aimDX5MWFEJ3hY+iiHWDCZhYQneHj8cNWcCriRcUG0wEMbeHZZMUUyjxhUPMCAmxPMdcLXRqFHqlOG7sDc3YvPIT7DtzBjbVbWbnHoowFG9S3MZvwbSdPB739XH8NMWPgJXjUL/YUV/PQFaKGSy38dNyEqPYE2nt5L5F1H7CiLKEyHJQwuXFaNleT1GG0a4US6wrTqw9SodMgQt9jVlZDvePsx1xgG2POTvWRCeQoFOns57uFjpvzDlia6XtBGNqKp2rhiuiiJJAjCKUlfOkKZTMvO0cCSW7/32uEUVABERABERABERABERABERABPIkIKHk3hcQbE+iqXkHxk2qwmbmc4xnWUycSkLLphZXejPx0KksrYmyOsalhlDQYDvc+ma0NbRg/JQJ8JdSaEizWwwdFB3pCCrGVnO/djo/KHZQIPCxtCRGcaGwrJT1OCyfMeeFiRYUI0IuUJVCCctWbPw4wzrCJSUUFegWoQiSoPgQpshhTpSiimInfNj+IZbGtDMTxISI2A4KGty3orIS2+vqUFZWhuIx5QyMNWGHJUQdnAPLZ8J0cMS4PU0piDOgNcm1tTDcNUChJMA5+ijgJLm2wuISqwQyncZ16okwOyRAgSbM4Fofn0zT9ZKg68RPlwqnxfjZhAuYTfj5nNUcMTQlTmHIH+d6KLxYOU9HRzvGMvA2RrdOitkuQRN9uGmMgonfgmVNaGFZ0v73nC+hJM83rzYTAREQAREQAREQAREQAREQARHY/QRGvVCy5o5nUMTKlIatzaioKWUga8S1qa1mm9+GT7YxZyOFfQ6b5hwizvVAIcEEjO0btyC5I4bS8VUormJXmc4kilhis27jOkz7wgEUCjgOMz8SbBGctuBTdsxJ05FiIkXIRBA6StL8aqKDn2JBitkjQXbXCdpzdJMkfOyyQ7EjWEARw0JkTaihGyVNQaSYgbPR9jhaPtmCBB0iRRQwTOywNrtRBrAWVZShiPsyOMS15rVtQ3y9s6EVKZbQmLoRo+OjkGJFJxPxkyy9SVspDOeUoKPFAm3TPq6c28QY/tra3oqx+0xk+CrXz+3SljFirhaWA6VZTpNmW2Rjw4HhsxIcC9mPdLg1WllRnHMyB4oF35rA0tbchNKSMsfIT0YWZGuMYqkYDrj7PAklu/99rhFFQAREQAREQAREQAREQAREQATyJDDqhZKPf/QsStvTaKhrQJCBrgm2vI3EOzFh38lo3rCdGSIBjNt3PFvcxlznl7Td/NMBsaOuGb4dzOooDaNqnzGItLOtb6AAn6xeiQOPnMX8kjbXFjdoAawUE/whhqXSpcGdKZow04NlKykLG+EjzbFNQAiEWDJDl4mf7XcZNIKSMWOY5ZFgTgrdGcz68LOFLg0cTjzZYS19rdsOxy9jsGs7RRJrN2whqdY5x08RJMTtkhRgopEYRZwAmurqnXPEQmVTVvZiwawUN5z4weMEODebE7UVtgRuYdccOmg4L/tTXl3N9sF0f/A1e93a+yYs+8QcM3TB+Gx9USaxMLskbl1veDxzuViYq7lQUjFPWPFxvkmW24QJI8J2xJSJ6HYpQplllLAUaJ9/PldCSZ5vXm0mAiIgAiIgAiIgAiIgAiIgAiKw+wmMeqFk3U9eQHJNE/zWApiCxY6tLZi433iWytBN0RJjzocflRRCXKcYuih8dJNYLmqETozWDQ1IUyiZst8UtLa2spQkjM2rV2PGlw9HS6Sd7X9jdGnQLcGSEtvX3CDWeSZJESTI9rtUUVwgqokUVBuY/eG1+rWA1SRFEet8E6OTpaOljcKClfwEnEjTQcHCWvym6P6Id7ahku6RTuaqVLLkJsZMkzADXBOWjcKskxjb95pYEuZY5jjxUyhJWn0MS33SbHXs4/Fda14e3zJMrNVx6/YmRLmeAobDRjmPYpYMWUirlcmE2CnHBCPzjyR5LHPXpC1zhR1wrI1w0Fw0XI+NZ11tYuyc40JfIyytoTBiIbV+rr2opgJBBthGmlqQZnviInbqCWxuxITf3CShZPe/zzWiCIiACIiACIiACIiACIiACIhAngRGvVDS/OQKrHv+LVQfWIu2jzciuT2OCV+chLot2xl4GkABy2oKqxjKakIHb/ytm40LZKW2sf2DTYixPe+Mww5CW0szMzuCaFy7CeVsMcykVYoSdGpYZgeFiQQFhBSFkTDdIj6WwQSLCvg9hQJmeCTp+KCvwuseQ2eGdbaJsbOMtcstYCZJEbelisGynTQDYsPM++DzLHVJUNSIs1wlRMHEHCKFHC/F7UMWBEuhgkUxrktPOsZ5mAhiQo9pJHzZnBzgOnyWLcKWx/Yz00wQbWxFguU2SZb6dFq5DwNux1RRKLI2x5lgWnOIWD6Jdf5BNI0kxZAEHTVGyDrZRCnkJCnChMiova2DeSqFnBvLgyaWulDZWCuFH64tSBEHm7cBH25GK504YQbiTl/7cwkleb55tZkIiIAIiIAIiIAIiIAIiIAIiMDuJzDqhZKGR/+CbcvXoPQgBrZu3Er1g11mppZjK0WQNga2Ttl/Glv3sqTFpAi6OQJWOsLOL0GKIjtW16GBJSr7HrY/BQvmjJgrhCLDtvrtmDxtGh0cUbbXZfYHHRT+QqoT1h6Y7otwRSmFB2oY3LZxbZ1znoRCdHbQ1RKyTjY8TnFZheuAk2KobCGFhggDX/3MLylifkiEgah+lvUkGbTqS1DA4LGTLJNhnxm2EqYYYWYVdr1JWqcZjpvmwVzJC50lLB6iCyTkBJSEOUNcxghlGnOCcB5tDc0o8lGMYQArY1gxdtJEBrl6+yboWnGdf/g1zYDYBEuPYmztm27jVzpPgsUhBs+y6w3XEaguQSnFkVbLKini2hgIW7JPJUuL6MZ5ew1an/0LEms306GSZBAsHSsW7co5TvrkX3a/UFL/HK6+ZhnOvnMBjt+H2szSq3H9ysvw0HWHgag+1Uf09dtwwjVbcOOzC3EGGyiNxGPNry/DK0sOwRGPXIvDPu0Fj8QCNaYIiIAIiIAIiIAIiIAIiIAI7EYCo14o+eP0+ag9+UuoOuUIRCiItEXDzP1Io2NTG7ZtqcO+06d7bhArL2HpSaKdbguWrwQpYmz+YAM7ykQwbvIElIwrQwfdHWUFZVi14gNMP2AmO+ewqwuDUosplFhAa9BCWtltprCsnO12mxnGugml6SIEyhnYWk2xgO4NG7eltYnCRoBOEjpZ6D4ppOiRoEMjWFrgSneinIt1iUnyr8/yTTimn5kftk/zjkb6QiwjhKIFHSbmgqEyQiGG3XWYDUJ5hS6VIudWSZmAYn+t8w7dHXGKJmEKFhE6/ErXEAAAIABJREFUXFqaGG47tsaFtKaYj2I5KtbBJmk5LVx/nJ12ivxkNbGY8yplDkorhR12zJlQCX91MYqqSsiETpS2Hc49svnxP6DtN2+hs309xmMsL+EizowZKhReAtYxiHkpFuEyZfVPdr9QwnGj792F+QuA664D7npgGu5afDam7cIbqf6l23B3w3zcdnb+o/TdZy0ev3g+Xjr7MSw8gwrOSDyib+DXp92L8MKH8I1DpZKMBGKNKQIiIAIiIAIiIAIiIAIisHcRGPVCycf7fR9FzBChl4JVJOy8UjYW1afMQslps1A5YyJC6QLsYLlLMkJhgQ6KhuWfIFpHUYDiQfO2VhTSfbGjtQHjxo9zWSIFBcV0ojQgWRzExBm1LJexrA6KGoWFLOWhYeXDNShkmmvDhs0YN6aapS0USkq4BUt4/CZYMPMjwBKbSFuryymxrjsh2jDSDFUNFxehMx5xpTLWVrisphJFFCbi23dYLisjTwrQtK2ewkqYThGGrVLc8FmuCYWaON0ajD6hcMPsE5bx+KyUh9v4zZVCx0h7tA0hOkASMQogFeVoY6ebqtIqNNFhErQyHrpf4hEG1LKTTvXUfVDIVsplteNRMm0MwsxIKYyy7W9jG2fLDjfsILT5t3/Gjif/gkjLFpRw/CKwtTCdI2mW1/goRCWtSw55s2EORSAKT2ylnGadUu3HC0dEKKFUgvcWzsclPy/DjY8txjD0jX7f8e8tPh5XN9yF566bnbcrpfc+9XS2XE5nyyMj5mzhmu+5BO/PvAvnzKUzaO/67NJqREAEREAEREAEREAEREAERGBECIx6oeS/D/0blEbYoYW3+CkmjQbY2zaV7kDU14yt6UaUYBz8sw7ApFOPRM3pX0FleZXrFMMaExRUlqKJ9/tN9Y0obqBEsGY72pi/EWDnl/YEw11ZYkNlAv4mihPsKNOybis6N7DzTLgMSSu3YUBqe6odJRQmrP9MlK4RyxnxM/y0kO2EW9oovNANErRwV8sHMUHD2v/y2EFmoESt/QyFi2hzK7vqsIClvIz7tKCM3XLiO9rQwc47JcUlLgS2k8cLswTGgl6THCcUCLuWx3HON0VXRxsDRcZMGMs8liKEygtRUTmGJUPMUqkZg1BNGcZNmEixpJ2lRSzIaWGLYe5r5Ujtrc3Y8eoHWPXUa0gsW0XBaS2qUUXxoIIiEp0wFJL8FGksMyXF+VpXHmub46dQks1H4TAMfGW4LHNQpny8aISEkhF5/2hQERABERABERABERABERABERCBvYzAqBdKVh74NyiK0tFBu4cVf7hQVXaECVkfXOZ/+CicwBehANCJHekd/N6PznQJArX7YPIZR6Hs6C9iytcOcV1g6OmgCMJMEKt2YdmMn0KIjwKAiSQmFHjbdD+s1a/TDfg3xmMx1ITOCpa10PXB5r6Is6zHxzY4ViaTpIskbcKIWUcoKLjxKKgE6VKxY1hHGua10pFCYYUOGPuaoDMlzHmEgpZMYivLPjiGiT0uscR73oJYrbOPdb1JM4w10RlhWxtr6xvnq0xl5etr/rwcbW+uwqYXliH9X6sQRzt9IgmUURQJ0i1SSFkpSreMjRym6NRh3X04X3PAsFEwvydnfp8iWzuqC5C1sBb7znbi+qas3v1CiTk3Trt1WZ+37vkP/QU0c7hH60dLsfD2RXhqeQNQfSi+edUCXHfGtAHdIu/d9SVcgofwl+wAeYzRe5/+xsj/86UVr/3D6Vh/5C8w/1tTe+y25tcX45U3L8QZ/zQL7/3dWag7+Ul8e2511zY7Vj2Nl++4D00rGvlcKYXAK3D0onmY4bZowFsP34n3l7zKsim+NudCHH7DhTise/f8p6gtRUAEREAEREAEREAEREAEROBzSGDUCyUfUigpZphIih1ggry5N9HC5IM0RQb2p0HMVATey4cpPKRMOLE2NgxJTbLEJEXxJIod/NNEycB8JlMx5osz4C8rwthjjkT5l/ZHyYxxmDB5CoULkwY8qcJKXexnto5xIauWA2JKgWvRawKNyQj8vr+HE1cyCosJJz73g7X6te+5T0ZEye5rQa7m5LD0WNvGXBtW8uICWe05t6HJJGk0bdiCxvoWRN/8CPUvLkNnYz3aGbyawAbOPE5vTSUzTOgU4V8fJYQkhY80g2G9mTLHhH9tlUmTRbgmG7MoTsdLyDrukC/nl52/k2icOtL98HFuk/eAo8TCXM9ZvD/uf+RqL9z0I5biXLAUs+9diOu+yqyQtc/h9utuRcNlv8HCU/tPWO0jcuQxxu4VSoDGF27E0oePxLE/n4fpXRjX4fffvQCNFz2Dc06O4eVeQknn8n/FY5e/itKbb8XRcybwfLahblUM04+YyvKoViz732dhZds1OOrm0zG9tA2rH70Rf356Fr68+EocrIiTz+FHvKYsAiIgAiIgAiIgAiIgAiIwXAKjXihZdeCVKKRQYi1/2dPGkw1MWDDhg8KJ+9lu8PmtCRFOczBXhz3BvwETJ0zgoPCQovvE9kjyhrOTLhS2gwGTPSimsEMO/5bwVtTvK0LR2GoUHL4f4lNrUDOFQbCTKxHYZxzKx1Zh3Di2Fi7tnSZho/Z1pHgn2+QIb86euGJCSOYy4Nf2DQ1opAASaWxCZGsrGurqkNyyDcm31qN95UYKGxG0cL7lFgBL3ww9KhRCiiiDlLMjDVv6pln2ww4/fhN6KMpEKfLYUYI0mqScUcbcJnbIrGPFGNFBYqU2TjzyRByn/xhVq8Iht5S1GHZCSff2VF3oKPnxyJbebF6Kq89ZjP3vfwRXO5WkFS/ddALu2v8XWHrxAV3vn9bnrsMJiw7DL5ZejO5nu99ePUWP/MbY3UIJWl/BYwxqLV38GE6bmZnbqiV4+OJVmPEshZCyhl5CiQkhp2P1zIcw/6KZfTNL3L4rMP3Z23FMWXatq/Ds2Zeg7VoKL8d2PTnczxltLwIiIAIiIAIiIAIiIAIiIAKfGwISSrqEEpo8Mt4ICxX1M1w0+7AbfXNE2I29dXzxsaUta3UYzkoPBdNInUhhDhFzawRMRPGEDgsqpf7ixIFkPMoylQBFk6hr48vCGP6N8zadgav8G/WxuCdNNweFizb+bAUvVpRic2JsK/9LkcX1ifFmabqDeTj83JKFMtzWRk04WYZpJ3w+xD1CKGZ4amG6lMcudgKI7VHK5xluwq3MDRLkf9n+l0Gwzs1CgSNmgoufo7PtcCBl22YfVjZj0bTcy5bJp31+mylLaGyXrEDT6/J3QokTRXgcztDP0qbch/HOOmimrBqZrjfe8TZj6dXnYPH+9+ORq7Otgd/DXV+6BLifZTizc2ZFh8gZF7yFq9i2tz9TSU/RI78xdrtQwjP4pztOwkcTHsJFFD7s8dHD5+CNuutx3g1H8Wz3FkpW4Ldfu5xrfY0dcPp+RtU9fR2ee/oknLxoLiZ1veyJKysn3o/vXnnI5+aDTRMVAREQAREQAREQAREQAREQgZ0lMOqFkg8P+BuUJOwG3qphMg4S5yjJPjwnhWV3mKsi+1K2aMXEChaguOwSVwJjP9uP3NA63li+hxWjBJJ0TrBMJcYxQtQWEtRSAgxoTVOQMbHDiQm0aPiorJjo4M2A+SYMePWb8EJRxuQQTz6xh/k1mPNhDg83bc7I8lCcCGHz8LOtMV0y1nXHhBorGbICGisp4uBJ246ih58CjS3eBCBXHmSiTzbNJKP92OjmAske28c5W8WPE438CcfEFQBlS39sf+7rBCSXTmIlS7aB+44CTHYsL5vEc6B4JURTVu3+jJLsmexTcmMv1D+Hq0+7GX0TTOzFo3ELhZIz+qm+6SF65DnG7hdKgM6378CjP5yIox6/kM4Xc39cjtjNz+DMI8wt00soaXgBvzxzAUoHEEre/9cT8eclvB76e5xHoeRaCSX9w9GzIiACIiACIiACIiACIiACexOBUS+UrKRQUmRCiekE1gaXN+3WXcYeXgmOOUhyS1tc5mgmKITfU8DwuRRVkwAyAocJJU4gsLIcT0VwWobL6DB5I/OaZYU4TYGODH5vP3rVKNnjmyhiW3cLOL2jS7JODud4MUXEbevt16Xq2HhWMsQDpCgGmZBjuSVeREiXKtOVLOsdLTvfjGiUK5RkSnws78RHscUtsVtHcaKKZbyYlOMNQ+GGP2dLmZxg4vaxQNcsW7PehNj15p6RKb3pU3KTXWTGDZIT7JrPG7xfR8kQY4yEUILoO/jNaT9E+IHH8HUswSOXbcHBz96A2S5PZCccJS+chFPvnosJ+UDQNiIgAiIgAiIgAiIgAiIgAiKwFxIY9ULJKoa5FsbNUUInCJUDl53BG3uvG4v36B06mvuaC2DNZoP0uEC8ANO++1sZT9axYk4KExHMyZERRTxFxeQDdrvxsj6yDxMkXIkPH7lzcHt0zcN+8sbvzi3pFlpMILF1dr82nKu622njrcHEFvppsvko5lRh0C2lGM8pkpmHCSZWfmRlSIF0kFVLXJdbrifmeKU53rpHxlHSX8lNdt1evsji2Y9h8dnT8obRX0bJUGPkI5RE2WSpIDc0tfcTfTbwym3+hNvxFdzovnbnj/TNKLFOOWsOGSSjhELLARRavqLg1ryvBW0oAiIgAiIgAiIgAiIgAiKwdxGQUEKhpICtbexGPpARSLwskm5RoL8ONNnXXWhpiuUxOZkm2Uskdxsv0MN7JStyuHGd+GHlKNkw1q69nevCZ51lMhkeniDhPBiZ+eUM6nSHblGlp1DS87g9hJ+eQ+R9deeKQFY6Y2KPn2uwchxHjkqIiSjOaUPBKJl1yZi4kinRsW4/3YysmRD7Bn1y7253lHglN7Px0OP9B7Nmu94cduMCXHbKNCbCANGGlVj2URjHn3qY+7n3Y6CuN4ONMZRQ0vrSApx6/fM4/6HXGTTLI659BGefczf2+eGzXved3j9nJpVkCOsj//gOwm3rUPFPOcGufRwlLNXpp+vN9jcbUXTyIajNdr2pOxcH3XweZlSxzTQTc7a/+SYaD5mHoyfmfXloQxEQAREQAREQAREQAREQARH43BKQUJIVSlxERyaUgzfw3eGtnjjR7QLpea69jA0LI810zGHeR+Zb68jralL8VuuSI0i4PBDTEmgRce16M/qGK0XpR7hwbX1NgDA3iCvz6RZb/C5XJVdw6BZLsmvIzriHcGNPZrWgnvpKXhezNycvpDXh8lVsFvzeF0fIMkxYExSnWBJyy6NQ4oWWeOVH1hbZ3DIZd4xbj62CL9euXribhZJ6Briehlv7CSE5P6dUJsqWwIsWPoClL6+jNMDGQ1Nn46vz/w63nH0AY2/7PvoIJdxkqDGGEkqib92FUy9/HZc99jjmT+OALBe6/JzbMfG257DgeMo1vX/umpbXmWYrrshklWRf6O0o8Z7fsfwJ/P7eB9GyotFWCv+ca3DcP82lUGKPBrz3y3vx3pJXEW9kXkm4Cv4jT8LBN1yL2dV5XRraSAREQAREQAREQAREQAREQAQ+1wQklGRLb3iXbo6SrKCRFQFMbMi2Be7vTHsmjm51I6MFuE2zppSuapoBLpUu90pGKMnoKF1bZ7NSnDvDOViy2R+ZjI+MkyS3nCbX8ZEVTOyrJ7Zk2g/3I8r0Xy7Uc+LZ47ivDIVNsQtQOh5BeOJ4NNatZKedEgokRXyeHXLSHa63T6pkAkJtURT62G6YYo8/k2OS7RiUncqUVbtbKBmZ92d/QslQR9qZfYYaU6+LgAiIgAiIgAiIgAiIgAiIgAjsXgKjXij5iEJJETNKrPQm+3DCBp0e2RIcEycsw6S/h9dRt9uS0Xs7e91KTdgbxjX2TboA14yjJJNFksmM7dFeN1uWk3WbZMd1wa452Se5JUJu2pmp9LeGrOjTXylRdm0DCSU91tUlsFgwrXXk4avJKBou/RomHzQTO37/Xwg/8wcOWYK2siJMvOYMdFSUoeXv/x/K2ewYIe7j2iYzm8UyTXKcJRJKdu8bXKOJgAiIgAiIgAiIgAiIgAiIgAgMj8CoF0o+sPbAcWvd62V/2MOJEZmA0i73hL3q7CLd/hHbOlcoceUouWUsmaoaE1xMIKEswLBTiguZNsTZ1rldAo1pKJncjt5CibUj9rrfZIQSmwf/mjOjq3THMkIyoaguDtY64Xgpqe7Rf4BrNrTWC7DNiii9xZQkc1isw03XWC7M1YJvA0gmEoimY5j48j9jysEz0PrBBvzXaVcgMH4iJv/Vaaj521MQLCrEX+b8AOWrt7GNcQEFHVtNb6EkxTDXn+zm0pvhvSGG2jrayrTV8Fo8fvkFWHY2s0P66x3ca5Cd2Weoeeh1ERABERABERABERABERABERCBkSEgoWR/CiUJ3rTnuBq8UhuGjbjmtd2PXNHE60vTpVH0ESL65IFkhhms28xAQkVuqY1pNeZQcR1lTGwwcaZLvfCEFm8yXteZ3FIdE01655Z46SD26O6E09tV4pXsWKYIs0dMl7GxnQ2GQkk6RKEkig5/HAe9tgjFM6tRVFaNZ6Z+A6VVE3D4T/4/ZmBMReLjbfjwu/+M4Jvvwxcqdc6XAEUeF/3a5chJj1DXm9315qnHc9ediZtfBqqPvgr33jkfBwzZHWZn9tld89U4IiACIiACIiACIiACIiACIiACwyUw6oWSDw/4WxTHeeNPswT7tuTwG7odzGCix860380VV3L3711e4wk5XmlQ71bFXQvITD8bumrP5+7X80LpuVZPGLG2yJ7o0jUvc6dkhRIbz3W0CQIUSiK+dhTfegUmXngMOp9dgTX/cDsK/aWoPP8bqLj+G+hYtR1bv3cbgpta4A8VZ1Smnp1+zDUzddWiz7SjZLhvMG0vAiIgAiIgAiIgAiIgAiIgAiLw+SIgoYQZJeYoYVIGw1w9AWKwDI/c05srYOS7T76XR+88kd4iSlb4yHWI9Def3iJLdr/sPHK71+Q+53XSybpNvFe6Mlusj41pJswm8ZnCxJyRRLoN8dlfRMWcKWj/5ZvAlk0uvyQVCCE4/2gEC8ei86e/QpE12/Wz9Mb+mJPECVSeP8dyUKZ9xktv8j1/2k4EREAEREAEREAEREAEREAERODzSWDUCyUW5lqSYFtbJ5R4bXdzcz16CyNZQSS380tv8WG4l0J/Akdu+UuuKyTrIrF5ZMtqsvPNdZcMtIbecxusy013xx+vuCd7bBdKS7dJMt6OcHkVOlq3o6CglPkrUcQL0ihqTyHB8FZ/UQFCO1rRUcifI0lUlFYgUdcCX00Nog3bEPQX0cnjAwt6OLpJJ6Cj5LOdUTLcc6vtRUAEREAEREAEREAEREAEREAEPl8ERr1QsqqrPbBXauKzkFJzOuRUo2RFkVwRZaDvh3v6+yursTFynS1DCSC588seP1+hZLD5eo6STIeerhbEFiBrcNJoTTSg5qJvYePzv8fkGQei8Y9vo/LsryP5xirUFcQw/suHoePV5ag88StY+/jjmP6N07DtsRcw7rvzsOmRX6M8yRbCwTCCLpDWE2M+L11vhnuetb0IiIAIiIAIiIAIiIAIiIAIiMDng8CoF0rMUVJs7YFNEGALG1+Sfy3YNUcoGcxlYqd5UBdKl9TQzwWRCVy1V7L5Iblfe++RPU6P8iCnL3iTzYa35nPp9XaxeGO6mXTt3jP/xOsKlG1lHKKg1JxuwpRHbsOaf1uKg+Ycgc3/9jsU3zwPoaVv4S9vvYWjr7wYHy/6f9jnn/8eq//vv+CLF56JDT/5Jabd8NfY8ItfI/TWGqRCRa5tste8xyehJJ+Tp21EQAREQAREQAREQAREQAREQARGjMCoF0o+OPBqlCXA9r3WMYadbpLWASfThncI7EMJKE5E4d+evXNyBs0RSrLPDiSUZMtvegeyuq43Tixh1xpftr1vVx8c91p/+SlJyxfJZLIEAgGkk9bVxrQQ14fGiRapnIwSrzmxN66FroaYTRILxFH4rTloq9uKSYftD3ywCRvHBTElEsAHr76BL3zrDKz51ZMoOv8sRP9rOaYeNAPbVq5DZ0cM4750ILbd/xuEAkWuU491wTFOtQpzHbE3uwYWAREQAREQAREQAREQAREQAREYmoCEkoxQYo6SpC/BMhCqBRQc2FMmx1uR0/klkw2SK1z0h7mP66PbqOE2zxpWctv3DhYIm+vucLKIdaDJyBaeykBXDIUN88Z41hAvIDVtLXi72u92zzQrlHSNYyVHdNTYWF2VMJZDwswWN5LlrvooxlinG5NMkgl0phJgc2Dmu0RtRtzVuuX4mTlC4YXfBxHmqxHuHEY8HUWMUy5IB8nYBJ0CFHO7pD+ItM2dpTd2HHW9GfpNqy1EQAREQAREQAREQAREQAREQARGjoCEkgPoKKGRxHSCpN+EBq9JcIJWDDa+zREcMt+aJGCCgWfjcGJEj0c2y8NlnXiveJJFz+/T3M5kB/dqxhXiBI2soJK7Q/YAGQdK1gliT5tjxYwgtGW4OFTTOrwxvHFzH1mnSLZEp4cjxgkllmbrlSA5ICaUcI5WGpNdgP1sfCxXxP4krWgpm+nCkqV4OolQkuG4QfOfpBA2h4qV9dDBkgwxuDXJTjgUSuIBzjVlopTpOjai12FHGSU9Lyf9JAIiIAIiIAIiIAIiIAIiIAIisGcJjHqh5MMDrkIJy20suDRBgSDohBL+TKHACQvmIDEhw84LhQN30++kAq+opruFLp83IcOV7ThTinNh9H7YNuae8DvXRcJ99dwiGYeIUzos2zQjxlhuSiZ/xEQMJ4ZYqQrn5/lGvLl4HWkywkhWLcn+nFFfbD5ubRnXia3Ryl7cw+kUXSqL91xuzZAJKO5hLhX+NfeIuUwojvhSdIVwfxLkPALws47JNk9QRnGOFb5G7YQrJVvjyn3SbClsY5lLJfchoaTvNaNnREAEREAEREAEREAEREAEREAE9hwBCSWu602IwgRv6527wdrVmmDAm/mMMGKnI+DcHPa6iQAmSnhOim7jh5WdZMWEFEUBygJu/1w/iVfCQ29FRoXICiSem8JPcSTlZaZ6koRljvC5rCjjpxphx7Y5eCU13ld73ceAkVQmaTVtQowbg9vzdb+JPSZY8HVXscM8ElubdfhhUknX1Wbj2Tju2M7lkl2dtzZ73XHpEorIhaKI/fEz5yRhE3fCC8fhkigFue3NhZJ92Hc0k7jqoKSVCnWVEHlb1K5ehNra2q7t9Y0IiIAIiIAIiIAIiIAIiIAIiIAI7EkCo14oWXnglSiJWZGNuSTMFUIhgDqGCQtOqHCv0AmRMT6kKZDkFrQEcrJCqD/s0sMJL1nXijkvXCeaHCEjMxfLAskYT9z8TCBxzpdM+YpNwhMzvEfuOLmCh7k5khSIeko5PZdgwowJNLljGCOvusecLdkAWR6HmSXefE2IMcGlO0cld252RM8BQ2DZhWQOO3X1TySU7NJVpJ1FQAREQAREQAREQAREQAREQAR2hcCoF0qWH3o5imMhVyriC9L7wG98pnjwRt9KbnjH70JKrXTEHu72P0cQYWfhbAaqc0p0Pfi8+UY8f0b3w3WhyVFaBuqIkx2qO72jewyvjMUbP5RzTHOj2HNunraETCnNYPpN7lgud6RXrokrJ8opIbKxklYOZKVFFHVy1+yeN7cNxwhlxrL9zamT5Zedmwux5fyCvZhN//BfJJTsyjta+4qACIiACIiACIiACIiACIiACOwSgVEvlOwSPe08IgRUejMiWDWoCIiACIiACIiACIiACIiACIhAHgRGtVCSBx9tIgIiIAIiIAIiIAIiIAIiIAIiIAIiMIoISCgZRSdbSxUBERABERABERABERABERABERABERicgIQSXSEiIAIiIAIiIAIiIAIiIAIiIAIiIAIikCEgoUSXggiIgAiIgAiIgAiIgAiIgAiIgAiIgAhIKNE1IAIiIAIiIAIiIAIiIAIiIAIiIAIiIAI9CchRoitCBERABERABERABERABERABERABERABDIEJJToUhABERABERABERABERABERABERABERABCSW6BkRABERABERABERABERABERABERABESgJwE5SnRFiIAIiIAIiIAIiIAIiIAIiIAIiIAIiECGgIQSXQoiIAIiIAIiIAIiIAIiIAIiIAIiIAIiIKFE14AIiIAIiIAIiIAIiIAIiIAIiIAIiIAI9CQgR4muCBEQAREQAREQAREQAREQAREQAREQARHIEJBQoktBBERABERABERABERABERABERABERABCSU6BoQAREQAREQAREQAREQAREQAREQAREQgZ4E5CjRFSECIiACIiACIiACIiACIiACIiACIiACGQISSnQpiIAIiIAIiIAIiIAIiIAIiIAIiIAIiICEEl0DIiACIiACIiACIiACIiACIiACIiACItCTgBwluiJEQAREQAREQAREQAREQAREQAREQAREIENAQokuBREQAREQAREQAREQAREQAREQAREQARGQUKJrQAREQAREQAREQAREQAREQAREQAREQAR6EpCjRFeECIiACIiACIiACIiACIiACIiACIiACGQISCjRpSACIiACIiACIiACIiACIiACIiACIiACEkp0DYiACIiACIiACIiACIiACIiACIiACIhATwJylOiKEAEREAEREAEREAEREAEREAEREAEREIEMAQkluhREQAREQAREQAREQAREQAREQAREQAREQEKJrgEREAEREAEREAEREAEREAEREAEREAER6ElAjhJdESIgAiIgAiIgAiIgAiIgAiIgAiIgAiKQITCqhZK6uq26EERABERABERABERABETgM01gwoTxn+n5aXIiIAIisLcRGNVCyd52MrUeERABERABERABERABERABERABERCBXSMgoWTX+GlvERABERABERABERABERABERABERCBvYiAhJK96GRqKSIgAiIgAiIgAiIgAiIgAiIgAiIgArtGQELJrvHT3iJEORvmAAAgAElEQVQgAiIgAiIgAiIgAiIgAiIgAiIgAnsRAQkle9HJ1FJEQAREQAREQAREQAREQAREQAREQAR2jYCEkl3jp71FQAREQAREQAREQAREQAREQAREQAT2IgISSvaik6mliIAIiIAIiIAIiIAIiIAIiIAIiIAI7BoBCSW7xk97i4AIiIAIiIAIiIAIiIAIiIAIiIAI7EUEJJTsRSdTSxEBERABERABERABERABERABERABEdg1AhJKdo2f9hYBERABERABERABERABERABERABEdiLCEgo2YtOppYiAiIgAiIgAiIgAiIgAiIgAiIgAiKwawQklOwaP+0tAiIgAiIgAiIgAiIgAiIgAiIgAiKwFxGQULIXnUwtRQREQAREQAREQAREQAREQAREQAREYNcISCjZNX7aWwREQAREQAREQAREQAREQAREQAREYC8iIKFkLzqZWooIiIAIiIAIiIAIiIAIiIAIiIAIiMCuEZBQsmv8tLcIiIAIiIAIiIAIiIAIiIAIiIAIiMBeREBCyV50MrUUERABERABERABERABERABERABERCBXSMgoWTX+GlvERABERABERABERABERABERABERCBvYiAhJK96GRqKSIgAiIgAiIgAiIgAiIgAiIgAiIgArtGQELJrvHT3iIgAiIgAiIgAiIgAiIgAiIgAiIgAnsRAQkle9HJ1FJEQAREQAREQAREQAREQAREQAREQAR2jcCoFkrWr1+/a/S094gQqK2tHZFxNagIiIAIiIAIiIAIiIAIiIAIiIAIDEVg1AslUybvg5TP7zj50kDa530d6JFOp+HzBfhyqscm9rzf74d9zT6y49iY3vaZ4/CFNJ/0+fhCit+71wd/eMcdesP+5u/j+tJpb77ZY/ncz9n5+Lz58Lnu123b7m2ys+s9vi/Nsd12fR9ZnnYcn1tzN5uBOG/cuBESSoa6GvS6CIiACIiACIiACIiACIiACIjASBGQUDJliicg8A+lggE59xQqbDvvpj9fAaNLaOgjeNg4PY/bNWaucNNnan336zF529fW5MQVE0JSPYWWPrt7a+o+NjfIQ5jx5j6IsuQmlc823uw3bNggoWSk3u0aVwREQAREQAREQAREQAREQAREYEgCo14omTx5sueiMEdFRljo7Qqx13sLIt2OiPxFgOzZMPEi9xi5z6dM0Ogj2AwhivQ6zQONP9DVMPD23cftvU0uD+8142COFIozORYZe82cJXylx+G73SY9ZyVHyZDvWW0gAiIgAiIgAiIgAiIgAiIgAiIwggQklJhQkgHsvBc5LgonBpho0Usoyd0+162RKx704xOx0Xudyv626s/Z0vOII3g9DDk/ByuXR9cSMo6Ufpw5PaWkjE3GtKl+nCgSSvbc2dWRREAEREAEREAEREAEREAEREAE+hIY9ULJlK7SG0/GMKFkS0sTygqKPNeHq0DJOEDMBsG8j6zjw163TRhN4pW2MIvDc5pwe8vkSCX5WsC5Lex1v98TSrICTLdQ4JXHBNw4QML2MyeGiTbZ8hsnQPiRZKaJdzxPPLG5+LmjfU0kk05+cC4Ol0uSZgSKzcvWYHkkmZyQnDn6M/ksyQTnx3FsWJcnYuNknCEp7upnDInNgItyWSw2bvb45hbxxBDOpUto4pqTCe7I52z7FLdyvDh/HjOaSKCssBDhYLDHVanSG31MiYAIiIAIiIAIiIAIiIAIiIAIfJoERr1QYsGhXaJD5ib/+p/ejfKxE7tFjWzOB0NLTSvx2w1/IMz9KExQYPCFQ0jHoqaheJGtfv5sYkM84QW8WmCrCRaBYI7oYmqHqQ+ZXBAKKoGAFf9wSB7Pz8BYXypOsYHbBPi9uVuCIQoldvykEzTS4TB8PG7AXg+FkKD4wP9wOx7HhAmO5YkYJqRkMlX4vFNaEnGOG/SEDf6cTJjAwvVwrrYvnwCKS5DmeCaa+CnC2Ei25oCbR9ILvc0E2Pq41nRhEZ/j82Ric07HYxyH23OetncqzmNyAcYh0tyEr885ASce/IWusiY7DxJKdsfHQRRtKEDp7hgqZ4y2KFBasJsH1XCjgMDIXI+jAJyWKAIiIAIiIAIiIAIi8CkRkFBCocTcDvYwUcMevlMOR9G0GfYdb/C9zBB/wMSBGAUDE0u4fZgigv1MgQBFxUh3mlBCMcAEhFCBc5M4bcJcHra9uUnS7JYT9I5hnWBsm4CJFLEIAgWFTkCwR5pfnSgR73TCgp/ChLk8EKLLxQkOUQR9QaSK+XNHm+dwKeQxTbSJxRDg88lIhPPxU8dJIRikqJOIUQOh4OEOTRGDx/SFi9z8bPW+EI8dj1CY4fz5hC/BeY8pRzrC/ZIUbCismCCTTMYoxBQ6USfF4zlBiFMLGIfSUrcWY5LmMU3oSXH/INdmcgsonPi45nQ6iNi2zbj12hvxv8/6NsckB45t50GlN7v6SdCAl//uLKzdcg2+9u/nwa7i3fGoe/o6PPfDLdjnkUfw9am7Y0SOsfwe/PzyX6Hm/tfwjUN305jDGWZXj9/6Ch478ya0z7oJJ989F5OGc+y8ts2cS9yEUzn+hLz22cmNdpXFgIft73rcg+vaSRzaTQREQAREQAREQAREYHQTkFBCocQedpPeJZR851RM2W9/M1dQaKArgq6LEG/8YxQSQn4KFBQ9fLzZpxrhymoKWaaToAPDR/Eizm0CdHQk6PRAkMIIBYdAkKICHSiBaAqJAH92zgyKDEmOW1SAWFsLCksrEAiFnaMjRVEiyfmk0pQXOH6Qzwcowvh8FGsoWsT5fKE/zDEzJUFWjsNjJWNWepOiEaQUEYos9KigIxpBER0dKQouMTo6AjYnc5twTWE+H4vyWJ2dCJaVcj783kSYgmInD/lN4KEYEktEOZckwoFCRGPtPFYB10zxg+KLuVjMCRIOF5JTilpInPOl+GNToX5jIkgRBZ5OE3SstojHTVFIqa/fikXfvxZ/e+JpIyuUZG4A83mbf2o37PlMLu9tWvGnfzwXH9RdgxMWzYV3de/6o/GNH2LpjXWY9shCHOeZrXb9MWI353lObZeO34pl//ssrFx1Fo5YfC0OGxGnzR4UFHaJxWC8+7se9+C68rwUtJkIiIAIiIAIiIAIiIAI5BIY9UJJNqPEg2LZHvzv+adh/LRpZrOgcyNJVwnNHOb84DcBy/Gg6GAZG2G76acTIkiHRpziRjrFnYN0cFAUMYHERAS/laCYP4SukELu29rZ7oSLJLc3p4hpESaMhCm2BOjqsKyQUNhKbXyI2JjmzuCfIMUXK5OxHJIABZkQy31o83CZKZ0dUQouYQobdMBQ0DD3SzTSgRCdLVYfY2U7KXOKWNaKy1jxynAKCgrQ2tHq9gsXliAVjXGtCeooaefwCFAUSlA8sYcdM0KRJMD9IxSBCulGcU4T/mxzs4XYekNcuwklndEkv09zW4pLoUIKMnSaUDACGdk8tm7ajIXf/xtcddI3enQA2u2lN63r8NaqxpxrvgGb7lmAJpyL/a49FvTUdD2qZs7C9LLhf0AkeZO55MGZI/+v/sOf2md7jxG7Oc9z2btw/LoX6LB5dBaOWnghDhgRkcTWsAcFhV1gkSftHu9B53raE06Z4U9Oe4iACIiACIiACIiACIgARr1QMmnKZC9rwx686bcKGd9Fc1E1fiKKi8oRTdE1YsJHkuKBBZNSSDDXh1Xp+JgDkaJDpMhHIcBv2RxAhKUl7e1t8DMzxMftggUhtLa2odLKZMx5YfkedH7Eaewwt4WJCUUUIVooiowpG4OWjnZPKAHLU0ywoABRwDklWFJTRBeHE1NsHJbaxDo6nTjhozASZkmPm5OVCNm4BWEk2jo5dx9i3Ddl9TR8lBZWoKOT4oiV5dARYqJFKEjRw9wgdJwkKGwUFhbTRULXCsWXSCudMXSzhCwwNs0D8DgRzjFoOSyUVYI8ToqikI+ZKkmKOknCDNpczDfD56zcxwQVqkscxu/cMCkKLfUtLbj3ossplJzeVfpk8xv50pvdf/P53j0n4u1110soGe4H6h69Oe9ncp/28Yfktfuv1QEPuUdZ7MF1DclYG4iACIiACIiACIiACIhAXwISStge2OtiY6UtXncYn5XeHHwI3RxJdFD4OKNqDJqjUTzfGUExf05RALDSmgIKF1l/RoIiQ4RuiUPLC/GtcWPx2+1N6OA2c8dX4+HV63H2vlPxs42b2T0mhQjdGjdNnoinm1qwfEczCihCRCiW/N99p+AHH36Cw8eU4PixNVi5ow0V3PappmaGaBYgxOMy9MM5XZImclgJDF9vi3S67JFihqnGKVqYiyVuJTTmKHHBr9bKBohF6AQxF0mkHRUlFa5zTYS5ISzycfvTP4Mof3aBsdkoWB6StUbO4RIopNBBkcTvK3DpLQGW1JirxTrxmKPEyoWsRMmCWxN0kBTQSZKmyGLBtFYSZNuZcJIkl+31Dbj3YgolJ3pCSbaz0GdFKEm2rsKyBx/EmqdfRarNFKZalMy9FIdfejJmZF0nDW/gtz+8DfVv5jpWuO2RPTMlYg3v4OV7/hV1r75PkYivVx2M8guvxNHfnpVH7oR3U7l+1kOYPw8955QZ5xiOM7brvT3wTWifNfW7f/8fk15GCTDtN3fhuOrcbVqx+oUH8e7PnkH7eoIKVyE050Icdu15OKzHdvkLFW28af/15U8ifPMvcM7ciZTcVuC3X7sc9efdj+9ee0ifgd675xi8/ei5OOKPLIHJebXPejk3/5Gn4+AbrsRsm1uOODA7tgSv3bHEWwNjcP1zTsf0K6/AMVN72kV2rHsDbz36JDa98iZSjXYybdsLOeaF3pjZhxt7PfYjr6/EXsCzt9yLphW8TrqujQy3h19E++rM9VM7AyVHkdulc3GAu8YGOpdbeE1cwByanmU/dcufxruPPoPtb77jXbN2LuZega9cMbf7mh3ot+AAQslA56Lz9mdw5iGre17XtXNQ870rcNzJU3OChPtbQ/dzJ986E6vvuwPrn+753uh5TXss3n/6UXzE92PLO+u9VfD6rbzyBhw3dyYqBlqXnhcBERABERABERABERCBnSAw6oWSyZMme32B+fDa91IwueAbmLDfTJen0UYB4LKJ47CmPYrf79iB0ysqsZwiQIylLbMqq1DH0NTlbR04taYSz9Y340czp+C/2+N4kKII413x8IHTsWTDJrxn7Xc59iEc8xW6U66YOBa/b2xFXawDR5QU49dbG/CD/WqxcOM2XDGuGqso0tRRADm1cgw+YI7If7e2uM42PstHYbaJBcvSPoIClr2YQBGna8RKaSIUSALMT3HhqCaSsK9vmqVBriyHQokvTKeK5amwzCZo2SVUSMJ0h5gLxYSUEJ0qlmfSGWXpDktvQkWF7mcrD7K2vtbtJmSuFZYkpbkzDSvOJVLAbZNkFaJ4Y2VFMQa5siiJTK0kh6U7nEMyFaWIwxIhHn/D9gYsvOh7uOqE07ryYfZMmOvQ/5qd3PICfn3xArRjFmquvQATJnBNda9gzT2/QgRzsN/i23GMy+mIorF1Pd698RJswPX42u0nocpdSWFUlBVw/UDb8n/Fb67+BeK1J2Gfi+ahihvEVj2BNfe9yOcuwBEPXDlEvkV2vqejfMur6Jx5KabPm8kjRLHj6fuw4ZnV8F94P8658pBMGdEA62t9A7+57Ho0hfuZx6wFdMOcPKho079Q0oq37rgcy58Oo+SKCzF9JpWCxlVY8/B9FBxmYb/H7sIxg4kl/dyce7x+BVx6P868aGbmhnv4Qkn3OaQoNW8eJh05Ecl1r6DuxWocsIjChp2mzPELjzwSkYZSjP/26RjLc+3W8LN70V53ZJ81fPTwfPzpHQpcJ89Bldt2BVbfcR9LzM7Coc/egNlZXSUjlExbeBLqrrsXoGBRe1IpOttm4rhjp2I1x3njwRxuPJ9tq15F3RNhzGDmiTdOf+dyC177h0vw8bo52P/um3F0V15MK58/F+vDp2PCsceigtdZct3TWH3vM4jPvB4nPDBv8LyaYZ6LRjrBwm++6dY1fY6JWQ3Y/uCd2PpODIW3/grfPjl74gcRShqORGFsBXCEsZnqrum2Vx/E2kff73VNE0XrC3jsnEcRmMtQ2znettnrP3T9rzD/W7srOGcnfotqFxEQAREQAREQAREQgb2OwKgXSiyjJNse2IQAJ5TMZweLA/eni4L/+0+HxZUTxmF5ezuOG1OBn27ZilumTsY9G7fgiNIyNFGM+EppMZ5ubsVxxYXYl6Go/7ZpOz6igNJE0WL5l2bh39ZvoACyBT857CD84zvv4erDDsTatna82tqJKyfW4IXGHSbT4KxxY3D12k04urQEcysrsJDj/M99avC7xmYs6+QNiJUG8e7bdRW2zBHLR7HyFno4kqmE117YclJo8ChkIGuEYoffMlWs9TAFmjiFEO5FQYPbUqzxM+ckyaDWwqIydDCrxLURZkmOleC441CQKSkylwq711gArHX84QtRrssyUnyWN8JjJqzVMJ0iNhe/dc/h/OIJdtXhMUyMsTKeAnbKsfyTBAWjIMtzNmzfhnvOvxjXnPzNz5hQkgnpXMF/rX+kV0hn9B38Zv7VaDrkNpzxf47NiCKDCS+r8Oz5l2DrxL5dUZJbnuaN322IXUGnCAUBE1X6f2TG5z1p4c2/yjgssltG8ac7TscHT5yOg35/A74y4M11Zrst1/fpztL2xh14/LpnULmQDoEjBg7b6E8o8fZlwCsFkR4Br9E38OvTrkfL3IU474ZZPXJgeqyx1825YzKfTObdj2/ROdLd3ni4QknmHL46i+GzveaWO4Fs0G8t3Si9AlmT657AL+ffCVz/C96E92zzY5lFueer8+078OjVT6L8rhfxraMyDN3YT1Izm4CahQ+xq08uW67nBDpkLn0I3+W5H/jR+9qK4r17LsHbT0zsd12952Xjrv/1ZfjDnTFMeWQxThysW9FwzwVltcqFv+h1zazD7y+7ABui1+PYn8/DdLewQYSSN8O8prOuocGuae+1vuvbwuOd2+t4ef6Ofncxbn33cNxy8eGD7lD31I/xH/gOfvDNbM+hd7H41ifRPPvynOf6G8K2exeH33IxBj9C/4d/d/GteBJndc+v7in8+D+A7/zgm3m40PJkoM1EQAREQAREQAREQAQGJDDqhZJadr0xocT+ekIJjRoXn4lJM/ZzN/yNzN24YvxYvEOhZAEFkuPfXYE3jvgCzvjv93FD7RQ8tG0rfrr/DPz1x+vxhcIwjiovwf1bGtFCNWNLWyvemP0FvNHcjH9cvQ5Lv8zwx5dex4tzZuPRTfV4mWLJowfPxMUfrnYhqQtqJ+DmukbMLAzh+zVVuPyTjXh4/2m4b+MmPNMWQblrU2xzNNGC0grdJIw4cQGucQolQQonlg5i4bImvFgGSZCZKFZi4+dzHQyStRbE1tnGOt6YI8XcH0E6VVzuSJgthi2olqUxITpPUhRCSljOE7UyH7tRsZbBFFySFlLLwFYf9REf81TS7nmKKE44sfIgCiVJjkGXiQkrCR6vsLjUCTDmfPFTXNlUX48fnXMBfnDaWZ8toaThBfzyzAVI9nODbNdGX8FgEKGE7oifX/6LnjfQOW9Fl23yBAWZP/QsGen5bs0KJWfliCHdW+Q1H2tje9pNAMslzjm2V1qtiRonUtSgK+W7dKUM9Oh7HBMjTsdK5IpG2b1NmDkJHzx9Ab78hys990Z/j9yb85kUD1iK1XjEnTjthqNySolsx2EKJZn1xgY4h11TyRw/1O92gx+zx3IanuY1cxtw85P49tyMkyIrwszrTyzK3OCX0ulx92BOj57XVpLlTy/cAUxZfBtFjzwTZPPNHhnuuZiRK4Z00+hbBjWYUJLvNT3wb/CByq6G/J2/U0JJHZ768f2oP/4WDKGv8PD5CiW23UuoufwH6NZi+hFxJJQMeUq1gQiIgAiIgAiIgAjsTgKjXijJdr1xQomlofLhu+RMTKidyp9DaKGT4mrmjPyJnWW+WVWB/9zejAvG1+BfN27EZZMm4fH67TipvBxr6ZT4I0Nbv18zBkub2/ABy3HCtHb8iLkjS7ZuRzkFjTnMHXlwwxacQZfIhvYI/tzShuum7INHt2/Hc3SV/OqgffF/NjfyOGUUSwrxz5u34QcTavAB3SmLt9Yz1JWlLhQ+7N9WXe6HtfilMGGBrnEre2HL4GQy5jrR2B9TLFzmCr8zscNeC7I0Js7SoSDLdGwMy2dJs0zGMlaSXL+PJT+UYVz7Yku2tZwR63xjgbfGyF6lPOM9R2HE2hunuI9rCew69lhHH86H5TUFnGucQpN13Cmg2ybJTjgxJ94EsX7rZtx97v/A/zztzM9WRslQN5aZ1ysXvsZ/TberZWChZOBcD+8t7L0eoyNjsJa7mfFjdKWw3e+kXu/+vISSfFokD5D/kT1c3+NkhIRBP4365ob02DzLeuGvULqEmRsxa2ncn3AwTKGkzzkaYJKDbjcMoSQj5LT1I5T0cJnkTKOrJCvM0qBLmX1z8izUVnvlWt2P7mvra5cyM+fyF1FBVoM5f/qsNCPilN7/Gl0tg5ysYZ+Lhbjw2ll9nFDDEkryvqYHnrd3Xdb2yacZ8pfksIUSDEMksaPnK5QMOdPMh4UcJXmS0mYiIAIiIAIiIAIisFsIjHqhZJILc+WDQoDn1jBHyTcwsXZfOiwK0cab/0vHVuJFCh+lfHk8O8J00IVh3W3GMsw1xa8r6QyZU1mJVyl8zKKrZB0dFh+0tGI8y1ZOHlOGe9ZuwPcnTcAWigbWNKeeckMlRYhNzAmZQnGilOUqz7e0Y+F+k/EPa7fgZJbyWMnK2+xqU02FYiJbB7/KLjEmXJh4Y0Gq/kzr3mLXoYZtejnvAmaHWLZInOJOmFkgllFizpJQMIB2ukmCdHIEuH+EJThhE0pc5xuW2XBdacs5YalMyhwfFDLSPK4JICZ8WJmPOU1M4HDZI5kON8YrRBdK0oQSOlASXF+YXX4s78RKdUJ0k8RidJFwnSaoBJhpEmVOSZiBr2s3rsWPL/xrXHPSXLe9hbna41MPcx1KKOnjHth5oSQ3THTgm9jBM1WGI5SUXLOQOSIDfG5Uz8DsqQP3Rh5QKJlzDQ49b6BBqzD9iKmZEqV+jpth7aerK7XeAjoPZonIA/2UiOycUFKTrzjQ73b9H9OFuT7BwNS3VyHCkObcR2E/Qslgc0ha6+qnH8TqB5lX08bsniMvxcE354bCZs79ulr4G9d7QcDz7sTZdNx0lyV1z8DCXN975lVsX74C8WxAbOblfFns9nMxWOnNAO2B+xcYLcz1Rax+5WnsWEEWLkg3+xhCkOvvkh+mUHJ8/f14qaafchsb58l1XUeYelbWbdJbKPHcKG9ZlSUfFV2lOz23s1Kf+7MbMaJ2dtZp0sNRkhlrTE5pzm753wENIgIiIAIiIAIiIAIikCUgoSTTHtgcE76sUPL9s1A7dYbL24hQaziipBCv0y0StBwOdpJJuHa47JRrGR/shmPig/1sDXh9LFsJ04Vhrg+TL8IUF1ooshTRIWJZHT4rU+FxWLDC1sI+RNlJJ2Rj0hkyj7kkTzS3INXZgWKWqvg4KReeaqGq3DbMg/gphvisxS5Fh3iiEwWFpSyVibnWxQUsoYlZvogdncJGmuU4nCS75TCfxLURNqEELMGJM/jVnCl+tLGVcTEFHWt5bO6TaKzTVuGV4XC7NDdzeSjkYy2Jo2wfbFkmaduegwU5NxNZ0px/0h3bnCh8naxCLPNJU6zppIAUZHtkKwxK8GcTWtZs2YifXPh9/M3xp34mhZJux0ivD4thO0oGdowMy1GS901lP8JKZs4DuRvy+TgcUCjhjft5vHHnFTT8R9bpcsgV+PKtM/DRfJYATeibFzJ46U2mzOeJnJvlocSu7EwH3a6vULLJSl9++A5CJzHAdN4sTJo5wRMs6l7E7y5mnskwhZJuYFFsevtJLLvHQnAPYWnNwoxYlC27qkX5rbfjsNYf4o93ru4318NllzzaiMLzrsH0kw7h51cVHW18rLgPS697EvkKJdilcwFmqPTuQDR415tT72Y4a68rp8+1FvXKsuobvXDl6YfMxIQqtzp2zLGMnpEVSrLCRbe4kZmwiRf31+P4bA6J+3k1Zjhxo6cAYpkj7x7eXbLT/fMgzpNcMadLKJmMZ5mRgi5BZvhvO+0hAiIgAiIgAiIgAiIwNIFRL5RkS28MVdbV4PvePEyZPoOiCLu2UACIxbxsDuvsYoJEimUn6bSVwdAoT0eGz7k3KBBYmCodFAGKI/wOUdcNhiUpUWvAy+4vFClcdxgKC37LRbG8D9cpJoQ2a6dLwSVlY7JEpozZIDE6NXwMIfFzuwiFj0ITTJxQ4/1rqjlGggGKF3Rs+PyWUWLuD45tAa4W6srckBhFDhMmTMTxU+2wcpk452+5JjZWki4QW6e5R6gEsXsHRRRzjkQTKKLIEuM/Y9vxCkPFTrhJ+OlmoUhjc/NzrgVBhrnGrLOOjc9CHh6IxhSXOBuwefBrwoJjbTrmhbHuP2Tyydb1WPSd7+NvTzzViSrZ9sAbNmyA5caM3GOIrjdD5Fvk5eDITn7VEjx88X0ozQ35zFnYsDJKdkUoyeSuRPrNy8iPdH/rfo1tiz9+p1e3l/yG87bqJVR4rWjZ8YZlQPmHuTJA9LsMEF2dc7M8RM5M1xSHJZRkAlhPoqPjf/VydDCE9pcM5t15oSQzo0xeTBsDfi9yIa+9r9VMW2B23ekRUptd7zW/wLe/PbVHOUzy7XuwhF2E8hVKstvt3LkYGaGk7gWW19zSgH0YSPv1XoG0ey6jpK5PlkjfoFcW3HQJIrkCiBcA2+078c63J7zYuN2hrz0dJdxoasY14oSS1QA7r42RSDKcTxltKwIiIAIiIAIiIAI7RWDUCyWTWXqTfbj2wGyj67/0W5i2/8G84Y/RHVY5GCAAACAASURBVBJGJ10f5WXlXjcYy/GgpsAUDv6ly4PbWxBrnCKCn+6PWCyBEna+MWeHdZcJWcCpnwIDxYzi8ko0MNPEz3KWMjpMTFCwEhVrm1uAENjV14kGAT/LVChatHewZIUujgRFlKKiEq/rDMUIc3WUlJR4oaomvPD5CNsMB1kKFOR8LLPElAnrgtPc2IQxldXotLBXW2jCy2KJxyMoLa1AQ0MDA1l9FEIKuQtdMBSFTADxHCb0gHBdccseCTEMtmUHfCwDClD8sMBY65BjdUvWyca+NQ6Wb2JtkGNxumm4j3XksdfNdRNnh50Iy4nKmemyeusmLDznElx14imfrTBXth19i51klj/NTjJs9+p1ksneyGa63ky9ie10s/8Sngk1XddfuGUmtJOtg49le1avC4j36Op6Q1HgHHZ4GdiRsRtKb5DpAvMiO7Dc37sDS36fG/2VQzS+cguW3vgi/H2EjfzG7K/0KOva6NliNiOGFPTl2EYh4NcUAlLIdRVYq9zT8fGbDAv9Dc/hQBVFwxVKvkZXw3l9szlW//Iy/PHe9+n06BvmOqRA0QMVr6+vXY0dAwol3DjbeSnMoNzFDMq167OrHIxteefmtsltZajuWXRcxIYtlNi0+j8XwyyD2g2lNwM5r5LW8vpMupBiI+so6ep648pszMzhdbIZnlAyUAecHEHFxn+pBpdnO9v0dpQ498rheHcXuunk+c7UZiIgAiIgAiIgAiIw6gmMeqHE3AsmVtjDZbnSGuG/zISSQ/g8hQ7e4HdG2l27XQs8LWSZio9igxk2ghQCTDyxcFP7md4Rr3sOxQv3PMUEEw4sR2RbfR1qasbR4RHhNgEU080RYUhr2twdQSvFYTEOXR42ToAulhBHTdHJ0UZ3SQFDWi0fxGfda+g+aWcHnmKKMUnub3187ThRtjEO0QGSpAMkRMEiRqHDHCGtHR0IFTNwNUoXjM2RiwyxfKeFokdZRblzlJioYiU0lrcSs4wSyxmJWFaJNydbmR3b+nN2sjQnZPNjmY9xo+eGeS0UYVy5jbUR5lpc3Ai/0qmSNLcIXTcmwIQs04WlRyYgrdm+FQvPvfgzKJTYzWhPq/+ECXTe1L2CNff8ioLUkX1asza+cCOW3vImQuddjwPm8EY1VopJR7E8ICuIsOVtpPYk7HPRPFRV8eVVT2DNfcyl6LfMpPdn0u4QSnLWtL4UhfOuQO1JU1ma0YAdb76DxlcaMXbR7Tgu07Clv0/F/nMjMu1qH2VWx6yzMGXeyaiw9THHY/ubryJ27EK2Mx5k0H6Fiv5dE56r4E34mYkyg5koYQpabW8+g01PtCF8yDtopyhyxB+7uwdlWw1HwrNQecVZmDS1mudwFepeWYGqG27FMTatYQkl3WJTyTWXMuvFBmhA4xNLsJlWAf/q1QjnLZSsYNvoJWyDPAcTZk70HCCxLahbci/qVxyC/dhu2c1vgKDgvm6PTBvquoNRecOlmMTrtWu81glublU7ldfS37nY80JJks6sR+jMSh1yLqZdeixKWXXjvR+fQXICu2mtnrNrYa69S2hy3gC9xRDn+Kg/3mvbO8zSmx7tfruO0S2UTMgdm6/3aBGcm1HSW1AZ9f8bIwAiIAIiIAIiIAIisPsJSCjJbQ+ccZT4vncWZh70BReS2hntRBPb26bpijChwLXBpRARYmlMEUtdStnKtzJUhGbLFSktQWtDPcqqqikMRLmtCSBwWR0WplpUVJxxpVjmiAWpJhGlcBJi+YyFqhYyF8QeSYoaZcwr2di4nYJKGC2RDpSXlKGI8/MlfYgFGNbqY/aIlQFx++0dLe4YIYo8TXSfTCqvQJTOjeKSImzdXo+xY8fRFdPpZYxQUAlzu9Z4O3NKilhywwBWChoBCiWd8U6k6QQxMSXN5wMMYLWeOXELfy0q5Fp8aI9wGwokVl5kPYrNP2JOGstbKQ6aS4ZuEq69sCCMiIkidL/YcSKtrSigC6a9rQ0lFRX4aPMG/Nv538f3vnqsyygxcciEl089zDX7HotuwZ8evRcfPfqmFxxZWouSuexOcunJmNHHodCA9x6+E+8ueRWpNg5Qew2O+vfzcEBmrGTDCrz84H3Y9MI73utV7HRy4ZU4+tuz+uQz9H2L7yahxA3cgLd+yTVxnvFsGGbtLJTPuwBfmXcUJg3ScXawDj51bz+KZfctQcuKRm/6ZFV4JB00V56Fr0wcZNCBhIqsUFWW6yCJYvUL9+Hdnz3DHA9CDFcx/PQ8HHzDhZj0Zv+dT5Ktq/DaffdifZY79wnNuRSzb56HA2xawxJKuH10HV6+94dY//T7XrBq1QyUnHctjrmoFqtZhrTp5HwdJa1475d3Mpz0HQbC9mQ249rzMLtLWxr43GfdHuV3PYNvHUUhr+Ed/O6OO7D11UzALM9r5UXX4Li5Mbx2wuUAuzTl1fWmt6DS51zseaHELqntby/By3cs8c49k2H8s05C7bVX4JjoEiy5PLbHhBKqIy6UdfWMTLDrToa5svAmE9SaW6LTM/B16uzZaK6fjB9kRZn/AL6TcZs4wWb1jG73ye7/fwONKAIiIAIiIAIiIAKjmsCoF0q6S2+so4zXecV3xbnYb98DKQIksJXhqovPvxQ1xSWIRuiYYClKIUtnLLvktt89heX1WzCmgAIAhYgidryJUDCJUHQ4dPx4rGlscAGu5cXFiFjoK4WGQpbcxJkDYoeKW7BrkMKLxZyyDCdIsSPBF2IMfy0oKUZzRzv+86Ir8MKqD/HgO8tQ7LrUWCcaJqxSIfHKcBJg4188ePaFKKLQcuoDP8Kk6hrOoxMlFGZaWNNeMWaMa9GbZMteax3ssza/dIik+LWQQow5SUz8idBNEqSLxLZ1DYbpdDEpJMnWyEGKLCaaxCi0WHBtmK4Uc4bEKKiELAOFwk+YXy0M1oQRE1E6uW2Q29HcghjFniITT3gMC7ZdtXkz/uU7F+PyOSft4TDXUf1+3+nFD9XqeKcH1o4i8CkQMLdGv11s9vhcdnMb4T0+fx1QBERABERABERABPZOAhJKemSUZNoDX3keZphQ4k9hc1Mz/njl36OGjo4q5oQUUEj4qH4rpoypwnf/4yH87uP3XZaHdYWppMskwfa525t34NVrbsR/vPsX3LfsJYxnvolzp1CQMLdGmKJEKUWMsEknVEia6TYpYClOS7TdGv9SNElRVChCU0crnqDz4Gd/XoaX1n/M9r/m6KC7g+JDAYUJc5tQ60A7xZgrv/xVzBw3EfN/8QAmjqlEKwWbkIXMOqGmCMVsB2wyUCcdJzbXFNULK60xJ4kFr7owVb4e4FdzjZjIYiGuMev0w+ocHpCaDvNPuIaouV9YApTgbH0cx8pvLK8lZCGwzHMpZVmQOUeIhceiI4UDpynSWFcey1cJc62rt2/Dfd/+Lr7/1eMklHwOPlsklHwOTpKmOCSB7rDUqV1ZI0PuNKIbSCgZUbwaXAREQAREQAREQAR2ksCoF0r67XrzN9/BfrX7suWtH9vaWnD2IUcgRfHgnC99FWce/EWce/9dqK6qwfOrPsCR0/fFoROmoJV5IUvffw9b2pvxnYMOx7+c+z/w8uqVeGLFO/jpGy9jLMWSeYcdgQn8+jFFgt+sXI5yZnaEKJxsbG7EjcfP/f/Z+xa4uK5668VrBggkaUkfSZqG2pa0lvRFX6HWEFtJW5OoJeoNbS1YBauhaklVaBWwFvoIVUOshnsV6jVEr0nVkPYm+Ai9avKpRa1JW0Nf9EX6gKTNkMAMr2+tfWYIDANMXjUJe/LLD5g55+y91zlnz+w1678WfrbtL5h/dirLeVz473/8Fc+/tRONeXfiW79/DH968TlcddYsXDHjDJNK09D8DF5sfxuJVJG8S+LiY/RUuWLmmcj5eQ3OPOlULDo3FVNpHvs0TVP/919PYwKJklgqVqQekZrEOMmaSGGn7EdEieKQ+5lm00kyI95fJiT1iNQr0YoT5j5K/OHWiFS6DhUnXipHXGJYRBZxYxElMrPt2suYYZJAigRWIk6fTHKVmiNFDPvxr7fewA8/cRPyrpxnSm4CiUNHPvXmIO+Ucb7b648XMBrXhTPXB/wzxjkgdvgWgUNEwHiQKAonkGxziMezu1sELAIWAYuARcAiYBGwCBw+BMY9UaLSG2eRrpQXGZJSabH0RrxvOiNquaD3UiGiaJc3SErc+5FP4GvzrmVpzidBJ1R8cc5c5F72AUykWatIj/pn/4mihl/jVzfm4cozzsbbnj1op1rk3IqvYyWNSxfS96SHCox9VHX88pmnUPmn31BtMhkvkjR44+7laHj+GZyVdDLOmnISfv7PJ3Hbmh9hV8UPcef/PorHt/0N1Z/MxQk0k00gOfL8rjbc+dhaY8zatq8DD30kC1fOfB/OLv0KHr7x8/jIrPPQ3P4WptA35ft/fAK/evYfmJqYaMp8ukiMONoZULnCUiAaz8p0tl/JPSQ0lNgT64plQA69SNhfY1zLUqNIldZ072PZEZUqTPFRPLJXKhkeJ8bEHqu8h/HI/rhkqWvc9FKRkwo9Xh3jWGKq8GQRJT9YnE2i5EMDqTfC3hIlh+/mPuQjeV7Gtud20XPmZbzyveXYQ8+QeUzvOZLhzYfcZ3sAi4BFwCJgEbAIWAQsAhYBi4BFwCJwiAhYoiRQeqNEGS7iDVFScDPeN2MmiQPG/1K90cfXXnl3NyqvzcIX0zMQ8eVPsxQlFq13PYh36L2x5i9/wPtOmY6cS69E+sMPYP606SihQeb/vfAv/O3Vl1H5xEa8WvId/A/JjqdffQmLzr+EHibTMaFkKVJOOQ3Pvvwi+h/6MZ58tQXrm7bisxmZOH3SCYj43CfQ/5/r8KUNv8Cbe3ZjDQmYqj/+jqRMPNuag0/V/Rf+9kYrfVTeweO3fgEfmHkWIr7wKfQ9/DM888ZO1P3tLyi6+lq8yEji9B88gLPpm0Iug+UvJDmololh+YxIIBEdnSQ49KJ8Tjrlp6K6mWhSHEyrUXqNlCixTNHx9noN2SLSg7yS8S2RoWykSCYV7yi5h4azDPYxShV3BGOPjR+KniepQgUL2RRD9Dy8+EZ8jmSTFCUqSZKp6+uvvw4lEdnHUYBA+2+xdnEp9vroyXPedTir7E7MGZw+exR00XbBImARsAhYBCwCFgGLgEXAImARsAgcbgTGPVEyEA+sShSSB3pEfPkWnD3jdHRzAe+mD4gW8K/u2YXvXP9J3Hb5BxFR+BmZb6B/eQ0e3vp7fLHmYYYYTEb/g/+FgvqfYeXa/0b/I4/hzvr/wfKGelx/0eV47DNLcfoDd+NVltAUf2wJ7p3/McSXFCDlpGl4ioRK/3cfwVcfW4cH1/0Ev1pWio++/yJE3Hgd+n/6v7h13U9x6fQZyCepcNPPfozEmHjcdc181Dy5BY/8/c9oZ8LNozd9FvPOSEHkVz+Lvgf/E9/7YyP+2foa8tjfqYwBPufBEpw55RTG+FIxQjPZaJFAVKfIbNbNeOE9LC2KcUWyPMdlIoINmRITSY8TBxdFCyt2WPv38o9AuY6xv5W/Cf8bRY7UKiKcSJ8ovUe+JdrXy99lYButWGG2KbXL97NuRJ4lSg73PW2PZxGwCFgELAIWAYuARcAiYBGwCFgELAKHgMC4J0oCHiVGSUJVg0OUfJpEyRlUOjDRhaUtESw7eX7Xm6i69hOGrBCREsnklj3fWoGN/9qGkl/WIYbmrn//0t347K9+gh/9YTP6K0mi/L/NqP7jZiQw9eaPX/g6rv/J9/HKKy+hIPOj+ExaOiaV3YEzT0jC9rdeQ39FNe5m2c69G9Zi/RfvxMKU8xGRPR/9azYh/9HVmEGFyd1XX49Cltu4GSd87qkn40d/2YLX9rxDX5Q92MB0nAwRJXfkov87tfj5U09iCxUq57CUp5MlMHdvrMesKScbf5O9VIz0MPJYcb2RqokhqaFyHFbSmPjhaCpIFCMs49YoY8aqUhxGCdOXRP4i/fypaiUvDVqjSBhFkFyRrKSf7USRdFFEsBGXyDWW25Jdgc+QJlGGUIkj+bSNJM73P/ZJfC59v0eJzsGRjwc+hLvF7moRsAhYBCwCFgGLgEXAImARsAhYBCwCxz0C454o2R8PTOVEgCi581acSzNXLe5VXiJS4NV32vGDRUtw80VXIObreUiYMBmPZn8GH0g+m+U3XiTFx5Js6MGZld9EGxNf3i15iKREjFFRxHztc3j3nodJEMTgLU+H8Q15eXc7LvzBfThr8kl4uq0VvtIVuP8Pv8FdVKBs/PTn8aEzz4Xrcx9Dz49+jeLf8Lnmp7ElvxDNb78JH5UuqadMw9yHv4PuqD40v7kT9bmfx9Vnvh+ReVl4Z8VPEce21257ClmzL8Bvnnsatz36c7abYMxjlb7jJonBghfjTSLyQ6k8/XzNTWKklwM2ccIsl4mm94jKbqLY9z3efZjAmpoIki2KUu4lCeJjRLCb20iFohKaOJrAeqlwiXJJSUJChdurzMdHciaSZif90WyPviXPsGTo+zfsJ0oCd5olSo77OccO0CJgEbAIWAQsAhYBi4BFwCJgEbAIHNUIWKIkVDwwiZL3M0Gmh4alsfTs6KGyZE9XN/5j9kX49EWX4qofVWESk2m6qLr4+gcycc3Z5+LV3W+T6HgCz+7aCXIBmHXyyfjyFdcYA9XLH67ARVSo3HPNApxO89YmkgR3//bXCgdm5HA8XqLHyNa8r+DezY/hV89txx3p1+CaM87B3OoH8ewdZfj2E7/BY0y5WXjOOVh25Ycp1fDh+3/dgk0vPMeI4X48374L67JvxceYyBN5+6dx7hlnovzqhTj/tBnY+uqLuOe3Gxnf24dEms4qppc2JYbc2EtT2RiSGIoiloFrHxUdTCCmgkSmriqXYRQxY4GjIll+RGIkkkSQcmyiGJscTb+S/p5++Hp9SKDqZi8xinXRw4THEUG0r4ulO0q5oT+Jjh3FY7r5uo9EjCqcnnu7FStIPH1uzgcNwWKJkqN6nrCdswhYBCwCFgGLgEXAImARsAhYBCwC4waBcU+U7I8HdlJvVEMSsezzmH3GGdjbuQ/xNG3tpxJiLyNztcBX+ksXyQYXiYZu/lTaSwRJBJXp9JMEcFN50c+Fv0xep8RPVC0L9jFyV14esa4Y7kN1BpUbPqoxJkTGUG0Rgd30BzmFKToe/uwgeXHChESSNF2mpGbWKadiT2c3iQpgb9deTHbFk+RQJPA+9iEKb+99lyk7t2H2qdMQz7ZVzjPthBMRLe6BJS9RHJM8SUSUTKIJrFJpXPzZx5jeHpbUxJPw6KYxaz9VJZFUjnhVgsP+SV3TTSKkn7RKJMe8d5/HlCFJfRLBPsfQlLWTyhH5l7gYHdy5j6QLlSZdLOlxyfSVZTiuHilIHElOJNNzupWqw39yMNm+8xU8nPVpfO6Kq4yBbuBhU2/GzdxjB2oRsAhYBCwCFgGLgEXAImARsAhYBI5KBMY9UTK89IaEybJbcc6MZBIgXNZLWUFyQ+SHylSi5LEhlQkX9/Lg6DEkQyR6WH4zIdZtSBUZwO4jsTKBvh77ujsxISYOnT1eo6xQyozIFHMMEi3RJDt8JCjkB7KXhIYyZBLjEkmCMDWGbcrTo5c/Gc4r3oOkAg8hM9Uokg4kW16nR8nvcguMx8iP/vZnbHj2KZw86UR0eEhsuOkdwh0SqBjxdncxxngCOjo7MTFugvEg6RZpwr72i7yhCqRb5TdsT2PsoXrEp8hkthHrZl9JrESSIOlln0klGXIjmiSMCKMeltj4+DyFJny93xBCe0mYqPyniyU5kfIm4f4KIZbniZQlz+58HSs//h/47OVX2dSbo3JqsJ2yCFgELAIWAYuARcAiYBGwCFgELALjE4FxT5RIURJQNIgYkfJDREkKn1cJSae3B5PiYnHeSVPxxIvNmEySoZflJEYDYRJgFJtLkoGESWx0LAkDpbs4z8u0VOU5MVSOtO310Gz1LLTu2YM3O/eyZCYCXhIMcSQa9HiLz6WfdgZOpvHr715+iSRLjCFI1BDdQkiKMJEmxjFKle7Fx+e7ScacSyVJHFUeu6l+eY6+JyqtmRif4FfDxJHQoZqFh1E8r/q5j8RFXEwsPUh6TEmRSB010kNChAIQUyIjQ9ZuEjdK+1F5UCyNa72m7IZkkZ8w4uHgotJEZAlpJJI9VNnw924qRzSiTpIuUpiIHIohMdTL/aVU0UNil+fefgtVNHO99bIPmGNGyBeFP2088PiciOyoLQIWAYuARcAiYBGwCFgELAIWAYvA0YLAuCdKFA8sokT/BxMl55yeTAIiBm907MEnZl+M7NmXIPPHVTj9xCSxDqJTTAmKdCYiIKT+cIHKCzBRhgSDXhcxIKWFSlF2vPUGfndrAf5MEuT7TVtZdsOyGCotRM3I7PTVd3Zj7X/cir+/8Rp+8Jc/MaaXBSpSbbAPPfQkie6PpvqDpS0iN/haF/1TREb81w1LsPz/foetr7UgiSQOg2sQHxtHJYdKYFgGxH+d/F0lOFKvGOKGxIWUMn1UxMQzsUalQyr5cfG4Uo6IAPEqF5jjjOLvUsB00q9ExzJRwFKa0KQ1xhBFVImoTIcEkQgWxQ3LwNbHcqNoKW2IhYsKEpEuLm4n5ETWtOzehe9+9BP43CCixKbeHC3Tgu2HRcAiYBGwCFgELAIWAYuARcAiYBEYvwiMe6IkZDxwYS7OnXkWJpDgeOHdt1B01XzceeU1iCr+PJJPOtUYlPb2MCqXxIXxHqFyQqRFHGN7e+lJEkGCwUvixBAmJDsSSWA8u/NV9Jc/zCSavyHv12uoUpmABBIIkSQwWI2C16gGWbngk3y9Cf/a1W5MVSlZIQGj0hv6f1B5EksCZDeVJ/IikSPrXvqAvPSVb+Irj6/Dmn824SR6m4gImcCyng6SIyJrREzEUMjhpqplAv1W9qkkhu0q6reXJI+LREkUmQ35rbCah8QOS2c4nn0sFRKZImJEf/uomCE1ZPbpljqEBI6b4xcRpL6pbMcobDRmGcL6SOhQFaPSGxElStGJUN0QyZN+Yvf8rjas+Ogn8ZlL0wcUJZYoGb8TkR25RcAiYBGwCFgELAIWAYuARcAiYBE4WhAY90TJSPHA5zEeWP4bL+1pw+2XZqDsmo8g4vYbMff8y5DCRJs/vvQ8LpmebJQam154GokkJz6SMhv1TKeR/8dcltm4SDCodOWNvXtR//et6F/+I/ycRMn/PvMUSY94vLC7Dc+1t+PUxAk4Z8rJSJ54Ilra3sRWpuLIBHbRORfir6++zLKfU/D488/gmrPeT97FKaF55s038Y+3XsOuovtwy6Or8Ri9SXLS0vGG513834vPIT35DEx0TzBEyTskV/72+ms0jE1kog09UOidItNVqUcU+6tj0sqVAhKVFJniI5bQkDjhb0rCkWmsyCGNVWavKpFRWY2UKDKnjSXZ0sUSm2iaqBiihPuIJIpRCo6Sc0S08O9IqXZYPuSOiGb/dzL15hPI9RMlRtFDUsbGAx8tU4Pth0XAImARsAhYBCwCFgGLgEXAImARGJ8IWKIkVDzwXV/ARVNPN6TCG/QW+eKlV6H06usx6Su34Hs334ar3zcLt/2qDt9nvG08VRNnfbcM8844m+kz+bhw5f2YMiEej3zsJpPyMpEEytZXX8LC6ofQW/ljvND2lvHoODvpJKx56knctn4tvjo3A7ddNhfPvLUTH5h5Bhb893+i5Z02bC+4C7+gwuT6lFRcv/qH+MnHb8auzg7jk7L6H3/FfX/6PTruvh83/2K18SCpzboJP3uqCaWbN6IhJx/vertZjhOPl9/ZhU/+rAbTJk6k70q08UyRwkPlQiI3JPSQWa2IkH6Wx3TS+8QQJ5S1qKxGShARH0rCkYJERrRRHERXj49eKVTMyLyW5JBKdxQX7GacsJelOGRSeFyl/NCPhfsrktgk4PDv59rexgPXfXSg9MYSJeNzArKjtghYBCwCFgGLgEXAImARsAhYBCwCRxsC454omTHjdJ4TJ55Wigbz8xtfQupJJzOtJRqtHbvxhYuvMoqSxat/hLU33oriTetR0fArvFn2XZMoM+HuL+I6+pg8ftPncfK9RXg85zaknjIVdzWsxwXTZiAj+Wyc9VApvN/6HpNtvLjtl2uwYuEncEL8BER8LQ/P31lBI9a38JWNj+JZkiN1/3gSX9/0a7zytXvwVocH/2xtRc1T/w+rF9+CT9b9GJecPoOlO/G48/H12PPNCnzzN4/jWx9egBfa23DpD5fjPLa94aY8ZP/sJ7h+1jn44py5OOPBEpw6cZJ4CvTRP0TJM/vYF5X+JLpo1kqiRWoQea44qhCqQ1h7I/IjmrVBIlZEnEh1MoFmsPsYZSxvFR/LaGLlncJyHHmn9FKJEk1CRCU+UcZnhaU6fkNZqVC4gfFlef7dXai8/qNGBRMgSfTTxgMfbVOE7Y9FwCJgEbAIWAQsAhYBi4BFwCJgERhfCIx7ouS000SUSOMhAYQ/9eaupbh4+gzG49I75J12fPmKeSj50HWmvCSWpSqJJQXoIFHw1jcqEc8I3oRiEiXnX4rHqTaJ+9aXsO8b38WfXn0Rc1dUIG7yCZhEMqV1Zyv6K/+LKpK/IPuRh/FNEiVlH2I5T8HNyJrzQdx84WWYOnEyLjttJn6x/R/4woaf4+2vV2Dxmh+j4flmk4bzz4KvGxWIyJaKP/wOK//wW/Td97B5ThTPjf/zEzze/KxJzPnaVVcjZcoUJu3MMp4kZzzwTZwQF4fJLL/pZJRxDMtpyIVQOULjVqo/pBiJprlsTAQNWfvpO0I6o5vHlYokghvKd0WuJvuoIomndwvFMiRS6EVChYlbJrH0fu3q2WsikZWPI78TxQwrAUilPF5up/bo/koVjhtPv/E6Hrz+49bMdXzNN3a0FgGLgEXAImARsAhYBCwCFgGLgEXgqEdg3BMlM0iUiAIYHdoXOQAAIABJREFUQpTcvRQXzphpDE9fYRrNV66Yi2+SKLn/id/ga3M/jN89/yyuefgBvHj3A0g+YQoiP78Eedd/DKs++h846b678EphGWKovoj56hdwHktpvvbBa/Dpuv9C/30/xLqnnzLkx3KWnRR+4EOMIs6H594V+OlTf8ZXN9ZTIfIgav/+Z9z+2C+x5+77zLbbmZgzmQqSixkFrDKe+zMX4ANUqUy8pwg936rEX155BSdPSMAUep1Mv78E92V+BLlpV+Dq/1zBccwwJrGn3f9NnBgfy7KgifAwSlgkx6QYNykMGcaq9oZxwSYeWLyG0mz6adBKzxKqSmKpOomgqkSqEyUB6aH9pTxxlCRM8KHpbA/ZE/maOB4nDA3m3y4RLybmmFk5xlSW5rARLvzjjVdQuZBmrmlzrJnrUT9N2A5aBCwCFgGLgEXAImARsAhYBCwCFoHxg8C4J0pOZ+mN4m6HxAMX34bzGQ+sipzdnV244/Kr8OUrP4SpJFAqbrgRn0i9GJ/+xX/j4+edj5suuAz/UDQv/T9mTDoRaT+oxFUzzsB3F9yAf7z+KmKp5jg1cSJOua8YXSUP0Wj1Bdzwixrc96Hrqaa4Eq67vwzfPd9F274OPPP2TnyQBMiufXvxQZIc279UhM+s+ymepBHr2TR0/Q7JFQ/NUWdMmkyj1jgklReh/a4KFDfUk3hoxeOfzkf9v7bjNZa13Hb5B/G//3oG5516KmZMPhE/px9Kye8fw7RJSSbBxiEtqKXpVcxxJNUyTKWJUAqOFCa92MvSmXiSIjJzlU+JPEmiqCTpI6HSSxPYXpEgLK1RWY38THxM4HHRpFVqEqXjSEniU2QwiRJpSnpEnLCdWP69t7sLr+zajcoFWYbQkTmsyp5s6s34mXjsSC0CxzQCbZtQcPt25NUUYrbbi5Z1y1DcmoeagtkMibcPi4BFwCJgEbAIWAQsAhaBYx2BcU+UhEy9ubsA5007zfh5dHKxf9GU6UygScVtTJdJPW0GbrzgEqo4XsPf3ngZt1xwOZJo3rphB1UmZ52FH/51qyEIPpB8JjJOP4uJM/vwh1dewobnnsZ3Mj9Ow9Y3zO9XzeTrZ5yJz6//Bb4yZx4unjYdf3/9FbQwtSYj+Sw88Iff456rr8VP/v4X7O7qYj96MJfHTKPJbD8Jjf978SVsev5pPHTdx/FfTVvQTHPU3IuuoH9INNb+65/4fNpV6Or1Uv2yA+dPnY52EjH/99KLSIyPY3Qvk2tUdkO2RMeSyWoPCREl2kSTKOk1qTYszaGihDwKCRD6lfBKdzFtp5f9kJLER+JD23q5n9uU1/Sb/VwkV3wsz5FBrJJyBGIMCRVV3aj8JpCk8+LuXfjeR7Jwy8WXG6Ik8LCpN8f6lGL7bxEYHwh4t5RjXnUylmdtJVmdibqqhZg2PoZuR2kRsAhYBCwCFgGLgEXguEfAEiXBqTdc4EeQKLkwOdkYj3aTPIhlicppiZPwj9bXEUtPkhkTE7no70fLrnaczVhfNwmD5l1vm4jfnXv2GJWFTE9Pp3qjm6TJ63xOaTGzkk5GJ0tV2pikM5FGrlNZLvPUztdx4oQJTKSZhDbPHrxLtceZk5PwIqODzztpKvfdxYswEh4qPBKoTlG5TDR9Ul5/912TOnN20hQavnbgHa+PCTduJtDE0ii1HWedcJJJm3n2rVYqUJIMadLR2Y0J3Ka3h6QG44f7WXLjFiEiokJkh1Jq2Fqnz2cMWlVuE6GyG5YmSVWi35wynT508Wcsy4u8VJdQC0IFCQkW/hPpIeJFPicmIlgxwiYkmQVOgdhg4rWD6T8PzlfqzZWWKDnupxk7QIvA8YiAF1vK5+H2R9NQsrEKC6ccj2O0Y7IIWAQsAhYBi4BFwCIwPhEY90TJDHp4mIcIEhIL5uc3CnBZ8vuMYamSYehTimjj2wEqNlzcRqUn/JtESgwJBb0gIqCf+4sS6JZ3BwmSXhINUSIZqLJw+Y1NY7m/j2RJFA1QdUy6gBjVSgzLVuiYyudoryrSQvuyVEWkhNQZ5CuMAeuezk62SbLEvEQVCAmJCVEu7KXCgx2hxwhjfXnMbrYRSUJC8bxKoelhn7V9NAkP9oj/WSTDA8dR7eHlNmrSpe34s4tmry4/USJ6BCRVokmE6Lh9Oj4jgNUhkSxeGtyKXDE0CjeV4e0Eluh09vN58i/RSsqhLEUlO1EkTXws8XFxXM8zoef++Qtx6yVO6k3g8W9LvdlWiUtygZonKaX/t84FO1CbXQZPUQ0KZrvh3VaF3AqgqKaAEv+D6Ji3CeXz8tGUtxrrcmaNeADTTmUiSlblYBZLCbZV5qI6ZTmqFtrvyA8C9WG7bKu8BLmowZOFh+Pq2oZK52LF/sO18PwuRu3sGqzlkwdzqRyOcR7NxzAKkNt3oug9IjXe0/ba6lFwbQMy36OxHdHzHOZcfPjuqTbUF1yLhsyNnO8Oku0Kc54dgluY4zyiWL/XB99Ri4U31iOzps68v9mHRcAiYBGwCFgEjmYELFESTJTwbEV880u4jGauMiXd492H0yaeiDnTT0fd039n+kwiFRP05FDsLQkRkRkx/SQkSCN0kejo8vXg7BNOxLlUl/z4H024MfV8vPjOHry4602SLG4mvrhIolBpoXIW/ozk/jJOlb+HqUuhQqOHrIVMUOXbobjePhIcMSQ9IkmUeLt95qdRcfCfl4REgogSkhc6TiQJFvmDqIwmMoZpNCyziSOhIWWIFB6K6+2RcsQk5UgVEmNMWo2TCPdXmz3sQxRVKxFiOkgCybhVpTMiWbqVfkNiRUk3/fzbHFMkEJ+LJOkilUtCNOOD+7wkSAyDYhJzhJVSdfbyZyIJmRff2YXl1y7CLRdd/t7EA7c1obaiHLVPvIwOdsuVlII5c29BXuF8EgN84mj60NrKRU82Fz2VmWgo5M86flt9kHxFy7ocZDdmYW0YZQGt9QXIZglBZWYDCrctwabidP+C24sddWXYkFyEwvTEo3k+G9437w7UlW1AclEh/p1dP3yLOg1xOFFiFuWVbqyqk2fGsXWK3pveikjKRmPW2sND/nE+qXuoGuu2NOFlZ0JBCmPYs3IKkDVb98hhbm8skCxRMhZCo7x+6ETJgcyzAx05mt5zDgG98Hf1oLF4PqqSVqHOkrnhw2a3tAhYBCwCFoF/GwKWKCFRIqWFeAKRCZKURJZ+BZcyDUelIru69mHxOReg6Mqrce7Kcpx+QhJi6dUhFUQ3FSVKdollmK5PuhMmxLyxdx++NicDN8xKxdSHvoWXaMgq/5Lv/r9GnJQwkaRFjPHukGpEagwRE2Q+qNig0SnVJj0se+liLyaQdOgn6aFIXkX06tFvyBVnH5EPUTxWl0xXuZ/62kmSQkoUKU+MSoUkTLu3EyfT+FVqGJEako5IGdLL/aUtiSbJojZk1trNfkXyOBwWerlvvPEpYSQwn5OCJT4yBh1sz2VIlH6OmFSL7EVIELFjRunSRaPWuCiW9/CoXm5L6YyJGlbJkbxOdrNfSSRSnmdpkYiSHL9Hicaosp0j4lEi48VFVGksWY7SJbORxIWkp3ULtm4A0kiUJJu15+FTlOyoXYgNafWDvu0/8Pvb01iM+csasWDFZhSnH+TKd4jhZDh9aMOmgkW4q2kBVmwuxv5m+XzhYjyaUYdVB8vYhGxeH5yL4bnjCJYtEIPCxY8io27VQZNN4SA31jZHlCjxkjjJrkZK1cETamP1/1h/vY0kYH5z3mFZoLU2lqJgWQMSlxShIGsOUpwJBVsaOaGkF2I+J5Rh7XkaUVzswR0kLA9SszD6KbBEySFcoodIlBzwPOvv6mF8zzmEwb9nu3qbyjG/drb18nnPELcNWQQsAhYBi8ChIjDuiZLTT6c5qiE8BhElZV/B5dNnir/Aax0eFFxyJe4kUZL4rTuRTE+QeBeX/vLkIEvQp5IWKkriXSor6cFbnXvxNcb+pp16Gi6repCRwFVY/+x2fL7+53j/KVOpUPGachdTTkOSRaILr8pkeLwT4xJEYdAo1Smn8fnLZQyZIrKCpSsiWWSoKtNUsi3w0ZtEShJDsnC/bnmESNnBvsRwALtJXEwhUdJJwoOtssyGx6FyZR/La+LdsSaNRp4i3dw3mgSLFCGqpSHFQb8Tl0kE6iQJEmu8RlhaQ4VKrMtN1YnPlPT4SIiIXBFx5FIf+Hy32qZXiokc5vFjWIrjFXHTG4V3ejtxgmsCnqP5bOV1C3HzRZcaZU0UFTNHiihp21SAax/JwNq6LIcUCfU4bB9aWTqz8Ea0lw8uizjU2/Q43d9DEmPeBmQcD+UCY5yiI0qUHKeXx1E5LENIsBau5MCUKZ5NhZi3IQMbLVEy9mkNcy4+fPfUIRIlY4/oCL/nHGwH7H4WAYuARcAiYBGwCIyGwLgnShyPEnloOIalekR86w5cedoZhrCQOWveRZfhG/OuQ8RX83HRmbOQQlXJC++2UXFBLQl3eZdkxQVMlnm+/W1se/MNnDZpEqbFJ2Bj01/Q/70f4ydP/ZWKkj/i8qmn4e9v7YSHSTiTXHE4JTEBJ9DQdScTYN7qIoFAQkPeIHqIYDAqF4o1ROK4IhjVyz+MckTGriI/SD4YAoVKDYliIkW88JcIyj9UrqNHh68Lk12x9CzpBV1TuD0LdqL64aFyZXLUBJqyMtaXDXnpQ6LyH1Miw/Z6hAWPG8fftW+vJCXyYiF5E2H8VNguj9/NZjpZDuRimY+In34axUYrNlh+L2wjkmRKL4kkFumQ14nEHprKJpIEemH327j/w9dRUXKlU4LE9o5UPPDBESXy6chGfkuOv2xlpA/Tg8ogkuqRT3+RJknxA485JQOLI8+OelRVrMSG7e3wUaqfumApSgsXIjlIMNLWVIuK8lo8IU2/JP0LSrCKZTCJWkBUp2B9URLWVJRh3VbnOHPyylGSkzbkm+rBbSEpFQuWlqJwYfKI3hVm0bEmeKqY4zepHDz2dkMEtRb9KUjpImPLK1ExbTXq/V4oQ8aRMBNzc4pR5O+np6kS+QVr0ExebuCxZL+Hx5hYmQVrM3I2ZmBboKRKWGSVoKgwfX/6yLBv2tvQVPcQqh5pxPZ2Ns5+paXnoKgkAzuK52Hl7P39D/SrleVLi+oXYn1t1vBUE/85WVsI1JX6z21CKjILilCSNWsA71CLujHHaDrA6Nn6SpRWPortHS6eygVYWpqB5sW37/coCR5jAJvNmWipqERVw3aWmyUg9YbCkNfb4LPu2VaHipXrsKVJJWpOe0XlxcgYsfRrJDyd6zr0Ynb4vaTtqlM2YvnsragorsCG5iQsXV0P51JiG7UVKK99wpS5JMyci5ziIuSkSZvhodppHh5JX4u6rOQhF3DLumws3nILNlfOR0uQR4zT3noUJa1BRdk6bOW14Eqag7zyEv9xQ79tSi12Y2NO6Gth0C77x52Mpsp8FKxpJqk8+FL3E6mebajjnBAo4XHpXi0qR3EA8HDPZQhFiUrpFtcmo6q2EGmqBhqrrWFDds5Tc85GZGwL4M9rYk4WSlTKFrgm/H3Me/IW+GrvQuHKJnRkLsfm8gyYZgfNe+HMRQF136r1qSz/e2hgvgye54ZdW94WNK6sQnXDVjT77+25nBvLs/ffh+Zq4vxaVlxtzrlzLeUgqTZ3kEdJYNybkdlSgcqqBt57vO5Sb0BhaSEW6sI2XhvNKNxcjozB1YjGq6QAqKISME0T+9BrVyWfC0pWce7kTn5CaKxxhr4SBz/bik28Rx/asB0a9sCDc9sdVeuQPTuM9y5ZJ41yHnX/rEyuQZ6ndsh9mFdeisyOdfvfrzj33VAY9F4z5nkJA++BQY02F/BaEyH5SPrwL0VaiMPiLbhlcyXmD6se5RzbuBJV1Q3Y2sz3VM6VM+fmobw82ynLtQ+LgEXAImARGLcIjHuixIkHdmJytZDXI6LsDlzEuF4REDs79uCLVJR8/QPXIOLLt+DZux7AOSedguxf/AQ3XXAZrk85Z8jFM/XBMvz4Y5/EdWefi4jCPPRXVjvqC6oqpNTY8tpL+OjPfoyahUuw4Jz3D+x787qfouVdD5UpJDLIjLhZVvOur5P+IyyvMWYf9CkR6SBvEUXuUuEhBYZ+lx+JvEekOOljpK+UKErbcbNUppPbxFJCEkWSg9oTh1Dxe40kkJRppQImScatIj/4UHmOYIggDdJD4iOKOcJ9JIwSYl3Yw1KhaPZFiTeK/NVniL0kWuKjpEzhczyE/Ev6+5R6wxIdldPQyLWLypJIqmb6WYYjYmUC+/naLg/u+XDmexMPHPgWmAap5Vy8hnTZCPoWM7DI2O/5EOaHzRD+EcJVZqnZuY1IW1GFgrQkuHztaKoqwO1NGaip22/UKlJnUZkHS6rKkZPCnnrb+aE/AWmzuCg0fWzE1NQ5XLwWIC2JqqP2JlQV3I7m7PWozfKvXPghPouGeWqrUKuZlk2oKCxDe956VM0PR/gfIInysL5qPgmYoWM3i8XWIvxpwMNEA9yC8isrMM2/uHXGARTWlCAzmePwtKChLBeVKPEfM/DBfLgBZVhYmXNaiW2pGSgsWspIbbbhx2JD2gpsDvQtaAFpSI/GTKwuyYIg9bTtRHOzFynps+Ciz8eVFdOwup6GtgN3Ziu9LRbR22IEo0edk/x6JM3OQnlJDlJ5TjwtG1BGB15P4Vqek2RzpOBFXVhj5H66DhcZM98SLJiVCF8rz/eyZSQSfMgKmLmGJEqq0TIzGTlc+At/F/HfIPynVhGbtBEJM8+2evAqRUbKNN4nLCep5DXanD0iMTAanrrPDoQoqfDegKnNbmSW3oJ0lrO4EukHxWtP5WBlKERNSSacS6mB+FZS1eFcz6EXR/QIyV6MLbdsRiVXRsH9MH83TkXqnCKUF6QhyeXj5cN78/ZmZK/n/ROSGHKOuY4+J8GkTPAniOD2VIpzLf1/hilKSF7UN7IEMCMF0zi21i2VQ/tgzm0Y5zLoGvDyuszOb0HO2kHlWGO1NexjkHPfV25LRUZhEZZmJPOa8M9bG9L2l+eZtjkv3dCO9uRCQ8gmuhKRqDeIg5mLzDy3Dq6UBVi+nPOcAwwqg+a54dcWiZJ1rUiem4bkKW4SNOtQzOtk6gBpwWmKBO3i/C2YE5gb23bwvshHJdnttKLAPe6Mu7plJpJzSEJnajwetGwoo+H1VHIgxUhzD72+AtCpvGReAb2CtsgU3H/tepagqjwHznTejPaENDP3OPP52OMc/dOp5urFKPby/ijOMGR5W2M5couBUtNP7R3me9co59Eh0l1IvaUK5TmpSOJ1sLUqH8s2tMM1leeJ72V6P/JsX4n8/EYsHCA51f5Y5yUcvJ1xjDUXcDKgSvERpK+tw2DedDBpGur9v6VxHVqT5yIteQrcnh1YVzz2XDn6ebGvWgQsAhYBi8DxgIAlSvzxwNJf7FeUfAUXs3TGRTLgTUb5fvaiK1B81TW4Z/PjKJ57LYmOH+E3zz+HVYs+iZwLL8ENa2qQlBiL//zIEtzyy59ibnIKcllSEvnlHCpKarDzHQ/m/KQKm5Z8DmeydCf2nq/jfz55E3774nOo+93jeOehH2PtU0/hnv/3e5zEshZKQxCnnyItZK5q/FDkOcJyGz76SGAY3xKSHxRwkCShIkPUBrftJFEhLxAl8KgkRiSLPGLlpyIz1hgqU/b59tF4Vgk+0dhHtUiCkm+kqOF2JtKX26kcyDGelWqFCT0kN0j1cHuaxPLYPhIkkX1RVJIofkd9jKaShL4kfF6qlSiSK5FSqMggliU97LVZnHVJccL9/0Vz28r5NHO98DKjKDHlRXwcEY8SHlfflC8reAhN4Lf9eXnIW5huFl0Dj0FESYoWGaVeFK6iT8cArxDmh82QRIm8OOahOpULrOzkQY228O/FaPIv5riqMGqNbUudxd2wh58o2f9Nu7NFa30+FjUs8C/CnLYqU4YqI8xicuXsIBIg9BQWWGTlra+Cw6sEjT3Et6nyVJlXmeI/vjOOFqpOSgf7q5BMKSWZkhz4EB3SVyFMrMy+ZXDdG4SV6VsT8gLlPEFt6AN/cdJw1YhBwv9tsHvVlv3+Mq3rkLNoC5aE/CaS+4xwTgzeZdNQYxZMwYRBmGPUtZSei9aSUGNciYxRiZIQ2HCReEn+ASY70Vg4f1EDbiCeoTi2UfEcNu7A9RZaUZK7LhPLNwV9Q2/OZwuK/lQ6yDNHvFwpSa1k53qT/8e8SqQMXpwFXaOhiZKlw0ix+vxFaFgwUvqJox5rX74Z5UNkBKFu1aEpRyMSJcN2bYXpww3sgwAf6ToPPpeDr3OfYwadUbuci8XRvhIPamtYX5zzVOa616hy9s9Izv3dlOfHyd/H1qXByVoHOReFNc+NRMINHUQT7/cCVw22FBjJhEOApAXd/2ZxfRd8JUOJkuHjbuL5NzeQmR8ckjBrEPnlRRPjokun1TiqOnMNbsPSA5w7hs7noefoQW9cqOIc4Vs1uNQz2Ow5zPeuEc+jH+umO6jUyN5fvmpUGpVIqxk0X1LhpfefdXNGTxAKdV7GwtvBc4y5wN/+0Pc/53ptLhz7vh3AVfdXgYvzN7/EGOsU2NctAhYBi4BF4LhFYNwTJYF4YBNx61+su+75Ki6edpopq2n1dOBWlt4UkSh5u+NdnJwwCec9fD9eaG/Hf5IoufmCSzDx3mJMjHXjtTtKcOuvf041ymn44qXpJEo+Y0pvHt+xA59Y+whWXvsxlppchsivfxE/vzkfV8w4He17duOiGe/D+qf/iaLNGzFz4mSK7ekJQlLEpNdIxUH/jgiSFyI+aONqSmgiWZKzj2REPA1UfSzFkcdJHH1S9imuV+Pwl97IoNVN4kQqEylVpJrxsBxHpTtSobxNs9qTYuNIcNBrhP98Zn+wfalsaNbKNvepNIb/JlDl4qHKRQSKTFypEXH8UFhOE9nHuGQFD/tVOSJx4mNjjedJn56TeSxBlp+KqniaWW704NUL8OmLLxlQxuguO7LxwPxWcEs9qqurwWoEzC2ijJhfO5mlxIAMOoXxvKGSZsL8sBmSKAkV5+rMKc4CbhVjY9P8i6JRIj4DfWSEMbceeAxdhPnb0gfnwRv5CYSlIyx4Bw5mjEHz0TJEfRI8dufb1Ka8wAdP/8I/zf9N+4jGks5xNmSud0xhQ253IFhtQOb6YJPWoP2HfdNei9z8WiRmFWLpkkzMnjZ0ISm1TG5r6YDqwiyGtiwJWigOAn+EcxI8tqEL9QMZY4jrwah3bod7VKIkBDZhej8MebcbwyTUu210PA9EUZLrXTFUpaSl7UhKDNOvwBiHl30Fq55CEiWB+27/nTRGTOx7QZQE3WtDxjn8uhuIMw+cp7V5XBCWUk5Qx8X8WHUDY3lzBN2vQ5ofRASZttcgI+hb/IF0pgOdi8Ka58IjSsK775z5rHHJUKJkYJ4aGHfQfWsIljVIDyiQDNFaimk1TsnYmORYmOMc/dNnqLlEz+XDRQLD8EMHpCgJdR6D3qcCHRphbgiU0Y0WtTz0vIx0nQ0dW3hzgUjUIGWgee9rJdk62KB8jM/0BzNXHrfLBDswi4BFwCIwfhEY90SJU3rjPALpMpH3fI1mrCy9IRvxxj4SJRdejruu+jCWbfwlKq/9OH7zQjOu/ckPUP3RT+HWi69AzD134pT4iXit8Bv43K/X4MKpM/DFyz7AUh0SJd/9MR59Zhtu+dUaPHD1R/D5y9Ix6dtfxzNfKsbPt/0Nf2h+Gr/KXYrf8ph5G36BWSeeTAKiDy6yFVKF9JgYXxXeGPdXQ5qI4IgwKg6W1ZBQkRGrPElcJDL20rxVJUPRLLvpp7rDZ4gJkhmMEaY1CdUbMnRluYzMVqk2kc9JnDGCZSM0ie3kNi5F//J3JdYIE1Pu448e9vT5aDRLcobHUL9c0W6qUWhQS6WK+hNDwkakk/aPMeauPYYciVKkMY/jI1uiFJwXSJRUfOh6lt44RMkRTb0JcX+38cNU/u1b90uEzQejbUhN3Y7t22diSU3wQuMQiBKlIlx7F5IDC9tB/Rny4Y/lOem5zSgaydx0hA9vQ47hb2tryDkt4Dky0oQXXHIz8Il42AJyCIFgvtGvRVpgwTDKOIZ8QA71QTtcrEZcwDsfrlvv3UhVTuAb+SCyoY3lDo9UY+W6rfDOXoIilu7MD3zzrg/Vua1+2XowIRQCt5E+UPtLg9JqGpHDxcrQcYd7PeiabPH7xAxue3QyKDQBxf3D+PDfxtKbR2rXoGl7i+PzYB5jXDej4HlARAn2e9QERrutKh25zUUhTFCHYmBKHkqp4DFlU/oGmddAacAnYviiOtx+DT3jzvXQsMRP9I3yuSHs0huDXS3WNG1Hi/FH8CMeUDeMdJ0Hn0s/WeFJbeH8xTMWymx2rLaGjWdkIsWMr/VebKTSZMpIfTzYuSicec5czkNVOyrv21JfjUc27MCOZicG3jwC3kd+xcTweTh4nOHO9Y4/zpp0p+wxeIE+8rXr71eY4xzlMuNLfhWLu4qJTmmOJwzVENnlSVhOktcpIQxzPKOQoiHvl3CJkrHOS5j9C3cucJSB+wmrYPJ7OJ7+L1Ae2YAdO5qduG/nwqF4yFEE2odFwCJgEbAIjE8Exj1RIkWJVBN6GKKEv0Z9+05cOv10PtOH3TRZ/dKlV+ILl16FU+6/G9++5iP43MVzUPDYo5h7xvuw+LwLceqD3yRRMglPffErKP7N41SUzOTzs+G6+8vo/vZ3DbHy2fX/g/s/dB3+44I0nFB+N3YVfxv/1/I8Xnr7TeTw+Ds9e3BNzQ9x9pQpVGbQlFWlMiQ8eqgEEdFgxC78e4A0YT9jTImNfEFUmsOSG0UPkzRhZY753XiXKH1YscJKy+H/fhIlUpm4SKQoFphPIIJky14assaSLOmjQqSHJIcxiCWpERep6OFe9kPJO33Gb4QSEQXuGMWJ6ZYa5G8x/Kd9HBKHviwqwaFxa0/Iq6vRAAAgAElEQVSPEynsY3O9fF4pOy/sbkfph+YbtU6AKFEJzuuvvw4lER35h192HpDZmw+tW3DDCpq9bS1E/rpBNfijfdgM/nb/PVCUBH94C6koCUHKjIXp8JKbwB4hPmgPKklJZ3nJvDXp+30s3jNFySjfYo+kthgCAo0Bq5bRaDORdheB0hLHk6Qph2qZ5AZKy3dg6WjfRJrrxosVwduEKPnJHSACDlFRwgKywSUAw4iRcBfXQReE8ZVZmYii5XcgkyYKjr2B1AKjqJzGwDM0IRH8Df7I6oBwv0UesjjCYLLL6WBoRUkwMTOWwkLHIXGzrfAAzFydZVbIcZjY8pVILFqOOzJnMZ3MbDmUlAz3XJrtjJkNlrpWIpc+R4Vr6bWS7D9B4bQ1bIJw+rImY7gny5iEp4O6IS0DpSpjzT8Dr4dJIAzpA5VwVdm5aEpfhfKlaQgIxcJTlAS9F4S5cFd/9xN0S5h0diVWztqPVbiKktHn8zBQ88pT43ZUPNHOjWW2SyNS+iUZr+MDee86EkRJWOclPCIn7LkgQB6ZEigMI02HIsovB6qykduUjlXlS+mH41dhhUEqh3Fm7CYWAYuARcAicIwjMO6JEhMPrHhbkgSRZvVPouTer2IOy2L6qXTwMNHmUibaXDxtBr9l3oSL+PuilPOwnek20TRJPf/kqVjxlz9QZRGHvEsvwe+efwFTmXpzHg1fv/bbx3Dv1dfhhV3tJEt2YN7M9+GcU05F2e82oWjuNZjodmN3Z6fx/TiB5S/Vf/kzZiZNJlHRZwgPFwkFk2yjjz/8XayECBGV5Ij0kIeK0ZooeYbHcNNHROU12o76DSpHlCbjlM+oJEbH0u89JEtEVvQqJUcpN9xvj7eLpqz0GSFZtIdpNXGKIiaRIvWISmqUXNNnFCokSnqpWCFWKgQSieL0h0oRqkoiRJTQALaLKhNTrkPlisxslebj1a69TkLOS7t2o3Teh5HzbyNKHH+Qrbf4vQCGfDDiB+eCxagYbDzq//A8TI5tZL2D/CJG8SgJ9g2Ryd2Be5QM95gY+gHSKYOpZRlMwEg0rDkqZMnNaB+0nW9Tn1i4HpkNi1A/d7CPxgheKwfgUTImVgfpUTIcC2eR1Lx0f42/UcvsyMPqWVxw7igc1fz0UDxKxhyj36PEszzI6yX4mgte4IS7uB4ChowSr8VdTLZ4UgYMgUew58uYF9NQPIeUlgX2HeYJMUoZxQg+D0M8SvzH1TfHy7Cc/5aZn4H0Jb18uIgSx5y0GtPGiAcOR1Fi0rjuSg761jqU/0cIoiqkoiSwnaMMy92y3yg6rLaGndsD8SgJRaYd5Fx0MERJSBWbM0fdxQWzc037iZ85QV5RI3iUNGQG+2yEIH6MeqESs2qWYgevi1mDjYDD8igZaz4f84ZzjMKrmW7E6OnQ4VQjlLaMNY8MavqgFSUHcF7GxPsA5gLjZ7IMNAMG6H2N5UMMugdjSoKNHi/NA0a+zmvGY+ouKtSsomTsC9BuYRGwCFgEjmMExj1RYhQlPMGK4Y0QUcK/Ir/9NVw+bRpzX1R2wm+NSDDII0TRvLFGcdHL0hOapLKcJI5/SwHiovKCOgp0d5NW4HFiaWS6h14g8vNQ+Yyb+8uUVeRGB30+ovi6PEU6Or1Mk/HixPh4U7YyMS7OUWSwxEXJMyqTkcms7FDVnkgRqUvUph6x3EckhUxXlYQjbxCZvcZwD/mSaEQMFTbHVJ9VYdPHbUR0mFdNaQ63pTeJlyBM5PH2sFwmggSL4AgQNEq16ScY+1jCI0JEBAmzdLivioJk2Ep1C5UmbhEoVJLsU785Rpef1FHJUC+VKsIwhiU9z5MoqZiXiZtoehtI7zlS8cDb6ivRkkQ/ipRkMEzDSWCpZuzjtjQMpNoEfziniWXBYn1DuxZV8tPgo6UuC4ulNPE7/JvEGUaZbt2+c7+xZsAwMHkFpdDpcHm9cJMQA43vchbXIeVgUm/8qSwmHth8QTtUDjzsmzZ/0sTsolLkKbGBfVfawtYdLmTMnx0i9cdfctNewJhJJ9Jz6CP0N37mw+QGH+ZsdWFBkGGhZOjzlu0cPfXGTwS0MB1mub769oJYCegwsPJ/g97EBInCVf5kHX/qTVN6DbGfHVIRsa2uFM2zcjA3NZkJER60bq9Gcf42LBy8wPF7D7SnNiOlYH/5Rsj3geDkioHUG6ayDLp2hi00whmjgSIHi+uSUcJvO5Ve42vfjtqyQpZqdIyRehPG4jpoQMbXoz4Dq1bxm1VVLe1owMqyCjQ0p41YDjYWnp7GUswvbjfXwQL136QfFaO25WUkB8xA2Y/QyhN1UP4j87Bs58ipNwPD0OKorAnJbCNteSBa2Hn1sBEl7M+OunzkPtSC2UuLqARhFLVzg7F0phWu2elgONHw8fA6SWcZVeFaGaxqVG64zcKvHhmrVmGpAzgaVpahoqF5fwJLuKRX8HaG+MzFlsC9EE5bI9z3FU1M3Spc5aS/BFJv+A18TR3nId2vo6mODnguMicrrHluyDk15X/F8JTUYTlTd+BpxfbaYhQylrkjSx5QDvnnzEvNTqpYapJ5L2gMxvwAFCU6pu6bssYk0t4LsXZIhHjo1JtmbwrSnYskjHE6ZJOIv0Dc8rDZWT4+TUvwp9L0EdOswnrvOhKKkrDOS3iKkgOaC0z5XRmakllWkzaUNB2Kn4NvsacEdcsZaW7eE2pRXMjo+o4srLJESci3PfukRcAiYBEYLwiMe6JEHiVO4UjAo4QlL98uwqVUfoh4iOFiX6SBfEOiSTaYCF4SHyIqpMoQadJNAkI+H/IOkWGpvD1UOqOH1BZ9ep4tqFRF5TIyYxWR4aG6Is5PdMiPRKarIj3cJF18JCSMYkNeIXxNnYz2Kz6kdKHAw0QBxzJ22GcICClMokjqsFRHfeXxe0l8qNRGJIWvu4dxvzRb5Y4iTCiGMUk1kWyHUhr2qx/tLL+ZxP26DPXheImo3Ceav++jksTNfT0kZESsiH6JIiESR3WI8OgzHiTqI/vMfvsUS0x85J9iFDv8XZ4pgsfNbZvb23Df1dfiZqYGaf/A40ik3rQyLrGy+glsDXgAJMzE3IVMvsmbbxY15hHiQ6spRaFvSfaAhL0VjeXFqNiwHe0+SZyzUFKUhfayxUMUCWhtRHlxKR7d3oGEzOVYS/JBKmhvSz0qS1diw3Z6EbiSkLpgKYoKFu7vg78rigitrKzHEyqW1nZLyhkBzPrzsD5YOwfxMhJ4ZVU16p9wavUTZqYhPfsOlDAeebjFo/NN6Zphs17Am2KED7LmQ/AyNHCMoT7EtzXVoqK81hmHMM8pRlFOmsEi8PDuYBrR7SuxlarxpKWrsEmGHuFgFfhQX5OD9tpy1GqcxGpOHuM8B7cR9OG/jdhWrGzwXws8h4wXzmP0adbswfSQYw56+wbWqPtTa0Z8Q/CfkxVrU9AYOLcJqbiBhpqKSQ1gHYoICO968GDbOpJ6VQ3Y3qH+LsAdjBr1VVAFk+dXwRwWRYkBHfWVpah8dDuvmQTMnJuD4qI52Ja7Ekk1jJkNkSw9Np4iFopRzPvPXAapmSgg3skNVD2l7P/GfmSiRMizRKq2AuW1/mPMnIuc4iLk7K8t8J8eR42xEsFpNoeTKHGacrxcagfuL92nKXPod1OaA11Kw8cjHJbh9pVbSTUkYemqTfSu8aKFJG5p5aM8t7pFnHHN2ZaLlUk1JGhH8NgJNV+FWuT6yd6pTOlhWvbYbQ27yAP3fQ1y2ml8bfAPUdoxRnnWgc1Foedig3mQse8w1Q7nm7Lias4lVC0mpWLB0lLkJFZjEUmEwSopza8VZevMdsI8r7QUs4Zcj+Eu3P2AmfSXCiQNpOYMBlIR25zP651rV/1aUq6I+HCJkjGS0NRU6ybGIN+FBlXe+B+upDnIKily4uHNI4z3riNBlOi8jXleDgTvcOcCh8Ci2BPBKXHDL/Mmks/FqOabUOB9uTQnEdWLmrDEEiUjvvXZFywCFgGLwHhAwBIlg8xcpYoQYRJbQXd0xgNLxiH/DxEUUpXEy9eD3IFkJn0kL+Lpu9Hto5+HUZXQyJTEggxNRVh0K3VGJTCK7KViRCkzKnORb0iMCA8SJCIuehjPKyJD/igUaZC0IKnQTRJC0TAkHXp4/F79TlIjhsfzqh0eui+C+3H7SJXIkCgxSTVShqi/bFMKEylRpB4RidNJlUiP9iG50cH+TCDBIhJkb+c+RLiiuK/8TWj0SvLGRA2T7JEKxctOxSjhhkSKSBntq/IcwRBBBUmE6ZtiiEmAKJNHccbsI0djjGZl+qq44i72WWVB3TyeVCov7W7DPR/KNKlBR5ooGQ838rgb4wF5ZxwoOkExn6PtbmvZDxRcu/0xg8DYni3HzFCOZEfHihA/lLaNIW7DMMVe4JAimvPLmkmKLEXGoAQvD0teCm7faWLSQ8V6H0qX7L4WAYuARcAiYBEYLwiMe6IkEA9sTrjfnHTyfXcbL5F4Ehguo/hwCAxHYeGUq5gyHBIMPSI1pN5gpIzie8VYqPRF0gntFkcCYi/NTJ1EHZWzOMqRbnmFMFVHio8okhLdJEziSCyIPOkm8THBHW+8S3zyTGEfuvj6TPbhTREcMmU1ig9+Q6V2pNhQ4gwJGIkzpHeRN4lPfiYkRuRn4uV/tc29eUymz/B4kWyPehDTzxizPYkbGcnyeFLETHa7WBbUY/abSCw6uF8PVSxR3LaTpTqRJDzi3dSuyChWDJLBRuoQjk1lONFU0ZB8kcaEdU3cRmoXFfzE4F+730YlzW2zL7jY9F8Ei34e2Xjg8XJbj4NxHkmiRAa98yoGYj5HRdMSJePgYhuvQ7RESThn3pTHjRYhHs5BRtjGlAo1zh/RJ0mqmork4Wa7MIbPpUhaPbQE7RC6Yne1CFgELAIWAYvAuENg3BMlpvTGv1APxAMnVtxNj5LpCnchqSF1SC8SXIzEJfGgBb3iclVSo8QZ4ztCtYeXwY4qNSH/YBJn9vWRHCFJEEOVh8gWeXpE09i0o7PDlO/ov4n5lVpDJAe3k5LDECV6joTILrXD/W5g+crNffswnUU7HhISP4+MxXp3Al5hic4UbuPi65FSbvAI8iURodPJUhkRJ90kNNSWR8oVeY4Yi1UZvpIgYZsdnR6qV9zsI2kXtU3WRORPHDdWmo2UJORKqCZhWQ+PZeIr2Yabf6u8x6t0HqpKNFY3lSvdJFK6jSeKlDUu41USSTKI/q+mLKlPhBCx3P7Om3gw4zrcRKLk35N6M+7u9eNrwEeAKKGdDFVRksoXYFnHSH4tQTBaouT4uq7saAYhYImSkS8HryyV4NmxAWW5dUiroa+Sk8X7nj6M8XRjJlaXZGGWE5sEbxt9Vx4pRtmWTNQMRAS/p92yjVkELAIWAYuAReC4QGDcEyVSlATMRANESdJ9JUibPs2QFi6SAfIhUSmK1CKOsaqjfjB8A9UhMj3tlieJRBUmPUfqCb1OMoI/VILipf+HmwRBN1UiehiiRN4e3EDEgiJ8SXegTYoMEhyXc/vMSC8uJQkSxWNHsJSmN4YNkLWI5HH6O/eiOSoWv3El4veuSWyLZI6MUqlGiferQ/pJcnSR3FDijMgYKT2k/IgR2WMMamXKqoQdER8ynaXzCvvdaTxUnDIk6U3kSSJViRJ3Oszx5WkiM1jn9X7iIr2McJAaJZrtqzzHq6hioiUvlw4m36gkqIclQJEkWV7Y9Q7KTemNQ5SIgNLP9y4e+Li4f8fvIA47UeJPfaExbdKcpVixPBuzhpu5DMfbEiXj9xo87kduiZIRT7FJc3kEPvkRlZajOCN03syRv0To2VH3EKoeacR2eq7oYfyosm7B0iwaDYczhx35TtoWLAIWAYuARcAicEwiMO6JkoF4YDEaXOCLHphYUYT06e9DT5SIEqo0uLh3UyWi3/eRYIhlSUoECQVTpsLFfTyVEz4SARFMsaHEgjwH02l4OYicUCyv2JJOkgbyBZE6JZoGsU6BDLCX+3tJPOzhz1kkWK6hlWo603Imc7dotkHXERIpJDRESPBvKTNiVK7T22XImD6SEHt5/L9ET0CjKx5NjPM9lURLZK+Xe0keIiWL26ToiCRRn6SG2UfCRSqRCO7reMX2009Ev5AsMSSQEno4TqlA2Hf5qKjIaF93F9UmUfQ8YQEN8ZEOxoyVxzxBhAjx6SShoujjLpJCXrY/0RXH7VV+RCLFR0zdMXhu926WN3wY2bMvOuKpN8fknWk7bRGwCFgELAIWAYuARcAiYBGwCFgELAL/FgTGPVEyfcZphgzQQ+k2+nfCg9/AFdNm8hmpJZwXpXhQ1ov8SkwMr3w8jDeIiAYpNGhSahJx+LfMWUUfUMTRy3oTHVOqFB3fRZJEqTCdfH2P4SP6cBnLUy4lsZHCcpcklsxMJDHTS2KmRzyHSY0xh5KOxfTFiENI00SQiJDnSBRJlr1Uh+wiWfMKyYon45PwB5b5RLr4v7MTCTSdjeZxVSajf+ov+RwekGSJoVM4Fv4pxYjTW5mxOiVEMoEVmaLEHqlnOqkoEVESwbojF31ZzD4kYLoJYgJfl+IkhuNXGZLxN6EPi+gnKWlEkPSw4RgqY17e8w6+9cFM3Hi+Q5QEHkci9ebfcmfZRi0CFgGLgEXAImARsAhYBCwCFgGLgEXgmETAEiX0KFGJiR6B0psTHijBpdOnM51FhAL9Q+gxIqNSkR8iLQJlM6JD5FFCXQeZDCowWOIi8sQxJuV2/N9JhYaJyeVPE44r3w6WqpxEkuJ8qjNmcd+ZVGGcTvZDJTMyXVViTq9SZ0g89PmoVFF6jYgKQ0rQMEQxwipXIVkihkPGrTF8Lca3j4RGFF6mquRF/nw+fhL+ER2PnUzcSWT7USQxevk/1pTFsORGPiKKP+bYTRkN/442ZAhVM+ynyoI65X3C/jslNSQ8dAx5q/D4sYpBlmrGxAEr1tjBK144kFESNqpY0msiVCbFRqPL5xjNvurxoOyDV2OJX1ES8ImxRMkxOY/YTlsELAIWAYuARcAiYBGwCFgELAIWgeMGgXFPlAxOvRHBoUfSg98iUTKNZqURppRkIj1GFAfMShOnnEaKEVmJiMjgLvLe8ElJQUWJCAWVssj4VaSDQ6Qwhpd+JYrIPZtkwzmM4D2XniLvp4pElc0iLbzaVgSLFCRGPqKkGB2IniYspdFR+qnuMC+ygT7KTSJItpg/RViQUJHxq0gLN9uOZX9ep5fJ8zETsMOl/7F4LibO+InEsvwnkgoTlfKI/HDEL34vEja9l+0o4riH/ZLviEgRk6xjfESoTNH+/F3KES8JETfVJH3yKeHGXu6bYJQoStKRSa1DEnWxT4k0fe3k9iJq/sXSm29nXIMbSZQ4qT0OwWRTb46bucUOxCJgEbAIWAQsAhYBi4BFwCJgEbAIHJMIWKKEZq6Bh0OU9OOUh8px6dSppozGy0V+Ihf+ivOVQsR4hZgyHBXCiFyIpiqDBIAxLuVinySAylbkzdHPEpUelqgojncaXz+N5MSlfPHSni4ksalOHrNLZIsUKYr51e8kTwz7YtQrKntx4n8jFDtMgsJE7dLTpI/pMvq9l9uoxX6WtgQMUUViREnhQsVJPAmKvSyv+Wss/UvciXiT/1+WJwr75jakBdvScR2LFqOE4aFJkCgquI8kCEuFOIYolhCJJJLKRCVBcmEREdRhIoilHBFp5MQUKynIyzGof26SR5GKI5YKhf+6pZwh8fTMrrdRnjEfN82+0MYDH5NTh+20RcAiYBGwCFgELAIWAYuARcAiYBE4PhEY90SJ4oEDD6f0pg9TH7oPF009xSz6VZpCjoLqCyXeOGSCT0oLqTrkV8LXpfcwsbpUiUTy7y4ZopJKSCBxMJlkxKn9PlxFM9U5LGPRMTq4bbd+oYdHj4kFZuELj2+KePqpIDGBOY56Q2k4ek6FP33yOdG26pMYDREXPKaMZaUOEVESIRMV5fCy0yJa9IhhOUyCIoj582kSJn+OOwHPxk6AhyU6bfJCoWIlmq/10HDVzfaM74opA2L7IklkPqt4Y3ZZYpcuqVn4myuC5TlUtYg4EcckYkn+JV6/14lKeYSXMBKWwrHH9CkKr9Oj5Ntzr8WnUmdbM9fjc26xo7IIWAQsAhYBi4BFwCJgEbAIWAQsAsckAuOeKJlx+ukmplcPQ5Rw0X/q9+7FZadSUcI/XP1RJr7XBOCSDZBviTw3TG6NYnC5vWgRldx0Gy8Tbkd1xySWoVzc3YkPw4vzSGb4SA54WKqiAL8+qk3olIoI+nX0k32IICEikkFti+PopeJExIxpUuSJ+keyRWUz0WxDxrCRYi0Y/euU+jgkih5RJDZ6+U/pPSInjDiF++tveZzEk3SZoMQe7ven+Mn43YQpeDlhMnaT7ehj/+JUasNtusn8RJHMMdG97IOP27uNoWsU9pqIYJYc0UDWlOfI88QQPDKrdaxgHcWNlCo8BmHp7u4znibd8ljhay95SJRclYns8y+wRMkxOXXYTlsELAIWAYuARcAiYBGwCFgELAIWgeMTgXFPlJzG0htT6GJUFA5RcsYKKkpOmUpSgyoM6T1MSUk/fxeLINUJSQWjoBBxIYUIX+e+HSQJzmAZy8d79mEh9tE8FfBwn73yEJH6gt4kEVSQ9HZ1qXrGqE8iFCWsNBqTbkNSwqhDSCawpIeMiiFAnL7pT/mA9KKPSpQItiNjWJNX001CgsSMynFEikSQ8NCDWxrCopeESiRVIyrTiTLlRZGIocIlnvtN4vF38rXHJ03DxqTpeI2vTyIB1ONjuo2pB+o1HioiQ4SFHlK+xLG9LhnCGlNYleo4yhGZu6r0R6VK6oUw1dh6mIyj9GQRJzHc+F+7duO+jKvxyfMsUXJ8Ti12VBYBi4BFwCJgEbAIWAQsAhYBi4BF4NhEwBIlw0pvgJnfux8XTj2NHAETXkg0xFC9ofjfCBIm0Vz+GxUFk10U8dtJ8sDL5z/MxJn/6O7AeVSReOISSJNEYB9JDxEIRpWhFJnevSQcYg1hoqBfchCIZGSuiI5+Hr9PPiMqydHr0XH86TXqkz6ZovpIpqiOhY8+40viRBJHymjW5zXKlEi2I58TJ3VHpIm2Y3+76Xui8pkIEiYRbkOm0N3EGJLE8PcYki6JbGcCqaE/x56An045HVtPYBoQ44Yns42JLClSak0XDxnDfXrVRe4ndU0nf8r0Vp4lUtq4GEUsskecjV5XuU00WaEumuLK00T97iFer7/zLr6V8SF86v0OURJ4HJOpN22bUHB7E5asKEb6FKC1vgDLWvJQUzAbLG5CfcG1aMjciKqFfPHf9Whdh5xFlZi2fBO9YRLD6MVR0u8wevrv36QF63IWo3Z2DdYW6pwf2mNb5SXIRQ2e5LGO3GNwn6ei4XBdo9sqcUkuUPNkIY5k70fDxbOpEPPKfLh3fRXmD9xyY1/Phw/3sdsa87x6m1A+Lx9Neat5bc0ac3OzwRHG/vDhM1JfD+99FB5ox9ZW3i3lmHf7ThRtrMK/8+3kYFDzNBZjcf1c1FTOp4l9KzYV5mJD5mpU7b9JD+awdh+LgEXAImARsAgcMQTGPVEynTHAgbSbQDzwWVUP4LxTTjG+IeItRDpEG5WG0m3o4RHZDU+kCyeRSJne8Q4K40gQeLuMyWoPPUJ6YxStq7IX6jm4jR6yFJEYRYamvSzF6SdLInWFknNEHEhF0kdliRQfxqiVDIsxaFUpDkmKKJIZ/SQh+r0kPWJ4XJIrMk+VekNlQSrHMTQKn9M+6ng/yQ9j8KpSH20nfxARNn08hqnU8T/HfkdwG4pbENnN9ByOuyM6FptOOAkNk2fgRabnxLEcaLJaYqrNhGgXOuhn4oogSUOPEjd/etlXEUqKB45W3yV4YYcUE8yiHI6H3ZbPigxv+fxr7+zBNz94FZakph37RAnH522qxOLyJBTmNKG0IRN1VQtNohGOCqLEiy3l81DpXoW6sBfyh2GxF2La2laZjtyWImwkPv9G2uiwTqhm8VLpxqo6kgOHypKYNeSRJ0qG9vkwnusjvFgf+8TtQG1WLppy1pKYdO5A5zH2GA8f7mO3NdY4WtblILsxC2sH5pGx9jAXzhElqQ4fPqH7erjvozAQO8Y2EZGUjcas4Gv7WBmGl5doNkpRyH+V/Fd6AO9H7+UYvdhRV4YNyUUoTA/nS4X3sm+2LYuARcAiYBF4LxEY90TJ/nhgLeCd0pKZK+7HxadONykvblPzQvKDi/soqTP43D4SFReQIMllGYz33V2YQgIiZnISemJi0dPZQeUHk15U+GLICJaimGMo7le6C1IFJBOM+akUISpNMeUqVGHQxyNSZTcqqZEhLEmJSB6kTwoRES4ka1R2QyMSEhsO4aCynCgyHL1UnPRTeRJJEkMKE70og1eZsvaa9vjfGKqSrmB/RcoodlhEjvO6/Ed0aCo/2GZ0fzQ9VWjoym2eY8Twbyedgib+7+P2J7LPUVSI9LJ/0SRkRPbsI9GikppomdCq9IbjjSU54hNpw4fGKTLHzf7o9xd2v4vSq+aSKHFSbwKPYzce2IumysXIX5OMEn6TvX+NdoiLph21WLghDfWHoC7wbqtCbnUylh/IoiuMheUBT1TmW/JSbE1KQs6qWmQNXsceyME8jSgu9uCOo4Fs8W5DZXY1UqoGn/MDGczwbQ/rgjRUV4b1+RCv0cFtHOHF+ljItpJgKGgpDLEAG3uMhw/3sdsadRxGobYdeTUHSLwdYewPHz4hiJIjcB+Nda0ca6+3UamY35x3lJIL4aIpIvNGrEwswtraLCSHu9t7ul0b1S6L8WhGHVYNIVvf007YxiwCFgGLgEXgKEBg3BMl+1NvSBRwES9VxrTv3YcrSJQo6jcQA6xSkyiSBjJdfZtmGze91oyP9nXiHW7jYoJMpMsFr7cbrvh4khVUfvi6TJyvoQBktMrtjHJFihMG78rwVeexRhgAACAASURBVH9HGoWHUm9k2kpig2oTUDnSR4WKzFu5ofFN0evqX4BUUKmOymz0orEdURyxjmeig0WUkJQRNyOihCU0Imw0HklbIuWDopGatBoW4Yh04WsiZxwGhyU6LKiJIXnjZj972M5uVzx2T5iAf8ZOwrrEk+Ci50is/GZFivBAXhIosWzb+KwQtS6az8bS7LWLxE+MCnN4LEULx6j8hm29+M5u3PNBeZQ4qTeOl0kfjsnSm9FXPYdUerOjdiFubC8/wmUYoQZwiIu9EIeU9HreujkoSa7AmuQ61GUd3MdkU1qxIeO4UqUM5RqOvKJk6Ok5jOf6CC/WD/49c+wxHj4iYOy2Dn4co+x5hLE/fPiEIEqOCCD2oBYBi4BFwCJgEbAIWAQOHoFxT5RIURIgH0QWiHOYueIBpNHMVQamekgxoQW/m34gPhICr8fG4Z7n/4bkvi7sIylCIQfccW4SJHGIdpP4IGkRFRvrLP599BuRRwjVIMZXxJTBkKGgmapMVSNIJqhRESM0PqHCg7SDSnFYYtNn+iM1iiKAeSypQlTDIgLGsCAOuWPUIfo7QH6wr04GjlPqYwgQqUZEBMl4Vgk7Ro7iGLM6ShMRKyrfkeZFxyPdQbWIIJgQHQ1WF+HN1p1oevkVPPypLyCeyhEX++NoZ6g8YR/jqKRRpLCIkS4qU1wsT/JyPLF8XkqcaL96RrzPq+/uwT1zr8bi96ceeaKkrR4F1zYja3UKtlSsxIbt7fC5kpC6oAjlBcloqirFyg3b0e5zIWlOHspLcpA2UBfiRUvjSlRVN2BrM/dDAmbO5Tbl2ZgVKLPwtmDTyipU1z+BlzvozZKUgjkLClFUkMbykhCLplb2Z3EtkqtqUZhGaa8WONUp2Lh8NrZWFKNiQzOSln4XeVvvRlkTDzjwIMmg2vSdzvbri5KwpqIM67Y645mTV46SHLVJE2GRCStnY3V9DoY4HBivknosXO9XdHh2oL6qwj9+IGFmGgoqVyErOdDv1cjzVKO02hlbQuoNKCwtxMLkA60x8fBbunn0atmMymnVSC9OQk1Q30IvxAbj56ZqJx8Fa5pNelTgsaTmSTiCmzY01VagvNbf15lzkVNchJz9J3MErFejfpgPhNNuc85GZGwLHFPXRxZKigqRHlDDmGurAZmDPAPamurwUNUjaNR1puslLR05RSV+zMa+nsZckPqvl7WFQF2p/3pOSEVmQRFKsmYNeKToONUpG7F89lZUFFdgQ3MSlq6uR05ScJ8DGNcgp73Wj1+oeyEYY90LOSguGnS/+Bfrq9anYlPxQwP32kFdm4POscFkTfAbnf9+MBf8NtTx3l63pcl/D6ZiQVE5ijMGTtRwwjLoPhyGO+/rRt3XDVvR3M4rLmEm5vIeK8/ej7FBpKkWZcXV2MptEsw1l4Ok2txBvkSBa2kzMlsqUFnVgO3B95KUYzc2o3BzOYZYCBkVVgFQtRnFabrnhl7jmmsWlKxCsUoEwsA+5EeFA7iegr1zPDvqUTVkTl2K0sKFGDI9EMf6ylJUProdHWbe5TYZzVh8+yAvm+D7yD9n52zOREtFJaoauC/vpdQbCocff8igxr6/hmNATOseQtUjjdjuP89p6TkoKnHGMfa8pAvQf47znsQtvlrcVbgSTR2ZWB44n0PmWd5bqQuwdGAedebGR9LXDiOPW9ZlY/GWW7CZvh4tQSV5zv29HkVJa1BRts5cf66kOcgrLxk65wUN2NlvLctf6lC6coMZc0JqJgo4R2UNvKkdwHjgP6fB5z0Y6BHfa7hhGPfa6PNqePP/gYx9sK/Y2G2HvLPskxYBi4BFwCJwjCMw7omS0xUPLPIgkHrDEzrr+w/hvJNPJkGiEGCWofDfXhEBJA58VD28FJuInz3byDhgEQN96O7qJMcRBXeMiJIYkiaJRlXSS1IlWuQHCQWRGYaEIHEQoUQbKjUMtUGViiFOWFJjFCIycjVGrIauMMk4IlqiFAtszEdM/I3ZRdtFstxFvigiOwxRogdLYkSA6KGfUpn0M/lG3IiIl14RJWZrfxvazkT/qCs8NscZwSdiY92mhGbn2214jf/bX2vFrldfw2++8xPEvrsbLnMMR4XjVbmOopOpdJF5q+KHpcZRC26SQd0ka4yZK7fp4thf37OHpTdSlKQ6HiwqKzpSihLzobsMW2cuQEn5UmQmJ8LTsg5lNz6EJlcC0gpXoSQzGYnYiYbibJS5SswH00B1ckvjOrQmz0Va8hS4+WFvXXEuKqdWYXNxGhelLLmh/0cpyrGqYA6mcSdPawu27HRjfloykQkiSozEPB8tgz0UtFCp8OKGqc1wZ5bilvQkuF2JSBzpQ7pZEDViauocFJUXIC3JBV97E6oKbkdz9npKm7k49G5B+ZUVmKaF8SCmRKUJi+h9YDxC2Jeq7Fw0zi5B+dIMTGN7nhaSEClpXCA4/a5o8uOzYJYhfXZsKENu5VSu24ph1m3hPgxBswVLNldifiLl1wuXAcuH9i28BQkRpQT9WvrADPU5oVy6YBHK+PG/piQTPMUcSwPKcivBWqj9hoGjYD10KM74K7elIqOwCEszdH20k1QrwO0shVrB8aebdWsQ6WDG2YjM1Vp0cAHlacPO5mZ4U9Ixy39BjX49heFRojHk1yNpdpYh9VJ5/j0tGzjWCngK1/L867pzjlPhvQFTm93ILL0F6UluuBIT4R5G7gTOdQoyuVhamjn0XC8PjJUZXo3F81HsEcYLOB4Ptq1Zhvz6NPqzFDj+LObaXAdXygIsX85rUzdE6xZUHui1Oep15Xgd5NMweX3VfMfrhkRJfSOQlpFi7sHWLZUsX2lGdoAQDOM+HH79kShZ14rkubwfprjh2bEOxbyepg6QFn5vovwtmLOiin4GvO/admBDWT4qSXCmFQUMnB18q1tmIjmHZKbmGpcHLUPuJfpPZC/GlltIJM7f74vgbaL/TQH9b7bIHNd/jXuWoKo8BynczNvejPaENOhSCwv7ULgewPU0mChRSV8256E0jr0gLQkun//+aMpATeB6oGlnPe/LChT5rxkfWpuqsGzZBjT7svab/oYkSqrRMjMZOVz4a852eVqI7eC5N/RFMtb9FbyXMydmYnVJlsHR07YTzc1epKTPMu8B4c1LzjlunHoD2tuTUSjSINGFRE3igXk2bQXn6DQkuXxoJwYyAM+oqUMBbxxDbD+SjrV1g8tRhl4Twf0wfzdOReocEf6Djzv4uh+OkfbLr0/C7CwR66nsj/9arPCgcC0JdDN9jDIeOOUz9RpPYTq9uPhFQUUhytoH3Y/BzY76XqONx7jXxpxXw5v/D2TsA0TJmG2H+yZot7MIWAQsAhaBYw2BcU+UqPTGSYlx/Dy09J/18HdwzhQuiqPc5A5kqBrFhb6MVrXsj8ArXFw/9s+NaKV3h5fEhspeekmAgGRETFwcEmmCqnKbSC7+o2PcrLbh7/QOMYfvZ0IN/T/0uoxNtY1JuzEEBreTN4lfLdKvkhS/GavUHb0kL4wiRAoR/m4UIKaaR+U0xibVEYr4VSvsril3MUSJVCmGqiF5oRQeEi+RTMGRGiSSx5IxrIgOaVjcrhi827EXns4uvL17D1547VXseOk1uN/di+7kM/Ecv+GLeP1VKkVIlciUlgRIt7xU9I9tOjCqbInQsH0X2/eJgFE0sPxUuO3LTL0pY+nNJ95/npPeY0p/+o9M6Y2fKEla8SeUmtWtHjI4vRK37ywZuuA23+y2o3y01A4at15S4ELNFi4OAx8oFwxd4OyfCAYTJT5+mM5GQ0YtlvPT6ADP4F9cZoZIpAn5Id1PlBh1wGASpD4fixoW+MfjEDgFNHDdMuBv0kozwEXYssTpqymFqUwZrjoxnXf6Xea6dwhpBDSh8pJ8fRXsV3GEN+WZxUhTDjaXZ5jFh0qKcltL/WSTc4zwFiQjECXmvLWg6E+lDoEROMtbSnFlRfL+MY6C9dCRjDR+kTw3Mo3EvwgOXuDp+FTLDFPyjAbTkOspTKKEC9Tg8++kvUzjdekkzhg81/Fb7U1BKoURiJLh59pZqDUu8Y/VYLwNSw3ZFRiQg0dz4WYnTekwXZujweVlG9n5LcgbkmoTvAcX6PmL0HAD+25SNca+D8dU8vAoTcS0wFWDLUy0ChyzOi1IkeTZhMJ5d8FXMpQoGeteGkJi+ucoQ8JOq3EUTyHxHzTusLAPgewI+4W8ngbSmESazUN1KlUQ2cmDDtrCvxejKUD48Njpua0oGXLNOPf/jStJqATm2ZBESRlc9wbNq7pXzPRzAKlKQfdXMAI678VJoVRlBzIv+eeL1qVYzblusIrPzLPV/5+9NwGP6zqvBA9QKwpV2BcC3ECRArUAkiXYsQnZFpU4oJImlUSkHZOKY7KdJqc7oDKfwZkJoM9N8OuY6MkQyrTAdEJm8hGabpHzfSMmE5FJW0zaopOIbNuCIgnUAogSAS7Y99qrsMz5b1UBVYUqoACREmXckmEQwKv37j3vvlvvnnf+cypIguyJ8eTo4s+72kJqEYf4Lj3RjPLoOT1OZZSYKOHxYpR54XG/PXnKWohgiX9fSNVyhGMt9HmxSH/iPzfUmD+OyrjPpAjWC3/WJL7aY661xebVFOf/pfR9lihZ7NipfQTqrTQCGgGNgEbgc4jAiidKYlNv5Aym497//DwqSJQYqfwQpUWIPqEZKUkBKWmZYCLM2bcv4KqYt1LtIXG4wg6IOat4h4gPiJmlN7mFJZj0eykSYRlKdp7aj9EkUcPiK0JiQxQcZBamWJ4jYhLZjagugrLPcGkM6YPZWGCVJMOfp8TwVZXUKFmJSsyR8qBQXHBoR1JAIzm+obKikAeIEDCh9wi5wZKfdCpPJHlHek0CQzJpPP5J+Ej4dPX24d0Pr+Fm7xAjgUl4eCaR7wzg+lNPof+7z/Cp9KAq1xFix0Ccprhv8XERXYt4m6iyIO5ZIoMtNJ/1kRwxkCCS8qEMkkNXR8dU6c3T9z0Qjl4OqWHuiEeJugk/j5pXTkSZrCZZkIYl3/sXuhGP8wIY4gJ115FeVNfWYv+OaqVmmHtFFmgvY38nZeOJnP7V/vx44fWwSiFm7ZPAryIisWcbq6KPFK+0kJtHLlIaI+qPGFXHYgvyULvP17wSZ2hHRUwo/3UJREloMd1T/zpLBMIshrqx7SGxMdfnT0KUJFaZyP1+3LlfAOvY+TtZ/+Nwi1/g8clp674DaHXsRF3tbtRUli4eFxw3nhZdsCc5//HqFrUf/wt4vaE6tg1JiJL55zq2rwrj8zV45UQk0UkQCy2YG0rC5MFtGptJP0sjiqz9USqhhBvHl7wtfh0uijuPE7tNsmshjmAKLzoXvZbUYvMMqiMqmLD5cempECGadIxH+p8q9vF4LWU8zRIlyeeBEEYn6KtUlbTNknDz2LOWRYiS+XP2spJ9FvFu8be3Yt+BVjh21qF2dw0qRVq32Bw8r6QyNL7ObJ1fPpN0XMXgHiLum0rnCBtFJvXUz16/CYmSMM7zP28WIUrmvS9+fC3Wn9D5nXuFCeTaCDEZO8hSubbmD8uoz75F5tVU5//osRnzKR3z2TlfBbrkOT3pBKb/oBHQCGgENAKfJwRWPFEyZ+YaSmaR1/1/9p/wSHERvCyXMbH0ZZLKC1nkz3CR7yexIH4jf/nm3zINxkoViaghjKycYSmNlNqYuB33IV4jUjaTmZ0FmyMbkyRDgl4vMvJKyCGQ6EgT3xCRg8j7SFyQqEgTokX5mPB4PMaMMlkNqVgUjUBfkJkZmsTyfUoFI6SMKE6oakmnumOG0b6SgCOEjkGSeqQhJEbUtqpnclxRotAvhG2T3xtI3ExzQzGSHXZN4O2Oj9H+4UcIkNwxTbJUxsf9+6eQxX5sKVuDv/ntb+HjNWXI9bpZQsO20YtEPEik5UKaeNmmDJYdiUGtj8e2SPQwSRS6tMDGEhxRvgjZ9NE4iZKvbaVHSeWnRJTE+kgIGglv3uYRJZQlXzqHky+eR0dHp/I/CL12xzzVdHZdwrmTJ+ln0InSmlrUfX9P2OckfMPprEDXlSvAlsPzIz8XuJFPriiZ/1R1/s2i3LzuQ09jyN9A1bu37Q+rOkSq/CSeKzuVxCg2mSHlMogSRYocZ2HT/NfjUU+MPwlR0t7C2OHORLHDce1dZNE018LkhpyqnT0/xI/4JLgggUeJPI1tP/ciTh6nb4C/ErvrWbqzLaIgWnw8LbqoSNYH1ZZmVJ26iL18KJx0P0mIkuia/AgO0X3tFYxfjHaHiTqfu8PjKEnbljY2k32EJii5iWw6xNKbF1txpu0KupSXUOi1JU7VcWaB63AeXiz1uHTuJF4834GOzm56ZEQu/XBfw0q1snmkYTKSJn7xGn8thZ7qn6kOlc8pMqGpdFYxkHyMh9uVMvZx+C5nPEkyz5PPYX7fYxfcvXKtdMWp9kKTb2yUcUJFyfw5e3GiZPHrK+HoUuPnJI6fvQx/5W7U19diW9hoJbV5Kdl8scA8G9dnVWbVSEWYUojEzt2JPq9Sa9f83iabF9Q12lyFUxf3ziol588J4f5cTnyNzl1v0X9f7LOG2y52randJZ9XU53/l9/3heb0ZPOV/r1GQCOgEdAIfN4R0EQJzVwVmSD/qZoRoPJEC+4rZNwvyQMT/UmmhNQg02AnCTLBf4rC4k/e+jt8nG4lWcE4XRIsUk6iVBpSiqPIgdDQEFJCUmiyV61CVk4BfKMjVKEEYckrUtG6Qb9HlfSIIiOdRIhE6AphIwaxYuqqiA16jkh5i6hBhIwRRYj8W6Xd8D2zZTySQiMEiTJtZYkLk2dUj9JFRRIyb5U3STmPhWQGuRj2zoAr167jZx3v48OuW4oYSncHMDUWQGFpMdbfuxEb7tmIkvWlsDsn8UebinG1oAzp9FSx8Ev+s0kz2H+zKmGSEiUjfKq0SOKADfDQuFZKfcz8EigNNIftHhvGv//q1/D0/Q/NmrlKn+5IPHDCxWwqRAkXZi17sK+tGifobVIVedK40GJbDOuaG3CkPVKnH/Z/kBr9WjOO7zsS4yOhBskdI0ro1TBb8lKGC5TEd9TOqToWXpDfLqIk7OHiaMHpveUx82UPb8yfads9W9qTuD3xT+cTP1lP9Yni4gutSBMXe6IavVhOsKAL72ZI/BgOnoFD+aQ4UhpPqRElCRRIceN8qUTJYk/DF1U0LDCWE713obGZ6IM1acmNLNqfOg5H/TF8X/xVlCAgMVmhvDKSXIcxeIU9FdqqT9C/p0r594S6F63wSkYaxpc/pH4tzS2Wd2OYCoPjm+cUCovi/4mIkqWOp0+mKGENU2wJzW0hSpYxX88baDR2bTlEw2iHinmXqq3U5qVFiNVZJU7UAeOVPNEKIsSpAeeNvdRLFeO7mExpFju+ltGfBe6GF5zTUrrWYnceO6/SPSuhb5VMA7GKwk/adzWzxMzps67vC/Re/0kjoBHQCGgEPq8IaKKEHiWRV0RRUkGi5IHCApIfUnBDs1au7tOo4pjkQt/Jhb+J5Mdf0KPkFhUlUnbjZ/yuGJcKSaHUGSQ1jCQDVPkLCYp0lsZM8yvdRLf73HxkFhbBNTAAv88Dc1YuLDSAnaRCQ+pvlAcJj6EifIUQEfJGjGD5N/EWEV+SCFGifEqkrEaOqdJrQkVCIUZE4nhJUFABo8qHKIQREiTNmAab2ar69vpb/4LX/6UdIz43TB4/0scnUZpfig1fqMB9X3gY1gwblTD0VBHixmKExcP9Wt/E+HgAb5lX4a2c9bhafD/8uXmYZl8MAS9yyL4Egh44qHAJJd2o3B7pglLmzEwbSDhZ8P7wAH7w1cfx7QfmiJI7a+a6HEUJzU6r96Fz1pQxNFJU7f5zfPKXtDxHfDxaUa6SUGJvONVib9+lWRO/8Oor9ulqzL108tKb+OMnvFlU5TYd2P/SZpI0HUzVmDNhTZqMo46f+uKOudiMfUri7BpXPhAzUcYl8CSURc/ze1jIoyTeP0M8bRN5lKTicbBMj5IEnwQ94h3TWUvlDsNLUhhPqRElKXqUJFqgLcGjRPwmLkd7lLCUq37W3DVBZ5eyWF9gbM7b8wIlN0Ov8kn4c2Vx12Ocl0zceE50HcbgTqPS6n2dqI9KM5IyI1F8PEcfhzeifBzObInz6UjiUTL/6XwCskFdL83YfKoWHc+cxOZZM1oikpJHSSpKszh0P4FHSXN5vLdHIo8SJ47FeQel5lGyVEXJcufr+NEWIro6a0PlhanNS8mJhWT+HDEeJeEmCC6HcIz/HVLfo9O4EpfexCsCk7cj0ku1nxQ9ShKpzFR/Wqvwcmu08ezCt8ALftakdK3N3//cvMqTlOTaiJ//P2nfI62IOfbn9e5ft1sjoBHQCGgEFkVgxRMl0fHAEaJk03F6lBQVK78NUWwYqCTxpJkxwl/kUk7yr3w38UTbzzFuY7INF/4zLJURTQo5iFCajbIsIXVCWYgk3IiCQxQiEpUrXiImM93wC/Jomkq3+6GQwsSemwszSQbxGWHsjEq2UWSHKFLEfJXkiSTwSLmNch2Rch3xARGDVynfCcf8qvdK1K/4kMi+mIpjImljJaljsZpxvWcQb3a+h5+/84Eq8cliQs+agnVYe88GrC5bByPbRGsTGFlWk6Yij/kDj9Hb/h7e/tHr2FH/FfhGfErRQtoFTo8H3Wk2dOZswHs5JRjIX49payZM9FnJIIGUThPXdLZDWijmr6LcEY+SjuEh/OFjX8W3H5wjSqTvt27dgiQR3dbXshUlYf8F52GcPsYUAy6Ueq60oqHuDDpdO3FCESWUFTefB7bXoLqslEalTIa58DwONdnD3iDxN66h8oF9l6qZDMH3zyaFJF68K/LjZBle4LbVZj/8JCQsS1mMhhd3Z4Yr0Fl+MMY8dTaNITr1hgklw45trNNPkSjpOo2du55H6Q8T16arG+Qz1XiFN9WRoNa5cxtbauC82IhtDcOoO3UY22n0EqAc+8KRBrR2daMsYp4qb1YGkV1MaDimEhr8dOCQ9KFLNL481JtC6o2yWFnMDDKsBIqk/qhUpEiqR9S5m2fmysjNzs3Y+3gFk1IkAekKTjYcQPsOKadwhPw8FhxPi3nHhPofkywzm3rDhJ/6l9GyI4T0UhUlze1Mwjj4QjgBahhXWhtw8GIlE23C4zSSetOzG8cad6OSKTpCHvRcuoxeJvCoJN7bNTZjJoBwyc3wQbwaNgOO+bNaJJ3D1hMnUCtR0EyeuXD8CJpYBhefPDO38Jt/Hcbgpcw1G+A8fBrHdnCQOXsUHnWMpnbtFH8GlUetymOeONSJ3S1HsbciX5UQXFz02JHWJ1ZlyGL5yMV85oDsUIvRuesmcepNp78c1RKptCTsoxBc7nhictjeXadRvmDqDRVhe3fhdJkka0kaFRNfOIce4Rzaxjl0YTPXpRIlqczX8z9Z2k83onPzXjxeUcYEJZnjT6LhQPtshHpq89JCBEUYg/LkqTezrZKxfKQNZRxHVccWTgX7RKU3Z80o305CRqXlRBKYZPogua8G3EL9CafeVNajcX8oYYzxS+i83AHzVn52xHh0hXuWKPUm8lnjSOFaa19oXpUGpzb/K8yW2vdFj31b71b0zjQCGgGNgEbgLkJgxRMlieKByxkPXF64ioRBOvwkSHwkKb4wNYpqz03c6x9kDKIHro88XLQy1YblNuJdEjYEIXkQSpqROGCjmaqQSabd8JfkRhQJIuU80z7SKvQGsTEhJ4v+JTMkPDxujyJEbHY7CRQSJuL/IUQHX0pFIjvhz1MkHsTQVUxY5Rjp9DsRf5HIS8xf5W9SDiRqjgwurJ0+Pz64dg1XPvoYA0NjyC8sxKrVG7BqVSnMFisJGiNMVLuYGAcsJTJSgmRi3LFr3IlrP3sTfR9+rDxWBq8PYN+Jb8PZ61RKG6Fu0lhWM0VmxUMCxM1yn/HADPrt+fgoey3JkzUYs+fBKmazQR99XqbhIJnkYinSgMuLw1/9OnbeXzlbenP3ESVyv9iGVi7WT16m74E5HxXba9G414GTT7Vht1ps+9Fx9gieP30JbcrAxI71j+9gPCSJjaQ3nBKZuQtNJcdIXNBoc0HfjB5cPNqAxr+6ApedCSYvM8GkN66+P3zyk8mPQ8aJ57H71KX5BqyMVT3LFKOTF69gmFVj9vWPo66lmTfLKRIlPedwYFcTSo6+ikZJPYl5xRIhiea92CeNxPJ0AxpO/kR5wdgranCQ0bxlF55Aa3m0v4NsdwjPHr9M6iIftSdeVZ4ccnPf1tqEo63h97MvexvqsVcWz5HXkj1KTmHvcGt4n1SEbdmvInlndzmvZIBRuE3HceEyY1uJpzmf8cL761C/szIUN73oeEqVKAFeeLkcFxuP4/wVjk17BZ6ua0QdF/URbc/SiJJnEah7AWUXI/gl6KvCkBiffh4tL17ElVAHUb6lBrX1HO+zEbWpqxoWHJtzJ00ZCJ+ZN4C24LBSfPjRda4Zjc1/hSsybsLnfUv7PhzPP0XiKD71JjIeYq/DzpiyGjlVXNA3nMRl9lPO4/baRux1nGR60+4YXx+JIm46Qj8abifH3t/YiM0xYzbFaynSPxIQe3hN5c/6q0R3vAeXmpvRfC40xqVdu49KPO8nJUqWN578XefQHBmD4fmx/uCO2Shs1fLwHNNygXOY2ub7OLo3gKanOjFrmn1bSm9Su77ih9GQnL/jF3BZedtw3FdsxX7OOztnV/ypzEuLKDn8XSzJbMTx8zLPyjG285o5iB2RzPDZRoWUUMcRn0ozf174REQJXsDL5RfRePy8uo7tFU+jrrEOO8K+LAsTJWws+/Pq8RacDI9DDnxUVe/B9yViOVlsfNLPmhSutaFF5tXI3LTI/B/CbIl9T+nYiT7d9O80AhoBjYBG4POOwIonSlQ8MM+iUA0RRcmqP/0/UVa0BjmUgTw6PYoKTz+KPINYFZiANeiFlyqN6x9TJUJCG5qZLAAAIABJREFUwyR1LSQ9VCSv+IyIgoPeI5JqMzoUwMSgA1mZNpIPVJNk+JBVSA8RkgmK5OB2FhIVVio3LOYM1YqAj4sPepOY+R6DlNZwnyHCROpnhHihQkMZsgohIt4l4g9C9YdEDjNdRggSCxUwQnjc6uvDR7d60NXThwCPl5GZg6KiUhQWFCE7Px9WkihS5hMKDWZ/aAQr/iEj13vQd/VDDHTfxMTQMCadHpi47eiIE9/7s2+zbMhFFUzISFbeK+SQmNKm8RhTLMMIUJUyarBhIM2KQUs2uq256CF5MpBdBKvBhDSSJrdGh/Efv0oz1/sfVO2PvO5I6s3n/Sr9hO2PNQn8hDtbMW9fXML+mUGRMtnzmbUw5QPrsZkAqrh0qpTBXO6Gv0DjabkQrKT3LVra9wsMxkru+y/wadVd0whoBDQCdwwBTZSIR4kyOZ0jSr7S0oQdOUZsCoyhJDCKEs8YU21IAEh0L8kLg9WA650kBkhKkCOh74coK/hvfk+nOsPvmoJzbAZepwVut5GKjXR+pweJwc8UnCnc+4CNtg4hHxEpazFzJxnWDNhsdlbKMPWGipQpEiJCIFhtGSEj12kp75FEX0muCSXVgGoS+ZuoSEwGM/djwIjTiZv0P7lGcmR4dJxkDvdrz0VJsRAkhcijmiTg8mF0dAi2LEdISZLB9B6+ejquYuBGN5x9w3ANDsLloneJxcwkHwv3bcJYvxPPND8F/7gHPl+YsOH7DOzflBBFfImaxkxCZyrg41OnIJ/QpWHY6sCIyYFBMwtTbPkYtObhp9z8DynT/TebyzVRcscub9lxSJLcRF+F6Hr3O3rIX4ida6Lkzp9GPTYTYdxFA+Zdl+ZMju/4edBEyR2H+G46wEomC1Zy3++mMajbohHQCGgEPi8IaKIkzsxVyIj/4z88g29kW5AfnICHJq4uETywHIWhuyQySARY09Hd4YUvwKQXkiZi3Bpws9SFGTmGtEx4SZRMjHJrQwZLbYLczsuSlxGSI0GVivPrv1UC5wTjg8W0VSQhVI2IQWtmZhbsmSyFsWQo5UiAXwZJ1CHZIOU4yqpVCAmxDSExYzAwvpjEjHicDE9MYGh0jCTJIEbdXnioWsnPLcT6dRtQWrqGHiUW9HV34UZPL1uZhlym+uSvLkWGzYqRkWHc6PgIfe9TRdJzi7tPU2oTmqmo40v8sYFKmYl+F55u/FWlngn62Bf+LZSqw/YwylhgkijjGXqTSKSOI7cEnuEbMJBkMrK9QcYXj2Vk45Y5B+/R2+XJ3/getj/8ZU2U3InZQhmskvyirPzgIRcOvsqSnUS143fi2L8Q+9REyR07jXpsJoCW/kP8rbPjPI7sO82IZ/p/bL5jZyB2x5oo+ZSAvjsOs5LJgpXc97tj9OlWaAQ0AhqBzxcCmiiReGAhIORLSlr4/fWDFbCXliMgPh8sFQmQAaBoIrSdmJha0tF3w4uhIfpuMBzXYspG0MtylykrvTxIfojShEnBXibZyD4HhocxMjGGcZcHAS4Sdn97PSaYHMMinVA5DQ8qUb0mRvamkTSxZdpht9vUz0H6iwQYw2tkMo54ghj5OzNLZMTU1eNxY9g5gX6SMP1jJErGXIpkWVOyBiV5xUyXyYDPH4DT62TZzDiGuq7BxdKesk0b8OCXqhjsy9rgwQFcefNtdL3dzshgC2yODEV20IJWtV3MZ8VkVnxQnEMufOPfViMzz0avWYn/ZQ+4TYAeKuw1CR0hfNIR8Iyj+N5HUHJfNQY+fgu9H/wP4sEoZfbNyqjiGfqdBIb7sPE7/x5lj/1WOOo4TREmuvTm9kwgoSSQy/Qw2ILaF45hT9LC8dtzvF+8vWii5E6dUz02EyCrkj9eDHnNNB5Fg3LG/ZRemij5lIC+Ow6zksmCldz3u2P06VZoBDQCGoHPFwIrnihZvTZUeiNEScSj5MK/q0Bu2YPKZDUk+OB3KbEhASLKD4MpDUN9k+jt4r+nikgqOFjeksEyFSOJCSpNvF6W0lgwztIXE+txrl2/zgjhIAmTETjdPnzr6dVCeYSihMWIVcUJi7cIiRNFhpASEeNTEiaZDrtKl/H5JGmGfiVUedhJOvT130DP4Bg+pAfJOD1Eimg+ew8NWu8p24hpjxc9H3XhWmcHxqk0kbSdqXQTSlbl4/5HH4Y9Lx8upws3qS5566c/R1/fAIry82g+a2YizQx8HqpdhBBi320kXjJoOpvOtk37prBx60aSSGwRCRHBTBQtQYk+Vkk7LBcSnxISM48+XYfsVffCM3QTb/zdCZIjHmVIm0Zlinjfuqk0eXDPH+Le6qdDHisEWr7fkdSbz9c1qVurEdAIaAQ0AhoBjYBGQCOgEdAIaAQ0Ap8hAiueKJHUm4iZaIQo+fFBJlSUVZKrkNBd8SGh0kQIE/mJq3whLD5+1wjvYAEjdddSmUHVB8kRI8tVhOToY8StUodQZ9HX36NIjnGPC/0scfG4p/HQA3aUb86En+UxQhqwCoW+HvQyoWpEiAczCQuJ7k2nksPE/WVnZyGH/iVBvw/vXv2IMb+Z+Iefvo7cvBJsWl+OjavKYM6wqfZ63U6889pr+PjKe/BZrcgqLkD5g/fh/geo4yaJ0dXdjffe60TnB50IiHrFlol0HndD6WqqZxj3OzQKv9cHIzucaTahYPVqrGIfM0mk2LKonEnzYWzqKpUk9C6RGGGzUSlChEyinIb/DiIjKx9f2f0DuAf7MHLrBm51vQdP75skmGhqq4iSGYyTQHlkTz02fnWOKJH9aEXJZzgb6ENrBDQCGgGNgEZAI6AR0AhoBDQCGgGNAFY8UbKWpTcqXJeLdCFKZLH+2rMPKaJE2BFRekyRgBBVx3TaFJNjjCQifAh6ymDPZ2oMFSbZJBEsVJCM0SNkjGkuuSQ2xkk4CAHzMX1BhFgZdbvgItFhnDKgZ9yNX/5SLhyrKCZhtK6oKcxUfFCPgVyHg9SMmLfKsekNYuSxxYeEJMfln/4UNBXBhrLNWLuuXHmQTPk8GLrWBScNXD0sw/m4/QMMM1UmY9Uq7HiqBs5xFzpp0trNeOC+gSESL1SykJQJcL/iffJw5YPIZyRxV/v7cI+Ooqh4FQrXr8H6ezagcHUJmPjL8p9pTPqYdMMyJMO0CR9M/BzZmRn0MTHBQp8VUcWYqEQJTHrZDwO++Ns/gJXmtL0fv4/e6zdohJuGsY/+lsaymSxhkkQeRgkP38RDu/8Q9339m7OKEk2U6BlJI6AR0AhoBDQCGgGNgEZAI6AR0AhoBD5rBFY8USKlN7QJUa8IUfLjgw8he8PDKsGFeglMU1EiRIo5cwa3PpjEzbfzUFxWAB+jgoVMkJeU20zSfDWbREfX9W5YSYC83fk+NhWvxnvdV+Fk+QtoeJpNpck7I/1YZ2EZzENpcOSkYdIfImikxMVC8iGTypQpkitClBh5bDO9Q8bpcXKVSpV/9c39GOvtxeDH3XD192Ok8yPl+eEhkRKkumOcqo77Hn5IeZz8/I2fwUNShpas8LM8xs9t3DyOiUqRiocrsIoEzwdvvInxG/3YcN+9ePSxxxhfnEtShmaslLlIVZCJCEiajoeGtB9QGXL1aidMBZlYW8aoX6b1WNKnqH7xUiUSxGr6klT+8ndgYhSwa/Aay38+wmD/IEyZ2eh/729hzMhU/TSRfPKO9ODRZ54jUbJLm7l+1rOAPr5GQCOgEdAIaAQ0AhoBjYBGQCOgEdAIzCKgiRKm3qjkliii5LVnH4ZjPT1K+LuId4moQiz2NLx2yovV6+9lsY2PqS7ZyCsqgJeeIEKUOEiSDPQPwUVlSZBKj15G7Ip6wst/9zjH6P8RUmAM+T2YCs5gFYmRTY/yIFSPUHyCDCbTGFluY8uQOF7RsFBVIuU39CXpHxrACA1bM11WDLJ8RsidNJIok/zHJI9hJJli5fEz7BYMD43RNNYHjzdkHusOTiFrVQHu3XgPPCwDmqSp7C36k9j4fiGK1pWXMwWnkOoVM0U0MzAoMsUCC8trelki82FXB/ppvjrM/bipslm3Oh8lJEsMaUEUFJbi/q89hWIm60gbzDSQnfI5MXTzGm5234DT5SUDNY2+D19j6U6uBOSotjsHb2HLvsN44ImdiigRAkWw0qU3enbSCGgENAIaAY2ARkAjoBHQCGgENAIagc8SgRVPlEjpTeQlC3V5/ZhESZYQJbJ4pxpjhkYiJssMBq8H8f5PLChel6PKVgrXlDLtNwBvwI+8/Hym4AyRpBhCttmGf3rzp3h47Sb8pPMdPEKT1Z90v4+19jyMUX1RbLbjndEe3GstQfHqAHJL6C3iTYOdBImRxq4WqxAq9DihYsNGksRqNePjnh6M3BzE9HUnmBlDbsVEb1SW5JBQkfeYWE6TzkQZI01VR2jU6qcCxE+SxECT2S9UfZH7NJPM8ZCsoN9Jbi7DadhXEhQZVHmY6WUi+yKfoVJuppmoc6uvG9dvfMxUnTEM+icxQjWMkDAOtq00306zWpbwkAD6pZqnmW6zBasLspWvStDDSOWxEfTeuInRsVH6oKSj6+N2zLh7kGV3KPJJyn/G+2/i6/sPU4HyLYVz5HXjxg2Ib4x+aQQ0AhoBjYBGQCOgEdAIaAQ0AhoBjYBG4LNAYMUTJWuoKFGyEa7V58xc6VFCokTFBYdlJeQT8NZ/J0kxvoalOG4UrCqGkQTD+Pg47EynEY+Szo+uIocbDg8P4eqN67h/9Xq8euUN1Nz3KF754OfYlLcKfd5xbLIV462JGygx56KIipH8B7yYoneJlWU5Jv6cwdIYo0QTs5TGbrGSKLHgas9NjHcPwX/LhSDTdSSBx8zM4hn6l2SQHDGwE8FpkjbeAEaZvJNfVEi1yFoUlqxCcTG9TOil4mSccDrLejJsNqpHJIp4in2m74i8X8phXE7cvHUTAwNM1Bkfw60J9ldykdMtJG3YzqwMms6ChIeJbTRjmsqYLz+5C5u/8BhyzCzrcTrh5zHcY4wiZsKPn6VJH93qw5V3LqM0h8aymTwuPUrM3ImPCpXHDzQqokQUJYK9jgf+LKYAfUyNgEZAI6AR0AhoBDQCGgGNgEZAI6ARiEZgxRMloigRL5K5EpsZpShxrHtALeqn6O0hGcHiJfLj/zqGzIwNjPgdwj3334vRkVEE6T2yqmgVyYUB9A/2Y21BKf757Z+hwJGDSRIAHYzx/UrZffjbzjdRnldKdcYEVpmycSswRqVKOtZPZSOnfAIGMy1c6ZxqJQliJfkhaTc2EiaSgGMjIfNh3y24rlOh0e+BjyoSC9tko+JElCAWqklEBTLhdcNC0qZo03oU0JQ1v7iIJI4DQapLJqmBIS3CL/aVpEQaS2iYcqz+PU4FyNgY1TA0ov2QUcF9/NlP8kSiiK1UuQg2mSRtsvhv8S2xZwiZQ6KERMjqDRvxxLanUZCTTePYCbjcbvhZ3jNMbK582IF33n+XKpMRbCjOR6aN++M+bdY0TI0N47F/8+9R8YQ2c9VTkkZAI6AR0AhoBDQCGgGNgEZAI6AR0AjcPQiseKIkPh5YvEj+O81cpfQmXcgCqi6kNCQr34gLfznOiNsCnr0A1m1cjy6mzeTm5sDOcpYr715BDkkJkaf8U3sbvlJeiXdufqSUIcUkTf7pVicezF2DPv84FSBUc7D05RZJkweMJbAVjcOSTZ+O6XQauZp53DRk8LuD5EQaFSZ2EiVXB/rhvjUKw1AQfjIcZpIsNjPbx+9p5HKmpyaRQeXI+k0bsX7zJqU0CUz6aTDLdBsqTWaE4SCpIsc1kGjxuz1MyRnHxMQorvf3ontgEKM+LyamjQiSpDHzy8h25GfSq4Rqk0m+30GixECfFTvLbiQNCDM88EwAFQ8+Sr+WfPJJRkx4/IxCdqOnpw8ffPQh45DHSB5loygniySQQfXPRqIlODqILd/7AR7cepcSJf42HH3iANr2v4SzexmtLK+hV3Hw2cvYeawRW0uBnnMHcahzP07VVcKS9JoewrmDT+JCzY/QskPGToovfzta9jUB9adwsNICf3sLDrSWovHoTpQlP1iKO/+cbjZ0DgefvICaH7VgKVAu3tshvHrwWVzeeQyNoROLg4c6sf9UHQg90N6ML+4DTr3Bnxff2V26hR9tR5/Agbb9eOnsXoRG9DLH5l3aw8+8WXdsfC6xZz1nsfepZpQeexVHt8pn0m14dbRixzPnUHPqtJqP7t7XZzOm25u/iH04hTf4WfBJXz28Pp9qLsWxV48itdP32fT5k/bzU33/csbv3XI9f6pA6YNpBDQCGgGNQDQCK54oiXiUSNmHgaQEKQf8fW2lIkrETFVeQp44ci34x//HyVIbE/1IMmF32HGTfhpry9bRsNSNdzs+wIMby/F+90e4NTKIr2x6EBc73saGvGKWxEyhffQmHiZR0u0ZJXliRK7JinfdA/iSlR4p9gnYCpmKQz8Pm8mkFCyZ9BTJIKFhILGRyfKbG8PDcPaOwUiiJMhoX/FOsbEchp6wsNvscDCS+J5HH2JJ0Cpl4upn+o2k16SJKoZMiklyfrm9z+tSxrP9JF5u9vXRpHUA4yRB/EYb0kjMZJJMcVgNJGnMqvSokERQLr1Fbri9GGW5TAZjf7MyTFTDUJFiZLlPkAk5JGkmScZYbdmY8M1ggKU3g0PDLNGxoCQvl5HHTPKhcW0GiR1RyQjO/lGauf5rmrnepURJF29W91zciZdbdoBL59mXn4vmPY1AXR3QfLIMza0kLhacUz7BTaws2PeQGGiuwYW6C9j+cgu2pcy1tKO5eh/8x15HQ3WChY1aTJ3FjpdPY+fCHVjSjDl08SieH96Do7dzp5EW3LYbVz86Th/B+bJ61FWHF5IkpprnTizKmlvncLkjREmCNiwJ6SVu3MXzvecidnIM7Zgd0J9gbC7x8Cti89s2Pj8JWn5cIiHWbDmB0wsSuEs5hhMXG7ahJf927jP2+Ldv3vhsxnQ8UbLs/vgvkaBvhuXEadSlTEh9Nn1eygj6RNsOXcTR54exRx4SLGtHyxy/d8X1vKwO6zdpBDQCGgGNwG1CYMUTJcqjRJEhTHtRRAnw97/PeN1195EooFpD2Y+y9CTbhLd+7EZX+zSK1rKshsalbreTRMkGdHZ+iDF6ejxAouS1t36myIQNhcW4ePUKvrz2XnSND+EWCZJHc9eiwzUIG1UZNoMZ73uHSJSswWTmGOwFNIxlaUwaPUGMTMaxMybYRB8RM8kIMT91epiic3MY/h4X0qjmkCjhXHqNmOg5soEKkqL1NEClmauQJOJHMslSHK+PpTjWTLiZQiOlNqIwuUEPkt6eWzRZpaeIwUr3VqpYuJ/irEwUkRQp4HcpGyrMIcHBLwdNajMchehk4s7Z//cU3DSjzec2AgtFJzzWjEqy4b9oIOtnO4OqPMfAPlhIuOQIQUIFiokkjfJeMaTRj8SAAImjX/ruYWz+eij1JvL61FJv5AnT+SqcS/QEUClHrswpCmIuNj/aW/Zg34sO1L8ctZhOekF+spvYoVcP4qnn2rD9hdcSEx4LTATtzdXY5z+G1xuq5yle1FPLczvwComeaCIosruO1h04X3WON+tLm2naW7fi4HAzXq2rCh3TeRENDU58n4RTyhxPskPethtXKkjqduGvtp7GiTnWQKl29ux7EY76l9EaTfTcEaIkcRuWhnaqW4cUM1f2n4pbfH2ysZnq0edvJwuXBji/f7uVQWrA3cF9L9LjVMbn7bweEjRHxvA+ErjH4gje5Z8rwN92FNtaK3H6Nu4zvj3z5o1lN/hOj+nE4yueKFlef+SzZR9Olh2j+jDRrJx0YlyeanHZGH/Kb2xvxdaDw2h+tQ5VyxAzLXv8pnI9f8pQ6MNpBDQCGgGNwKeLgCZKwkSJwB4yc53BhX/3ELLLHlBnQnm5kgywZlrR1+XD6694kFfqQICJL5NMvClevQZvvd+uTFfzGX/7+ofvYG1OEVUgFly+9SG+se5B/KzvGgkGP36poAxv0MS10JhJgmEatyadqEgvwUz+OBUhQjgY+CXKFhq00svDTN8SIW/MJBkmJyfx4UfdmB6dQQ7LWO69Zy1K15YpMsNLU1UvlSJBbiNRxAaqUkhXKOLCzJjfoeFB9JIgGWOCzRiVJTYSIevpX7I6Lxv35GdhfUkJiRc70nPyYcynSW12KYx5BZhh1O8094EAy32u38AH//Df8OOPfwprcSYm/dMkdChSoU+KkXm/01PT8AWmSJJQ7UKCSZQwFpI9onqxsD1ClKSTJDEIUUI1yuRoL6q+8wNs+tpvfSZEiRABzwwfvS1S6YUv2Tt9477A0ZXcuBN1r8VLuLtwds8unNv5CgmBhDQJWnc8g+GjbyyZKIlvjZM3t0+c34of3VVEyRIn2TtClCyxDXdk889obDpfRd0T57H1tpdQCU9yB/e92DlIYWF1W6+HxdqzIv9+h8d0kvF1O0tvln7a7nCfl96gX4x3pHA9/2J0VPdCI6AR0AhoBJIhsOKJkvlRtPQoqX0YuWUPCnWiSlvSWFpiYNmIOSMdf32cxqs2KiJ8LqSzNCbHQX8SmpaupnmqyxtE51A3Hi5ejwGvE9edw/jaqs34733vI8doRbm9GP842on7bKUYnvZQ4RFE8XQuTGWDyCMxks4ymYDE8NLQVcJmjCQYzCQcRIkhipcPSFZ8Z+fvqrhi78QIAm6m3FDJEiBJEQj4WAYTpB8JMMnvTr+oSEiXTPuQw9ScoqIC5K0qxT1UuGSRBEkz2Rlfkw9kZIF5wVSpZMDIKGEDjyXmtk76rwy+/Q4m3nkTNy/9jESMm2oXPs4hCTLwcA68meksH2JaDn1VkBYMpQOx0ULszLAPZpbxGNXPkhxEVYxFaCCWMlH1Ip4rZu8Iyn7jD7Bhy2/FjM3r16/f4XjgHpw7sAdH2lxRx92Cw39ahZO/n4BUUF4lB4GW17C/5xCePHJ53rW0+9QcoTDU1oojDSdxeTgA+/rHsbdhL/Jb983zKJHtmo62MjbaFd6uHnurwpoLdYPWib2v1aCrqRktF66AW6Hi6To01u1YgkdJhyI8Outei/UqYBnGnl3nsPMVKmLieRKW+xzYcwSx8ByeJTqcHefQ0nQc568MA/kV2F7biLodZbOKlbkFQxnamg/g4JlOOvrMveKximBAEPD43gbU761KrjxJcOMqPjG7WsvQ0sqnjayikeOfLH8F9fln0HTkrDoP5vwt2H/08By+8d4car9HMO/M7g57DswjSvjkt3kPDnTtjSrNGkJbaxOOtv4E3S471j++Fw31exE5pfMn4MSLmwXHRcxOQue2pz6+tEpKLx5DU+lR7DzbMP/cI+RVchAteK1hPS4o/5xT2DvcGm67Gflb9uPo4fi2L9K/8Jjd/8Z3EWh9DnXH2+CqOYbXjm5FtEuGs60ZBw6eQWfsoJglLBfqv5/v3cUny3XR3g2qVOEQcOw1HLQcT3nf88abIhV7UP96A2Iq1WT/jzWh9KVziFgVJb2dWHB87gdOLnQ9ROPLcko1d0TNCXJQGYcny/GjY5W43NSApvOdyK99CefCDUt97IR6MNR2Gs+3vIiLvJY5W2F9VTX21h/GDjFBSrZITIU0dHbgXEsTjp+/guEAx1PFdtQ21oX2m+SVkGiI3g/yUbG9dt78l8p8m9qcEMFkbl6OHyMLjd15ipJZz5IyqteewIvVL+N0XDli19k92HXpW/gB/gj/V+XceYxAFK/6i557Q+frIJpPSDlKZC55CfudJ9F4UuYgjqGKp1G3IO4cc6efR8uLF3GF86T0t6p6L+oPhz9jkpzrIc65T16omf1MCOH7IxyrvIymhiac78xH7ez1svC4VsThi9V4+XRcWY36jLqE777WjG1dcR5R4evglfp8nGk6grOXOX7N+diy/ygOR39++Ltw8XgLTl64jM5w/x7nNkf3bI5RWEZfN/ywQPn2wzhBFaYjcg28tB/Ok404+ZPuhJ/DMi9tO3AJ+19mm8v0YkMjoBHQCGgEfpEQWPFESaT0Rk5qRFHy979fCfuaChIVVD5MUekhZAnLTCyZJnR/EMA//804powu2KgyEWKg41Y3HlxThmv0++hzjeDLq+lVMnyTJIcJ+VRq/Hz4OtZn5MBGsuRt1008lnUP3nTeRImBRIXFi4wSF5NiDMgi8ZKbaVYEjYGEh0WIiPRpfqdfCMmadsYPf/3Rx6ngADyuCQS9PqbI0NeE7TAaplREcVZ2NomQQthIhliy82HOLkAGv4y2XExLnLCk3nD/JhIZUyRU3KOj8DPK18XEG/fNm+h7+124r1+DNY03tRmMJrZZ6bHCwpq0KQpLSIhQSWIgK9K/xghf4Qyy6bUiJq8qY5kEzrTgxZqcdBIo6UYei74rgp0qbaJiZ3V+DtUrFvy3f/gHVHzzD/Hre/6nzyQeeP6NeUhlcem7r6F529zSTmS7Txy04MSl+UaeoUV6OU6cPqhMP9VCjjdMW15oofcFGYihDpw/cgDNZB2q6ufMXJ0XG7CN5Sh1pw5j+2YHnO1ncOjAOVSxLl0ZJaobtJPoWl+GvVzg15Q5YHZ2cV/70FwiC9xwWUsKM5FSznTWxSxY1Q36xd0LqDzo1xFyL41VlHAxuZOGjlWR/nW9iqa6Ixje/wpawuYp82r1426qI01WJUVH6PVCDKR/YP8uSP9wGK+0bEtMlsQt3pRfzIEu7I3y3VDHv1iCii31OHqwCvnmAIbbWlhK1Yk9s8TQIk9gxRtmVyvKI+cjbsEQIWdOnA6bvapyj21ocNbh1OHt2Oxwov3MIRw4VzU7NlIhShYdF3E7Uee2pz62tCpqYb/1iizEvovXmrfNkRVh4s9y4hLPbQiHprZy1HCBXFuzmbgPoeP8EexrLiH3ECENUuifOjcXUfL0MIbL6hR55jA74Ei0Nk6yCF+8/yR5mnfhoL+e14CUk8X/LKv/xIa/i4+3xMST/9JRPNa/vFlGAAAgAElEQVRUipfORQxwF7joUhif8YvM8PKcpVFP4Qhk/NQgdDlcwJF9zcDhuWtLESVNfjxd0glLTSO+W50PSxjjxbGLa7fyKLqImpcOY+dmErTOIfR2dsJfXs3xmxzHRY2NxYR6zz5crHoBLTHXXxu2LmAEO38+5vnY+QzOyX7qqlke2IVXm+pwZHj/7PyQ6nyb2pwgXt0pzElJxldyoqSSIqdEZMDc581RR0uCMdZDE/GncHFn6HMjVBZ4EZWHj6KWhtMWzjldZBvLq4SkjlzHdlTVncDh7bHXcQuv40QlK4qIuViDlw7vRGgI9LKM2I/y6s2h+WIJREmT/2mUdFpQ0/hdVOdbYHY4VLsWHddKofMiquO8skIkUnjuim+H+plzTcUW1B89iKp8MwLDbRxvz6JzT7RKkkTJ2R6UPV6FsgIi1nEWDbymSvjQoyEMSOicO7G75Sj2lrPX/mGSKsRRAFHnuglt9irUnZDPavmdfKbHfg47LzZi26EL2H3qEj+/U/hQ1ptoBDQCGgGNwOcGgRVPlIiZqyzi54gS4B8OViCzNESUTFGioSpyhF4QooFfl/5uBB+8PQxTphFmJrlcG7iF+0vK8PFwP/o9Y9hStBGXbl3FRnuBUo70T7nxpez1uMoPYQ9NVu/PKMQ/jd/Ao5a1jAZ2k1AIwuNPZwnNpFKZZFOFkcWDTjNVZprxw+JdsirHATfLYB68dzOybJmwZtuRyVIZqz0bRis/4K02Ejk5MNHYlaYmKp3GQOJEXp7+QfiHSIbQZNY7Mo7R7i74+T3A5BsDyRgprwkGme5D+Yzf5YKBNTVZufQ/ob9JGstpjCRM0vk7j8cLOsHCFEjDNPsxVpSOm3lUrNgzkUOCxkwDWlbhsOhHqBiJIaaahPudYqlNHn1QSopy6WHiw+UrnXjtH9/E3sN/gt/83d+/S4gShp2oG8edUQRC6Ol7Y+mp2ae2s1d2/GI6fLN6siruyaC6EXwOgcMRoiS0IGuvjSVkYgiNsMLB/MPYbbhKxBcPLDF9ZV75TegG/eLuhVJ4EhElslimSWR5bP/UIuB45exCMjWiJIRBF9UQjdGP77nIb+TT+7JkT++jFymBkNHt1tZjNF2dW42HFkW1cQtbURE9hQvbI31eiCjhtgd3obWcxpW861V7jrpRL1dmvn7eOJNEiJiuKIzbUStPP2c5tiRqntkBFN+GFMZF/MdKgtIqWTA/0Vwe6n94MbwzqsRFEX+NpTilFv6hNhwx/zCWTOGiNGaMpNK/8JjtocJhNiUq2cdgwsVmiv1XprsH4KdKqo4Kkl2NQOPLUd4FC+x7sfE2n1RMPOaTfrqnMD4TEiUK3y6qWRpj1Cz+S41cQJfNjWU1Ds+iZl6aTYrYRTdc9tWQn5wAWqaiRI2/kxVUCOyJMd7s4s+72uJIu6j2xM8bMeM4sp2aS4+jUs0PobG7+HwbUpktPiekOCctgyhRPk00aC2Pnteir11zSLUYIi/DnVXX7iXsVnPKYuMw2XXcRsJbfWAkLKEUXBry5ytZZk/LEoiSfWdr5qf0pDSuE/Utbu5MQpTMqVZCLe45dwBPXdi+YJlnG/t80HwKlxSjkfi6mZuiQ0rD2/I5/LlZEuiGagQ0AhoBjUA0AiueKJHSGyFK5EsUJfL9x88+hMw1D5AwIInAeN10g/ydpAldSqdJYvT1ufHzHw+jp9vDeGAbPhruwaacYrzZew1D0078WulD6KRIU1Ju3uz9GP0kKO41rcIVDOA+lt/4qbzwBWZw/xo7stYx7YYERZD7dvv9mJlKh91sRSnLYdbmOpBdUIjsfKpC6CsCeoZk0AfFRLNYIUMo2FCUxDTbxv+x/YwdZps9t/rgJBkSHCUZ4vdRmsJYX6o4fCRBXINDcPb3w9k3jGkeL53pNplZVmQV5tKwNgNmO8t9HCRiGHlsoBJl4oNeOD/4EJbcbBiYfmPNz2Wc8SpkFBbBtKYYg5NjeP1H/wVTfhfys/kEmceRmGNKYFRakJlykiy7jck8mbgxNIQ33utmKs4Ern14Db9/9D9jx+/8W5JRU0qZI6aun5aZa2Kpt9yIn0F1RHmgnr43ovRUvOw+wWIaSVQY8YtOdaN9HjWvnIhKHxHPUy4wGkpw6hLVKUm2WfRpbsK5Le5mUN28tmH/gv4QifoS/t0J3nRXRR0ovL9a7k9EJSkRJUlrv0M3/OdrXokxWY29cWUK0Mv7WVIiK+T5yRCh459gKUd0I+NJieRESbxKSB07fKN+4pVytEoK0eno5Bh58Egp+vkavHIiOiEptABoKInclMefnLg2pDIu5p3fEKHRtj9SWhU65smqiMzfqWT/Z6ojT1njib/keEefx5T6p9p/BltTSVFKdP6X0P+QkqgNlhInqhpe5niMkq0k3XeiWOm4/iu5P6+NiKePWuCeRFUqfZJzEzn2AuMzEVGSWGUS2V/UXKHGoR8vxJcHLQG72SFEwql13wG0OnairnY3aipFpRD1WiZRktSrI3INMWI7+sqMHDGxIiP+Og7NZW21JDy39SZWvcXPt+ryTWFOSHVOWg5RQuVTqBxujpSIV4PJz/t6GmfVgoq0v7Q7TGAm+2yJoJfsOl74fX6apO470ArHzjrU7q5BZWmc/GspRIn/hXmm4amO63mqrfgyuIRECXAibiwlPV7UsI4ZZ0nPefgNt/VzWC88NAIaAY2ARuDziMCKJ0riS29CRMnDcLD0Zob1L0z2lbReFRUcJGniEWNTlsFcuzaG994eh3HUhn8Z6MSDeWuw9mv34/6vfwHritfCPeNHPomNfibeeEkQXG37CH/z2j+iwG3BcLof9xTlIXNtkIoU+nfQYNXACN/i3FxUP/JVqkOozrBkIJtkiTWLihGSDOksv6EJCNUaon5JZxyvECysKybBwmoXGqTyiyRJGgmHydEJuHpuwkXCxNU/AOfYKMZ7B+EZHaHKhIk6uXZYMsyw5dioSBF1Shb/TQImOwdWtsGQnUevEpYVUT475QzCNzCkCBgjFSbpNhIhviACJF2mXR74blKu+8aP0Zvthzs9iFKaw5roc8KKINhI0OTYMhgZ7EN37wjau25haIiKFSp1Bm7cxMGmP8eTfDosRIlEEcvrMyVKKGeOXlgmk90nXEyHn6iXzXt6F7cgpoS6mskq0RYNcxPHbj78YznHMhcpySYgdVPeXqtuunui/h3tHRH73gQ32JIE9ORz83081Bvp8RImXlIiShQGnahPQNYsaIoYXow7K7pw5QqPevjleekQid+fIlEyTyUURkXdqLejouIKj7ueEutYgqa9helCLyY+o9w4iWHwMsZFghMcs6BSC/tWVEV5zyjFz5nqULrRPL+N5ISRwrHnh/gRx0xvKv1bbNGx2CI8letidh9d9HvYhefxfbxEif7mlPadyngLlTtc2h1ScinysrUqaTLUvNORwvhMtJhT46ezPsGT8LjrMJk/yJKwiwEL7edexMnj9PLxV2J3fT1qt4X9hpY1B0mpxZN4rizBmF9kfMRet+H9zLeDCs02os7bclk97V90vp0lSuLblOj6S2GMLIsoCSUHzSm5hPDZh57GuRIQCDmwrweNqkwmjgANz73z+xpLlFyoiVcJLkaw8P1D7Tj34kkcP3sZ/srdqK+vxbaIQm8pRAnmn/OUx3XcA4l40mjeA4IU2yXlnJfOncSL5zvQ0Sn+IuHXrPdU8s8hteWyroHP4zJAt1kjoBHQCGgEkiGgiZJ5qTfAj2sZD7z2QczQnERV5aj/E6KEZSxc9Hv9UxhmNHDXDTcGOjyYMFnw7d/+Ldz/xfux4YFN9C+hyoNqjTSyLJMsa5l2u/Dh+1fxzjud+Om5N/BBHw1LN+bCmDUFGxUXVhILFhIlD2/YiN/gE7Ng/noEPG6wlgXTLI2hpEWVsQhrMyPkCMuBJmneOsNjBBkbHJxwY5LffSRC/Pz3DMmcySCPO81tWSIzOelDwDmuGB8rk24yi5jKk5uFDCpVrI5spNFc1UD/FNBPxZThQHqmnT+bqD4ZgJtEi7uvl7/PhJlmJUHXGEHwYoopOwHvOLxUh3i57wHrFN5z96sknbzcTJTyewaJkuFxJ/7lo+u40TeKMbdXKUysJKCudd/E95r+Ajv3/N5dRJRE39DuZurLYzi+Oc6EL9liOqmiJK7sI5UF5e2+QZuVeX8XXXvml/3MnxwWUJQkkXFH9pESUZLq09v4hqn3NQH1p1BrPo59rC2vi4toXj5RkkglFE2UXMLTL1AGf7kOB85W4YVZ/46woiTK3DC1j5tEipJEqodF9hYl0a+mj84sKRJ5W9QiZDdTnh47vjnKODHUhjNb5xtNzlOULNa/VMb17LougY/IEt4fIirzUVN6AcM1cWTZJ1GUsH1zxFM1LsWocVI4qymMz0+uKElQercE7JL1YqitBYdosuuIeKIk2acij5+1hAjdBDu7vYqSZCSjHDgZCRBfZjdf5RZqdqrXX5xaY5lECZmSOXUiokmRCIghkq5tL9VhZReobOpA7axyaDHCIxnhudj7ok8gTVdbDtF820FbnJA6MJmCMd7jKtk5T1VRwk/dqBJXzCeRkihK4sdgzPHCXjlt1SdwtLYKEbHM0hUlCebkVAyNU5gu9CYaAY2ARkAjcPcjoImSKKJEVA3ydfEPvgDbaj6nJEEifhvyOzFBnWZZjMdH5QQVFaNUUwyytMU3bcOXnvgmfnXH4yQRSFa4nCQv/DSBDRMaLH3x8j1TVKFYbGb87OLbOPXX/x+mSSwUZtmQTVNVic+1GoL40j2b8Cvbvgm3eRUCA72K5JAUmxkhRYTwkP3QUJVGJvAxBjjo8sLndJIcobKFCo4pJvFM+b0wMjXHZLfDnEcyJCcb1oIC2KlgEYPXdHqZzJAUSafyZApmTLEESEiXKRJAkyx9mfZ64He6GP/royqln2qYQbhIlGTyvZk0lnW5hzAlpA1TgCZNjCCmZ4tfYoldQXwcZJJNcS42rilCtsNGFckw3iZJcnNglOU4fAtVKaaZKUywTuiN7jE8+8d/hn+7+5lPhyghqSQlSMkW9LN/UDe0zdh8qhYdz5zE5phkmAUW0+Eb7zNbuOiMtr5P6FHCp4n1fJoYE68RNVkshSiJ61fiKSf0hLKjphZXjreHkgSSy0mSLEJCZR2tLOtojUtviD5mSkRJstrwpXiUFISSZ/Zd2opTYTNdtXyaTZuIXsYtrihJqBKaGyxUlEQWqKEx0BRtOht+GlwfRZ4sPvUn8ihZZFwk3GlIBfWTHa+g5sJTOPd4nK9NeBHSvJnkUsczOLk52uwwuUfJaY6XyxEfm1T6t5TFesJtw0/ZF7oupP9horLqFD0cHCRcnuJChgu7HZH0pqT7TkAQJhpv6nr9CXa8UoMLT53D44teK8mu28TjM7lHSbzHDZePCT1KEnkUpYjdIoNSeTx01oYUUEnKDpQ67TivuSRESUJvER53WR4lVPO8TCVUWcJ2h0m+RefbVOeEJH4V8WNkuUQJ+yDYHcIx/ndIfY+kFc1SJVJu07EfL20mCdxBA+5Z0+7QNX48QTJO6L23gyhRF5fycuqsDXuaJCyXCrXlucBcElpSciyht1GCcS2Hlm0lvOoYcEi+R5snL4coSahaDLednmNqjKfkUZIaUZLSx/DiHwp6C42ARkAjoBG4yxBY8USJmLlGv4QU+bs/qMKqDZU0JpXYXRITdCgVqoRuJfDTcNVPg9Ixt49eJb34Us0efOkb22mW2o+JsTH4qbSY9DOml0SJGMGmkRjw0RDVz9/N8N/Z9PH4y5dfwes/bcPG0nzYLSRJSCCYjZN4dPUa/NqTv4nutluYco0qk9UZH9NmxkcxSVWKqEX8JDRkn34xepWSICNJkZxMZK9dA0dJPmzFJDRommrKdCCNCpE0kiJpJpIjTJ8JOkmuSNsY9UvJCSOOfXAz8SY44YRnYpQqFipUnBP0LxlUxxOjWEcBvVEsZlUKZMs04MbkIEYmWNpDU1Y3v8izKH+UTKpSMgrMuKc0jz4lVtwcHMMb71/D4ISLyReMA6Y6x0BsB8hXdKZl4u3hafzJH/9H/M+/+ZuzZq5S9nTjxo3bHw/cdRo7dz2P0h9KbXvIgVMtWE6W4QUml1Sb/fCTRInQKHJDe+RiPqvdd6gb9cgaLLSYrsIp3tDGyP3DA0ietj5xqDPkoF/BRCNKfy8eP4KmC50JUm96sPtYI3ZXMrmC73f2XMLl3krsZKJBypLfBP1KNr/IU8A9zV0IbD06L7J1/nvCRollL+A0EyfMvAu0CMkUTr2prG/E/hqmmvCN/uFOXO4wY+u2SvXzvJtm3uRW7+ui8kNMV+XZYQjnEFa9nyj1hlEQNPbch0vVp9jOkPHqsoiS6MV3ohMbf6OuthdlS0TNEE6F6dmNY427UcnUB55R9Fy6jN7KnZBTmgzjaLl8KLlkgXGR5OSq8przAWy5bMb2RAt7WYQcuYj8LmCHKHBm2xM6z83t+ag8+AIOq3M6jCutDTh4sZKJPXGpPgv1bylEiagBqvehq+5lHAsNCsVhLt7/MFFZdWrWMLaL1+IuGjC/0hLxh0m879THW2gxdT6wBZfN22NNbtXC7yx2pmI2LNNMgvEpT+nnXw/iYfEEDvWmkHozS9jFDobFsYsbPO2n0di5GXsfr2AiiMw/V3Cy4QDaSbi1qgESKm86G5de09B0GVd6kxMl8r6ze3fhdPltSr2prEfj/lASkEokudwB89ZtqJSAkhTn29TmhFTnpMTja6HUm1nk1XXYhjJ+LlQdSxA3rUi6Mxiu6ET5waiyHDWU5qfe9FwahoPzbukyiZL2043o3LwXj1eUMe2K89WVk2g40E6SMDxHsJSvcVsDhutOMUmHc0OAKtoLR9DQ2oXusv0x8cD7EpTeyIWd0rhWAAlRxVj6Mh6jKo5EWg5RosoQG+A8fBrHmMDFAa7mtTrG1bt2ivdNiEhPmHoTSf5J8YGFTr1Jdtehf68R0AhoBD7/CKx4oiTiUaLUJCriFviL37kfD375l5HJspeAd4IlL0FGBIcMV2emJ0mAGKgSmUR3Txf2PdcKN0mNif4+jAwNwMvykiBJkhmSJFMkM0xGM8tYjEyVodcHlSiZNDsl9YL/remPsbGkkPG+JpaosCTGnI4ylr38zje/iTf+7BwsdpbCMLXGyLIeRdLQxyPAshtRlBiz+Tt7BgkRltEU5iNnQxlJkWx6lGQgPYtRwCQ1Jn3cluoSUYaIp4ibCpWxD6/Cef0GxiT1hqQLu0MCh4au7Lt/kqQMPVDMLPehxIUxw1mw0rfEyFQfScSxMLWGgb/o8fTjSv81TLIcyDOZBp/4o1jS8eC6fDywoUi1883OLnReH1TmtxaqTxxUn0yRdBqeNuKfJ3Mx7iiAm8f78+f+EAe+8eQsUSJeJbdu3br9RAkXtge4sC05+ioat0akFD24eLQBjX91BS47HftfPoqtkRQTZerYhPzZpBp1SxVKCElQN787qhyl51Izmo6w5n84APv6x7G/sRGbL1CJUR5bPz7UdhrPt7yIi1eG6VdiRn75FtTU1jNWOBJLmMKTrIT9SjIphftUdixi/LnI5NVzEUcbGvFXV1yw1xzDy0e3qshePyOBj7ecxLmfhGq+7eurUL3n+zi8c3MSosKPjtOH8Ozxy1yC56P2xKvYGxZ7DLW1ouloK37SzT3Z1+PxvQ2o31uVOBpYnYIEJRth0qKE/RKFTmqLotgnsIo0S3xiQzfUCaTWylCUviV7Zkt/KF0//TxaXryIKzz3MOejfEsNautJxEXGVQzkiZ8CLzgukp0ytSg4hAs8T6/xPM0XC4UURU35c0+BQ7uSNjyLQN0LKLvYhKOtP0G3i2Nxy34cPbwXVTHtXqR/SyJKOI46TuPQs8d5nQD5tSfwanhQLNT/xERlaGF+bsec0in5vlMbb0oVwbjPmrhrJZlaYva0pDA+ZfGY+Hogvq2RcyCXw+PY21CPvdEnYRHJ/5LGztAlNDcdx4XLnQgN1wps3V+H+p0hwlO91BzQhPMyR3E8b9l5mH8fxpFdnahNoihR7/N34VxzI46fv8J9czxVbOd1cBA7VO5w4lfC65b7efV4C06ek3GpJhtUVe/B9yXONsxqpzLfpjYnhK+IFOakROMrJaIkrGA4jvhUrggmIdPXZ8/TqypBHL2z/Syamk+GPzPsWP94HVqahSBcnqJkSD6rjl/A5c7wZ1DFVuyvq8dOYaHCL+lrQ8PJ8BxdgZqDHCMsDXqitTwFoiQ0xyw6rsPHCqmVgPg0m+V6lMjnyxG2XT6LZXxvr22kCu0knmrbHeMbJWOouflcqI8c5xW7j6poa0eKRInEVG87cAn7X+Z9Q1nSIa7/oBHQCGgENAKfQwRWPFGydt0aVRYir/Q0SWsBDn8tEyUPfJFmqvnIY/lKIaNvDdN+kiYe+n2QUGCJyuS0Ad03Psb2ff+B5SheDPbTqHRgEE7+mxwC/UlIqnB3VpqwWplQI/4gk5NSwDODdSWl+F+PHkEeU2TkkGYpv2HijpUN+f53fgdXz/0M3nE3zVONsK8qZGINDV/p+2HKscMmaTM0eE3PKiRhUox0EiSSFgMfiQ+W5KTT/2OSKpgZlum4bl7HyIfd9GtrZ2ywFYUPVcBN1cvQ+x1wjY5SXUJ1DFUl6VSoiCGsvKbZIBOTcIz0TZFkHQuNZMVA1pjJ+GGW7aytqMAfnT8DP2OQy4oLsa7AgftIkmRz/32MHL70zlX0syTJQnLIQsIlwyCJNul428myI8samGkgm1dUiGs9fThR933s/5VfvfNEyVIvzJhoxqW+eWVvv6AZ68qGJq73yY1Ubz9MsSalt3//K2OPYk7Z4EgQFb4yun9He6nnDYF3gTj6O4q+3rlGQCOgEdAIaAQ0AokQ0EQJ44Elb0XIBokHltcPfyUX+ZseokKD5SpUcGRY7cgvLEZJfjZsjAr20bzU4/NinCUxzOvFxspfI1niR+/gTQwNj9FCxM9I3Gy+J48mraF9mqmsCLJWxukcZLmNAy3/hbF8LFFRkcR0C5maCtLnw40fPL0TaSQwpulJ4lhHUiS3EGmOUkbyrkG6o5DtlBhglruIuoQkh4rkkVIctmX0vQ74aMAaGHfRh4QxwzRtteTmkKhgpPF7H6D7ny+zxMYJF9vu9tLfhKoTyl8UibJq0z0oKqME9957kFlcTB9ZEiXC9FAZY6OXSu7a9cggYWTLy8NbbZdw4uQP8dC6DdiwKlelAL137SbevnqTZBC9WEiQ2JhsY+fb/TSAfWWyEMNUumRLtDCVKfRzxceMKf6L2mfxe9+YI0o+zXjghaYDJeefjWbUE8dSENALnlTR+hSJEqqJ9u66hN1L8dtItRsrZjtR5TTSPCG6dGnFdP6Od1TPG8KTXKI/VlOCOPo7Dr8+gEZAI6AR0AhoBDQCCRBY8URJqPRGJCUsLFFEyTT+923FKNpYyZ+NCEgML0mOdMpEjPQSyWFKTA4NUrMZezs+MoBBRv966Psx4aL5KctY/F76l3j9GPcEMeKZxKrCVXjk4S/gq488DDf9PwaHRvH6m2/h5+++g9xsRvPymHaW3nxv66/AQYWJo7AEk5k5VI0UM6Y3hxwIk25IhhgMJC64rZThGKhAYT2P8lBhy+hnMkFiJQgn44AnrnXD2XuDpUBDcDLWd+T6TW5DVYc1A/n33YfCTRuVuaslM4PERy4yHBkkRRj5SwVMmjKvFSbGxJIbHovHTCPRY5DYYWLhGR5VEcPe7h783TuvYP361ei63ocOlsuMOv0wSttoEmulH4mdBSXX0h34H8ZVmM7KgTmTqTlst4FeJqLI6RoZDhElT/xKSBETfn1a8cDzrwWeO/7S2XEeR/adhjKLTORXoaeRhAj4ef5h5mLywDO4vDM+plKDFo2Awsp/Gc1PNcBy4hLC5fK3HSQxGOSAxvkj+3A6ytfjth9I71AjsEwE9Lwh5a+sdqWR6qXmgzjkOohXE5bPLRNg/TaNgEZAI6AR0AhoBJaNgCZKFFESiv8NESUzaKnJw7qKR+CdpBeJog7oXsLaFDFPFULBQO+SbBImmTYHPTmCJEc8GBunkas/QB+RINUmLGmZZEIMvUFcngAGnAEUsGTmvvX34GfvvotBEg42azoK6DPCqhTcv7oQ39u+BzP3fhFBqj3EHFWaNMPylTR6osjPFhIM6XQ8HHr3A7h7bsE/MkT/EZYD8RjTQsz09MBNNYmHJrN+KkxESeJYVYQCqkRyS0tZTmNkes0w1SKFyFqzCiZ6n0hJDB1W2R8T/20hP0IaZopVxd034Lx5Ey6SOu6hEUYLM1mHJTuSjzzFtB1ruhkDdh/+xejD2BhLeKgaEUIlk/yNheRNOomlnxvy0W1lyg5NZa1UzojCRYgmqTUy8ueuiTH82e8dwO99/Ym7gyhRLvkvImCvwNONR9GQ2IFz2RfaL/Ybh2iA+RSe+wn9JrbU4oVje2Y9BH6x+72c3rWjdes+HHfZUfF0Iz0gts6aBS9nb8nf044WGqa+GLjTx7m9rdZ7W0kI6HlDPDxepffVczRi1nPnShr7uq8aAY2ARkAj8HlAYMUTJdGpN2LoKq+Hywvx5YpN+EKuAeuyTFSVMBaYqgf/jIGLejIJymlEFv4mpTSR2p10KjysJAOmgowP9vow4XRLii9cLHGZcAVofDoNO0mDPpIkJpITFibJOOgBEmDZStXGMux84ingC7+CgGuM+xJbWamvoTcISRkfE2lGWDoz9l4nJgYHGT/MCF+J8xUFC8kZMUoNMFnHlGFWpTEO+poYWTbjczEumCSHg6U0hQ/cx1ScVTAwgcZIQ1kxmBVPFgM9VMZ7ejHU+THcNKR1DvfDSJ8TpHN/bJ/JKOSJ5P2IOS1/L90lBOk0n/0P/+PnLK+hfwr7bWEyUBbf1z9jwQemQgxl5WGGniYm4mIwUZ1Cku/lh98AACAASURBVMRAoodiEybyZKLLNYKWvfvxe499nd0MG6QQ2TuSevN5uBJ1GzUCGgGNgEZAI6AR0AhoBDQCGgGNgEbgrkBgxRMlkdQbORsRM9e039iOR0tXoSAwjqKgE5vgw6ZMqjRIHHjJFUxKSgyJCVngSxLMJL+nkTDJouGpicSGkUoND4kMieKdoO9IkIzJuDegtgtQlSEGr1OUiZBrgJtEx0Pr12FH9TeAyifgZCLNlIfu65Kyw/cGqOTwUH0xcbMHI13XmZgjUhMSNZP0NeF+pxghLEk4FHXAnseyoDWrkbumhIE5GUzCYWoOyRyzw44MlgDZqSZJo0FIGskNz2A/XL23GAdMTxWSM5MeN9zjI3BSIZJGZQkDbVTJjZT7TJMoMTO5RnxWjPQf4TfYWJ7TcPEy8lm2Y+VmBkpR+i25uGbOwZA9n0SKiXjxDyRsxOtFfk7jl4nqFVHGXOOxjv/uv8bvffXxWX+Yu8Wj5K64MnUjNAIaAY2ARkAjoBHQCGgENAIaAY2ARuAzQWDFEyWiKIkoGkJECUtrGOn5UOFqEgckEPi1xudCoW+IhIkb64xBlNqMcJOYCJKzmGI9ziR9ROTLzLQYIRcySAQYSKoIIeInWeJ2u1mC44cvQLKE0cGgMkVMTi0kHzwkOlZn5eJbT/w6um/64L7ZSwUHS2r4dzF5HbnVSyJhRpEsUyQsJJ44jcRIGgmXjNw8ZOblwpLlYCoNE3Gy+d1uV1G+5gwbrEUFsOcXqP35aeI66RlXJEyQ/RnuuYnx3h6MDw2ytIeKEYuRpUVUjVAtMkWVC/9Ju5YZTNDw1ckEHS+PLcqZAAmeaSpeMqhI+Vl/L3KpFvEylviWORt99FVxWewwc1+S+iN+KulS1iMeL/RISSdxYqBx7Axx7qYh7vE938H3HgsRJaLmke93JB74M7m09EE1AhoBjYBGQCOgEdAIaAQ0AhoBjYBG4POIwIonStYx9SZiJhoxc8147n/Bo6vXssSE/iPkB7ySaNMzgLXeUdw3M4FNaR7kpQVQZCYRQCUJK2wUaTJNEmGSJIMwCmYSBJk2OxUdZlp7BBXJERSPDybi+PxUmzBtxsCylADTbTKo8vgWS2/a//6n6L/WD0tOJjzcoXx3T3ioUDFgisoTM4kHExUcmTk0YaWhbNYapuGsKoa9sBC2Aibk8G9TZDqm3E4SIm4qTeiZ4nHCPToAHwkf98QQvKPD8FJF4uffWA0EN9vko8/JOL1RJkluiK/qFEkZA5UopEswxuM6SfaMc2Mha3zcQAqPssyS5EMfFlMm/UoK0JVZBLM9UyxPqLGRLQQF+p+wxEgUKAaW26RTaWOg6maa++l2j6PlW7+L71V/dZYoEcLqszNz/TxevrrNGgGNgEZAI6AR0AhoBDQCGgGNgEZAI3C7EVjxREnEo0SV0YTjgbOONKCSvh5pVFLM8HeisAiSgPAHqLAYJwEx0o+K4BgeSndhlSGIHBIGNnMo/neK5EBQyAR+SbSwwWihwsJCM9ZMVbpDlxNG6AZUmY/s10efkWmSJ1/d+EskIgy4+Ff/xDheZsZwG2sGVRgkVDJofmqiOsWRR4NWEju595Yjl74m6VIC5HVjmiU6M4zlnQ54SYy4aMDaR2JkUHmbTNBzxDlBJQkJECdJjwmSPl6RjZDgEdJDzFUDJEi89B+hbSwNbKdJnkxjgkTNEMuHPCRRpC+CjYWETTZNaLMZwCOqlXGjFR2OEvgcOfRSYd9EkUMTElGjzIh3CRU2oh4RPxSTI1OpbkxiYEti6Or4EP70t7+Hf139FU2U3O6rWu9PI6AR0AhoBDQCGgGNgEZAI6AR0AhoBJaNwIonSmI8SkgGiBIi+4eH8UhJCRNefFzUCxnhY1QulRZMCp5m6UuQsgmP04fRnmGs9Y/gq4ZRPGj2M+KP5TQkCHyS/MI3iEJDSJNJ+olIdI0oKmxUVNiYluNwsEyGtIqPKTKTLI0p9mRg0xcewfn/+7+RTKGvCBUbDhIQouzILi0hOXIviirvV+ar06IGYcnOtNvDNjrh6r8OH5UiwYlBjAzcgpNlPk4SMG6SIj4SHzMSbcxj+9keF38eo4pkhPsY9ZMaESNV/t1AssdB9YfIP7yU0QRICnmCHv5bpCEsoqGJrZVESZaVJrAkSm5lFuN6dgn9T6SkhtoREdJIv630IpmihIS+JGLeKh4nQvIgkyU3k+LkSiNbgxmdo4P48z3fw94tIaJE2iHlN1pRsuxrWb9RI6AR0AhoBDQCGgGNgEZAI6AR0AhoBG4DApooUfHAwgVwsS+EAP9d8Md/hC+SKPHSU4TrffhIPEwrsoM+ISQoDCRKaJ9KfsGmFBrjjOSd6uvBVt8tfMPOshwjyRQWytBJhJ4e9BcREoFEwySlFpM0YA3SCDYjIxOO7CxksCQlk18zN3rxSOUjuPb+dfqGTCOzKB95GzdidVUVbPn5VIswOWfgBjw3r8E70oPpsQH4XROMIZ7EGBUl4/QgmaBh7ITbCxtLemZIagzzOCNs7zCVHGPczs/vufQIsZD0EdlHJhmPDPqksNBGRfeaSWiMsSzoer+LShea1ZL4EaJHUn5M7Ick3LiYZHM1ew2miwopKyEpIn8Np9YYZyYR4H4sJqsqAUrndyOJE2XkShLGwDbJy2A14/2BPpzYvQ/7vrxFEyW34ULWu9AIaAQ0AhoBjYBGQCOgEdAIaAQ0AhqB24PAiidKxKNEXiFPjdCr+Pn/iAoSAZNUSBipBBEiQKJxM6iU8PpdJE1mlMdHmpS7CJFAPxJ3IEhjVqo1+kdwj6sfNejHFjuNW6kscVGx4Z+SEpdQOU5QVB6shVFKChIKxswMmEluVOesQf7Ge1D06wfomuqFd3gQ7q52BG91IjDSp6KEx0najDiDyhjWLYoSvxdmlrb4WC4zSFKkh6TNCDkdJyUedhISWWYjHCRDTGyDlNFYaL4qRE+Ax88keZFBhUgu1S1ZNhO6+lz4gFHBEx56m0waSZzQR2WKJAmjgunginfNuRgtWgtrQQF5limSQEo4QqWNMEGAlSTKFJUpZibuBPn3NKpIDGL+yohhcTaxmq1qu3QSJl1U6fynp7+piJLo1/Xr1xE5J7dniOu9aAQ0AhoBjYBGQCOgEdAIaAQ0AhoBjYBGIHUEVjxRsnr1aqUkUQv4sEdJwZ8cRVVxKRUhJAC40BcjVkmeSRNvD/HykLhcWpb6SEwYpQyGvw/y+zSJlKB4kJA48Hg9MA8O44uTQ6g2jGGDDXBRueEmOeILkjhhaYzBYFL7Fa6FOTeoNDhQ8cijMK5/EJM93Uj3DGNodALdA70YHJpQEcAGkjJW+oHkUBYy6vTiIypJBplM42JdkIXqDRv/ZiQxYWZfJApY2ppJomSa8b1p/B0rcGDLYDwxu5JFgqY4z07vlSA+ujlEomQYU0z98bEf6SR2LCRbDCQ8rqY5cCOzEDNCkNgdCo90/j5d4oPZX9GezFCdkk7CxmBggo2J0cRi4GqlooS/m+E+0yQWWFgV0lEm/u7dkWEc3/nb+DdfDpm5Cva/UPHA7c344j7g1Bt1qEz9erwNW/rRdvQJHGjbj5fO7sXmVPY4dA4Hn7yAmh+1YEdBKm+4jdsMvYqDz17GzmON2FoK9Jw7iEOd+3GqrpKlbHfP69pf78c//tcH8ejpP/j/2TsTwKjKswufySxZAdkJSABlqQJWSGVxV6gsLqCiVsAKaEFbESvQv8JfAduCrWCL2Aq0BfxFrChuWFwKblgQLWKLG4uyKBCWBELWmcnM/Of97r3JZDIhYQvBvEMhyZ17v/t9z50Ze0/Oe150rU0Tqz2IdCZKQAkoASWgBJSAElACSuA7Q6DOCyWtW7eiY6S8UNJg1q/RvXkrE24qqSVelpyEwgl0mASZK0J3SZBCBA8pZjcbl7SOke44DF31sPVvCV0mkk1SyPwP6XKTFPTDdegQmhZko5snH9/3FpjSlwKKEYFIAsUPigx0ZvgpNzT2u3Blt97w1a+Pr7d8hU+3bEZuXqEREaTlcEpqPeyjAHOgkCGrHLeY4kcyW/HKGD5mf3hdHrYcTpBYEM6bYge/kVyUJAoaEXHHUKBwMWw1kSU2jeulMGzVi13ZB7Fnfw4O5tNFQpeKS9rWcEnJdK/kRDz4MrE5Dqc2QpgtiBPYVUdEHcpGJkjWRReMfO+WjBNmqYjI4mXwrJQpuVmWw41mPwl2TUhOpAuFc2CbYOo42Jydg0dvGFIqlJiyp+9S15tYoeTAO5j+aDaGTr8RbU/mx8f2ZRgx9B3c+DxFDwoP1XqcTKGkGuv2k9XQqcD48cCs+W0xa1EZowPvTMej2UMx/caTSu3ImPwf4MX+j8E3ZyGu7qIqSbVeU7qTElACSkAJKAEloASUgBI4jQnUeaEkI6O1ESpMmKgoDPza8NHf4rwWLY2A4jHZJVI4YjkeqEeYOp0SOirMgXYJTZAlKq5AsckiKaJA4pLtFFJExChiyUtCYSHSgiyTOZyNtsFcnMOOOZ2SKapQ0CimCBNMoOjA/JKOvpbYy241u/YfQCEFEQmTdVGgOMxzHaQYI2UrHk7CR3eGS8pcpPcu/5fEEpsAQ1iTk+kooTgi00tM5PwpYFAuodODAgkdLImJFE4Sk1BQWIQDhwvwzf6D/N7PcdnKV9weFGzCtJtsRgNsT2vOjjaN4ElOoSgirhEqPHSfuDi+dANykY/LzMPNPBIeLfwoxpgvKclW6RLXxdPLZCQJl+JMIkoo1myn2+ax62/CqJ4XnfZdbzYtuhavZi4HTRBlj1ihZOMiXD42G7PeGI/Mk3avfQBvjL0Xn45eyLkcxUlOplBSrXX7sXHOUIx8sh4eeH4RojWRjYsux9jsWXhjfOYpcphwbrNH4vMOszBkYDrfI/pQAkpACSgBJaAElIASUAJK4LtOoM4LJdFdbxyhpMGs6RRKWlAPodBgnBkS9sp2vuKIoCghThPWsvAZuiDovJB8E3lOMksSKJgUcZsIKF6qFcUUT8LcJuU4AQohRYVB1PPnoaE/F80CBTgznIsOKETTJGaZcCTPXhd20OFRxLMkMuMjIF132HY4n2PnsV1xIktY6qcmogmDYKmBMNuE85KgWXbjKeI+kjvilRIXihjiMvFw/xJmqjRkd5q0lEQTPLsv5zD2HTqMoqIgWwEzR0ViVii6JHNtB4IJ2ORuiH3saFOc1oB5I9L2V0JuKRZJ+1+u0y3iB0t8IuKm4TmkE49Rj+xWwKBo4qZbRYQSLwUScbVEuI+MQsmGKwthW84B/Pn6WzGihxXm6jxOv643m7Do2mHInv7vIwsltfmT5GQKJbV53To3JaAElIASUAJKQAkoASWgBJRAHAIqlNhdb4SNk1GSMvPX6CaOEm6TUhspLZESEr/c0EuAKb+n9kHxhDf+FANEMglLeCnFCTf38bP7S4iBIh4+H/SzpzCFkyBFEvnqZm5IEbNNiukyKc4vRtPAIbQMHMaZgVy0clE44bZClsD4WbrCpsSmlW9xEYUQERmkxTC1Ch8zR1Lp8nAzmDWFQoSPYoiHjhBpYZzEuUZYIiTCjjhLUpOZFyLZJCKCHM7Ft3sPYe/+XLMWyh0UPySwlmvgzzsiadiR1Bi7GrRAIoUYH7fLgRGuwU3HSkTKhOhoSaBw46LowgAUBrWy/S9dIpGwOE28iLDMR4QVaRMssohHSnA4Jxe3u4x1R1SnCLYePIDHBt2COy6w2gOfVKHECAGbMfrftyOwaDLGP74e+VfNxNvTL6dotR3vPD4H899cy3IgikZpbXDZ6OmYPrRTqYPBv/0NPD5nPpa/u4NiFsuWOvbGNeMfwNj0tRgzdBrW50e9s3pPwetzrkWTCo6SmMwSeX5+R7zyQGM8M2Malq3NRsDXGL157ikjMuFEhWyc9QPM7/gKHmj8DGZMW4a1nKOvcW+Mnj4FIzJlL0uo2Tz+bUy/vF7URKyskrGYg7cnWW6MA+sXYcb0RXh3ByfMc3W8ZgrmTboQ9Ryh5OnRyJs/FfPNOtPQ5YbxmDr+WrQ9gjklb+MSzHh8Gdast9l0uQYPTJ9k8kbMo4qslgPMJOk/bW2Fj6ZbF1rCk6x/JBbi3+Pb0lVyBZ688HksiSnD2b5sKIasuR1vz+qHaAJVf+Jvwes3jkTRxFW4vlf0Iv348JE+2NRiIYbe1gjv3z8IWX1fxi0DG5cOmfXxYrz/yGIU7BSWjZAwcBKuntgLjbhHKG8L3p/7CHau+JzyYiN4B96FHvcORPujMPlUPXfdQwkoASWgBJSAElACSkAJKIGTRUCFkgpCCbuzzPoNelAoEVeGlN2IcySBwkMxxZAwt6VReCgWoYTOCFMaI9+JqEARgEUvLMsRcUSkDQad0s0RYYaJCCdSD+MR5weFEC9/lM4zhSynySsIIDnvINoHs9EhlI8mJflo6C6Blx1yctlJp4h/g9xXwl89LIFxUwBxMj0kd0TaCyfRSZLCfJBkfpUcEumEY0wenL+0I9538CC2fptlynlcDGp1ieuDgoqEsuby593eBvgipSUKUs9AUv1ky5VCcUcEjjDzVjx0iIgkZNwjnIu0Bo7QweJmWZAIMSK0uHnuAC03yeQQTuE8RDgS5wnZGbeOdPmRkFeO+dWBbPzxuhsplNSAo8QIAe8g/YZsZLcdj/HXtmUnoHqoZ25cKZQs2422l2WibZNE5G1ahkkjZyF9ztuYJDUy/vWYfsVUYPo8jO3dkjfiedi9fQ32JPZDZlujBGCWldpaRelNHKFkJOfUpTeFhbHIbEx22esxh6Uzm4e+gkU3WkqDEQreSUeX3g9g+thMNPYFkL1+DgNQN2PoKyxT4W5xhQIz77FInLfGzOvAG2Nx3bQ83DpnOkZ0pJzgz6YwlIbMThRbDJ8ZWJ+WifHzpuAas20TXp02ErPSy4SWeB9CeRuX4x1k4vKOwmY31swai3s3D8UrzBkxKzjKUFsJcx2yqCPmLRlrQlPLhJKuyGPZ0hVPXojnl0TnvGzHsqFDsOb2tzGr39HJJDK9TU8NwQdZE3AzRY5kZ4GSSXLlTCQveh79O2Tj3RihJGvleLzx2zw0mTUNvTuk8X2SQ4cUWXYQIYXiC9te7+8+E5fd2wstsIOiywP4KmcU+j3alz/rQwkoASWgBJSAElACSkAJKIHaTqDOCyWtW7cuvUZW95swUlh60zPdyiiRwhqPOCF4sy+lJLKLj/+U0FURNm4SOipEU6CLhF4LCiYUTyicUM/g82wjzJ8jFENooqCYwK8UFyQ01UMBJUShQgJfxZ4SoghymC1zi3ML0PLQHnQrycZZdJi4uG8ShQ/prBMxJS+UZSLMKWE2SdB04TEDG/dLEt0jSalpSGE+SLLPZ8bOPpiNPfuykZtfZEQbH3NLWGVjymBCPP5w2INNnibY1OQs1GvaEG5/wLhMaBzhuFyRiCAmBoX/UFyRUp4whRIXzy9CiTclleuUNskUQOg6CfFvsicRIdFpuK4ECiXibomIuMN9uCcSKeJs2bcPjw8awtKbC618GDvM9Ztvvjnx7YGNEDANu+95GstGVN0HZj3FibG+hVgzVhQGS2S55u1ZiH8ffnxCyT1PL0f0lHYvH4Pr3rzGcqWUCiX34Onl0R1sdmP5mOvw5jWvY460qdnNANfrGOAa1bXGv346rpjaEgvNcZbrZOM9lYgJNh/fb2OeX09xh52qj6pzz+7lGHPdm7iBc+lnLaD63X947Nghi9Bx3hKMtTNWooUS5L2DSVfMQsdoZpsW4dphmzH+7ekoZ6ip7ifvlsV4asQWtH+dooets+S8NwXLZ3dAr2XDyS5WKLFcKPl3v4YhfSsKM+WPtSeRtxLP95+LNCO8VHdiup8SUAJKQAkoASWgBJSAElACp4pAnRdKyjJKpEWtFKOw4wtLbzJbpEsMicR3IFFCTHkzH6DQIaUz0no3aHJcWZJCRcHH7w9TLEjkcwUlAZxB10WQ4oVkk0ish7uEogaPD4cpkEiTHBE9WLYSpNPECn2lOGFa7nIfjneIDpBALrvd7N+DrkV7cb67AI1ZiCPaRSLLbtgwh9oIhRoJcpVj5Fx8TloBFzNstZhih4TLypxDfN5PQcMnmSEB6eDDOXEdJXxuZzgZ65JbI5x+JlLZ1UbcLiEJojV5LCF4xQ3C/SJs08NOwRJkYsY0Ia6cJ58xLYBFFXIVU7RJ5jkoeCQnstxHSnW4X4Tn83A8rpClPh74qZYk0nGyNTsLs68dgjt7Xnjy2wMbIeAZXP78knJBoZW96crdnIMBqeOHYNqeC3HPPaNx7YV0o5Q78HiEEmAe2wdnRo1nSlHevKq8UIJ5LD0ptxeWj+2PN6+yhRK6XKQs5ZkLHSeKVXYzteVCLBcVpqoMEvP8q7jqlXnlO+UcjcjhrCH2XNUeg+LP2CFY1HEellCgcqpUyl8LP9ZMvwgzWj5trYsPCdIdtvsB/IslRMdW2bIDb90+DDl3UPi4VK5sHtY+OADbuj2Node34c8xQkn2Cjx73Sq0eGUWLiurxCm9ghtnX4yPWe40fFy3qOBXS1zJvZvlO33jHHSqPv31vEpACSgBJaAElIASUAJKQAnEJVDnhZKMjIzSjAzjnqAQ4GHpTc/mZzKbRMQNESEiSE7wIihtccW6IbYSESlsIULkFWnVm8Z99oX8aOxOpDAizhKWoFBAEUtGUIQHHiMdZYy7hEKJiCOmnTBLbPiMyTCRqhZKKBRf2MWG3xcWBnBw9140O7gLF0ZycFE9tijmCeUIFs6YfcTsIeoJfSAooCulhOcMMGhVHCXi1CiWfBQRPBjcmiTuF4oob0WaY1uzdmiY3oQ5Jz6UFBUZ0cXEkjBEVpbptnlEWE4jLhlRfUKcowglCSy9CUlXHh7LBFm2RubhFFJMzovJKEmGm4sJSTgK5+kvzkNyUj0TUptCQeqrvEOYPeAGjMzsYYQjEZyE9UkJcz2SUJC3HWuWz8eTr27Cps2Ss2E/bpVcDKeNTR62r1mO+fPn483NLXHVPeNx/1AnR+T4hJJYt0Z8oSR6LjK/AzFCCW/vpSzlmQutkhf/Gky/aAZaOs6LjXNw4cjNeCDKcVLu06AyPtUQOQ6w9ObJRc9g/afbrYwX8+iNKc65qjGGHBFbcuPMr7xQIpVQsU6Zkdg91S6TOsYP+Z0vjsbb627GtQ/3RaO89+j+WIxGz8/HlekyYIxQ8ukTeHLMVrSNK5RkmzyTr9bFn0jS5PI5J8c4XT1MCSgBJaAElIASUAJKQAkogZNMQIUSCiXGNcG/llBCQYOlN70plIgqIttN9xYXhRKWyohrJEIhQFwcbgoH0v5XNBNxe9DkYUpkklhGE6A7Q+QFejqMo+KgvxAN6DSRLA8RDiQE1s/2wSKcuCk8iFggDhQ3j5NME34xrhS3aTEsZT9A/sFDKNiThe/59+EiTx4y6wdN6U8+S2SKKUr4peMOs1CC4gyhiyXEkh8ReUooynjEzUK3ycZgCtakZMDNtsgp9dLo8WAZjagz4jSh08NFAcTl9pj2xz5ZK58X54qE2QaljXAShRGW0bhZhkPbCtzJDHLlilwutgUWB4qU5xjZR1oS81iuTf66XByPPAp5bCLns+VQDv4w8Fr8pNdlp04o8W/EnKEjsf7CeZh+TyZa2paE2Jvz6Pdg3qblmDVpGjZevtB2PtQOocTJUmm5cDluzZ6Oix7vVJblUS1HyZu4KlZIqSqIVXJPHmdL35n34yrmmhh8x+IoiVNyU5lQEr3OEWDZzcjdmPr2pONrubznJSwZsg4Zr8/AuesewPKlPXHF/MHIMJM4FkfJPNw+rvNJ/ujW4ZWAElACSkAJKAEloASUgBI4WQTqvFAipTeOSOLkZLgfmYLe6W24XbI63MYNkkzxICAtgKVriwgoFCW8vOkvobAi5S1u2zkhoaspLNUJs1alhAKH9Kuh/GLGSKEQc4hlNokUHdgLhgKBSAzS2VfGCJnWwgkcT7JHJAelkE6TJO5S7PebchhxiAS5rYRlLiV5h1FyYD86BQ6iqycX56Uwo8QTwQGKGf4SEXC4D/eXzjshHr+50I2PfC2R17w1Eps1MxkkIn6UBIu5D6UNZo94aVUJ8W+E4kwCA1cTRAyRoFpZN8Ub6dzjTUyh8EGBhBkoZs3suhNiqY+PJTiSZcK0WZPPIhKNbBDxqYTbksnKT6FGnDY+Evnm8GH8nkLJnRdcZIQSKx8GNesoieu0sMpYJrNspcxREvP2k+wOBo5aOSK1RCiBVW4zq9NC3LNpGOZ3KguEdTrjHDmj5GiFEpYksfxnctsYTiYzZD1GV9tREr/kplKhhE9Iuc0EzOSfCearU4ZjHcPXPyWbcj1s/OZlWvbg+6H8hjy8/8sByBr4HFqtvAm7Lo3OHzmGjJLF3XAphZZ2J+tTW8dVAkpACSgBJaAElIASUAJK4KQSUKHEFkrkRl0628jNvuf3U9GrZWu6OygTUAwokVa60hJYbuZpGwnRHeEScUQCVa0OuibcVCQRKU0RYYT/mPDSCF0ZJWIPEdcJNwcoFIjjQvI9EkRIYZmMhycVd4m0FpbOOUERU0SEodARMaU6LGHheROke46U69DJEaBoEeC5PAWFCObsQ3L2ATQsKUQzZpnUp8Ah3XeKKEzkuJOwh1kkh5PTUNI0HT52yHEncQbSRYczZn8edsjhZG2hRNbqltwTrsfFPJQwFxgW4URaJIvjhn9l9uxJzO41HtPBpoRlPtIVx3HauKRPsQTXct+Q1Bnxq4TPhllmxOVThEnAttzDePTqwbjzB71OnVBiwkEnIW/KEsxkJxzk7caniyZh/DObkX+j5IKYdjGY9SpwzVUXom1LZliwG8ybj07AjLSpdttdqwxmftvHsGT8hfDxJjxR7sqr0x7YNMsZD6fAR97px1p6Yz4lRKSY9g4abweufd7qiOM84na92exHxws7lbUHPkpHWgJ9dwAAIABJREFUickHWX455s27B9Kp+MCmN/H4tBksT8osK/OpwpVildxkYuGy6LDasnnHdfeYda5HW5ZNZc6MDsPNwztT+2HCm7di4Rp2zeEwee9MRb8Jb+LWhWsYEMsN25lTM+RRtPwt811M2qz1yFlJJ8kKlqat86EVnSUXlwbRVLPrzZYA2vXqwGbAdtebzhOQeUcftGBTHNMVZ90WJF/SF+cefWOek/ofAB1cCSgBJaAElIASUAJKQAkogYoE6rxQUq7rjcnhoGbwyEMmzNUrkocJTjX3+vDb5Shh3vxbQolkhEiRiWRzmIgPkzMiekqIogtTPERpYVkMy3mkXIdPSxecVIohxRzDx5KZokAhRQQ5mPKDdM7htkJ/AXNREymMUBCRbBPTfljqevymu4yLwksJW/YGRZyhYCK5JMG8fHj51cvxfLSLuJiVUkKHSoAdaIrdbNXL1sGJ7Ibj5XMiXnjtlr0SvuqTkFYKISL2iEAS4UI8XHQJ5yWySAk774iQ4mNpjZhgRBiKUERJYCaLmRC3iVAibhr5QQQSjmi+SjlSsLiI3XHSKPiYnsnGPbL50EHMvvp63JnZ02STOI6Sk9f1Jo5jgnM8sH4Rpk2aj7XM1/A17oJr7pmKEfXm47r1t1pCiX8Tlk17FEvWrMcOCTBJa4PLrmWLYYoipTrE7ncwfdJUvPBpPtKumonnp1+OJqdCKGGrY2mVO6PxlNIw2Oi3/O41szBr1nK8KwvxNUaXW6ezHXHmMQsl8G/H8llTMeuFT5ntkoY2l43ApAd6Y+PIx9F44RxIQ54jd72xRKZpayt+MN1qt1uOXwZldfF5HLHdgOiqmdUPY9aMxvPLhqKtvN/o/uk3Zg1GP78MQ2WDdOUZMgPp09/A1Og2OSabZBIK+kzHtQ9dSsHDeVQUSuSZnR/MxoezX0PBTmHZCN6bp6H/3d2s4/w78P7cudi2YjXC5jWTgaSeN+P8yYPR6dgSZ/W/XUpACSgBJaAElIASUAJKQAnUIIE6L5SUdb0RMURu7ykEPDIV3Zq1oJhgdXaRrJEE2kOCvKFPZAmO5IyYrXw+GJEAS/lejpSsEWl1K/kivH9iH15xnJgSHnGQMMRUhJIkcZBQrPBQMCkMUETgOMZ9Iske/CqOEk8CC1RC7F7DMb1SPiM+DhFheBYZz8XOOJJQ4qZLQ0pjzN8iKY9haY6IKjzWtPSV7BURc9iFRoQLq1sNM1eYo+Kia0VaGHuTKOlI2Q/FjwDHc0mgrRF2rO42IW5LYL6KW/YXLUlKa1h+5KZQImNHZC0MsA3JuYybxso0EcElwnbGQSnNoaNFgldkHxGYNrNt8R/6D8LoC3qf/K43NfiGOrWn2s32x9dhza2VtAE+FZOrZpjrqZianlMJKAEloASUgBJQAkpACSgBJRCPgAolLL1xHo5QkvD7Kchs3soIHryvN4KBCABubpC/4oAQLYJpHBQwWE4iga4UEcR5Is9JSY6Er4ogYXJIKCREKBIkeXxWcCkFExOzKkGx8rOIIHSOyLGesJTNUBgx1TslFDKsQFjpOGM68pi8E87IdLvhTswsifCv/Biio0REiCBLYVwcV2wdckxYSnhkGpI5IuNIy2LOgVPmOlgWI62DRQyhmOIv8pvsEZeU2phyJMlbEWOM1dFGJCIRamRc2UfEohKG3HpdPivgVhwppiOQiE6cFd0qIrT4mG1SQqEnbOe5fH3oEB754QCM6XFxqVAibHbt2gXpRKSPYyCwfRlGDFmDW9+mi6K2lHioUHIMF1IPUQJKQAkoASWgBJSAElACSuBUEqjzQklse2C5GAm/m4IeLc80bosAFZH6VCUCFBqSKBTkSqkJlQMJa/VQxGDMiMkRaUQRQkpP8qhwSFZHE4oN+5glcgYFhhBdJNLdppDihOR9eH0pdICIH0RKeKzgU2k7LOJGPe5TJG11pdkvBQepZpHynmYUMQ5QfWESCLNJwgxHZVdeCiU5dJZIiY6U/YT9FEqYGSLChHSkkdIZCZwNMiyWKgWFEnaz4XP16SApFEHHlBq5kchjJO/EZJBwbJNXS0eLi6EqXlmjKSWiiEM3jWSkhCn6eHiMqbqRr3SMSBecsHTBkd7FRiiiqCQ5LRRTQkE/fCmp5CB5JxRxuNidh/Lwu75XYbQKJcf9/pdsUuRtwqvTRmJJ5kK6Sjod95jHPYA/j6GqPmxfNgbD1t4YtxTouM+hAygBJaAElIASUAJKQAkoASWgBE4CgTovlDgZJabzDd0VRjt4+FcUSloZV0Qeb/gHpISxjUpJAwoA/2U2iDhJIhRKzqQYspsOEDcFgA5ehqdSjzhIVWE/j/tBYgQfFUbQPgmoR0XBTyHjU3ajSWHOSHJSCktWAiig5SOZ5z3I5xsY94oHjdm5ZheFhwRpt8vniimY+ChIdE3x4F8FYbTwuZAdCKNrsnTIAb7mwJJh8g2zSs7ic9tYftOc5S4S+HqYIkgTLukwy3HqUSSRIqGD/P77aYn4ppjBlVzvbn8Y9XlcUCwsDFkV8SfA0FgP3S8REUcodEipUVjKdqS8R/wudL+4E1nKQ9HD5LXwa8RDF4qYWHgeeYSkRkgCY03YK5+ga0WiUORbcaR8Q0fJrH7XYFRmr9KMErkG3377rTpKjuqNzhbHF47Ek4E0dLlhKrNSLi/LTjmqcU7szgfeGI/rJr8LNO6Nex6biaEaznFiAetoSkAJKAEloASUgBJQAkpACZw0AnVeKCmXUVIqlPwvurVoxRt7CiUUN+Y0C+GNghDaUgNYR7HCx2DT+lQFrk0FXshPYLvfCEWHCLLo+Dg/0YUNFFUyvRG8wJa8Ge4SdGTORw6dIFkUUVoxZLVpciLdKSFsCnjQlmrHRooa5/gi+KbER0dJCAXBAPIocoRoV3EztOQsukyaUkB5tciF/mkJ+DA/hEFUVjYU0W1CgSPVE8bi7BI8mJ6Eh3YX4daGXuyjSPF1cQn61U/CZwV+dE31YRfLavZSxDkryYVDfK453R9/3R9CfQ+FD649jzJIKp0k0sJXuuG4OQ8v2wCL5iGtjlkoZIJgfSKiSPmP/JHuNuJmMV2TJQmX5TnSGUjcMlKqZHJS6HghsxCzV7wMlpUSo53MKJnJjJJR3S4wPzsPFUpO2ntdB1YCSkAJKAEloASUgBJQAkpACSiBahBQoSQ2o0RKYH43CT1aMbuEN/w5FD9+Uh/oQKFCHBH/Lnahe5obXxaG0JJuiYMUJNKkNIXOj7eKwjjPl4AzKBBkpkbwlxygHRvDHGa5TX2KErc08GBpLoUNdwjZtFaEKUq0oDCSyP3F3SH5HQUsazmbrowvWD3zJctqOojwwAvZjsLLPrpXRKBIsbrvmhKfLG7zRvx4i901Zrd04xd7I/hRfQlplZKdCDqnhjFhVwh3nuHBjqIAhjVLxeIDVqcdmffj2SEk8wwenr9EskcY0Opi9x2JcjUZLNzHBLNKTgvXH5RWxxREErgPa3mMGCJCCqdhtf6VFBOOUUJRREp5ZFxTgyP7sOwnTGFIypB25ubhD/2uxajuPVQoqcYbVXdRAkpACSgBJaAElIASUAJKQAkogZohUOeFknLtgU16K+//fz8Z5zVJZ9calrBQpUjkzb6fZSgS0Co+ilQKEIe5PZlWijDLb1gkY7rEFJv8EpbZUAhoQLFjL4WBZnST+Jn/Ucy9kigm5FF8aRz2I5ciRBJLXSQcNpEKQyd2nPl3UPJMxJ3iwp0UZx4/BFydHKIAI8dJl5wIzqAzI5eTOoPHFkoLX54riXPIZclMa4oQezkXHgoegjDLcRJ5zr3cvyXH38uSnsZsO5xH4cYn+SXSZpj7J9GxIiGx0pGHWgcFDqOOUIBhSY6EvIpCYlwjVoir7GTyTKTshqU5HrpaQtLhmHOUFsMmMFY64ZjAWY4hpTrkFjRhr3SncMxvCwsx64oBGPWDntaY9uOktAeumfeSnkUJKAEloASUgBJQAkpACSgBJaAEvgMEVChplWGyOOThCAKuGf/LrjctpZbENG5hEgeftdrqimcigSKA5G6ITyLCO3/pUxOiiOApkY4v4qiQMFNGtVKg8EqXHAoH0j1G1IYSOlC8DEmVr7JNHBkirJxBd0qBKWbhcRQuGlG0yOLp61NkKOT53MwskedMRxyOJD+ZbjzSOYf7ylgeCiZ+CjEerke+SumQtC0OSgccihRBbk80cbAcT8QJiWQRcUOCVyXolaU2InjIOUw3HIog4v4QIcNkuPAQViIZV4tPut2IrYVCkOUXIR2u1zCko4QSjpCiSBLkLrKvaQNk2iy7aFPZknMAf+x/He7MtBwlcpx2vfkOfKLoEpSAElACSkAJKAEloASUgBJQAqc5ARVKWlMokTIS3tS7jHOCosNvfoUL0luaPA5uNe4KF7M9InxO8jhEfXDTwSEigAgUIiyIDiBhsCUcS8pa/AxEFXEjLGICxRAvS2/8fm5jdxgxrrikuwx1F3ciO9AUFyMlMZFjU5gQMcYIExQ2pD0wx2f1jhEdjNODD2nRK/MQAUJED9NWWJoJy0YuxUv3iGSXyImMnEIhRDJDwgyQdbm97JJjldpIdxvp7BOkQJKUnIoStk8xUpCIP3xS5iLuDxFzRCRyU3wJcH1uj5f9TCiCmIIcaWUsThFyMKKNZJNQFOJxEe4n55QWwk5XHRFVQnTYfJ1zCHMGDMLI7lZGiZxDvmp74NP8E0WnrwSUgBJQAkpACSgBJaAElIASOM0J1HmhRNoDiyghBotSoWTSfWjStJkRGmgQocuCQocIFNL9RWwRopVIq1/5ngeafA8GsoqgIkKLW9ro2vuavaV8xZfINrn8KkEnPJ+IFyYQ1Tg52DLYy9BUW9yQTBCxXwQjQeMakfHlq5xTHBkhii/0YJh2xWyAQ8EjROeKuDhYOsMxveL2kDWZYziWaUFMSUWCV40NhvKPCBp8zpS9UOVJoJAjbYWdIhijyfCfsDhfRGiRY81QlmBjckvkOG6Tc4lG45FWxKL+SE9jcccYwUeEIqvFsIhDItyIqFSQexAPD74F9/e+TLvenOYfIjp9JaAElIASUAJKQAkoASWgBJTAd4lAnRdKotsDW0JJGL96/RV409jSRpI1eLMvLXAlY0NEBVOkI2Uosq/tgvBIhxopURHziREgpMyGeoERCbgfHRS0kpixjdogwoJVZGP/LMeYkA8ppjEChumuawQc61x20Q8PtxwkUhrDLsAmQyXCmhhxbYiMIYKIiDsieBjzi2SJUJmwBBB7q7hJpOTGOE5ETpF/rba98pOlGlnntb+1AldlUlIuZM3cEluM20RObZfPGFXG2GtMO2ETPyJrFkXFCCjWSlBcgCs7fx+XtjlbhZLv0ieKrkUJKAEloASUgBJQAkpACSgBJXCaE6jzQkl0e2DjIOFfKRPxmU4tVvpG6c19nIstQoaIBaUPIwxU41Vh7xe9e3UPldGrs2+8fSrMt9xURSgxxUZVPqpz/iMN4uSSOPknzr7aHrhK9LqDElACSkAJKAEloASUgBJQAkpACZxEAiqURLUHFs7GKaKPk0LAEWmixRoVSk4Kah1UCSgBJaAElIASUAJKQAkoASWgBI6RQJ0XSqLbAx8tQ1N2EtXaNvb46Ocr29fZXtXzlY19Is7hjB07h3hzq2qe1XneCW+V8zohrlaZTwTaHvhoX4W6vxJQAkpACSgBJaAElIASUAJKQAmcSAJ1XigpV3pTCdnKylVMdohkd8Q8Ym/+5enK9nW2xz7vCDDS2SbeOeIdFz1G9JwrO0esQBI7hyOdI9YV4swzWiipzhxiz6GlNyfy7a1jKQEloASUgBJQAkpACSgBJaAElMDREqjzQol0vYkWIqJLb5ztsdtib+7jletIuKvjkogWSuLt6+R1VPU19uJG71/ZOeKNGTvOkdZztOeozFFS3XOoUHK0b2HdXwkoASWgBJSAElACSkAJKAEloAROJIE6L5ScSJg61okhIOKVPpSAElACSkAJKAEloASUgBJQAkpACZwKAnVaKDkVwPWc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oEJJ7b02OjMloASUgBJQAkpACSgBJaAElIASUAJKoIYJqFBSw8D1dEpACSgBJaAElIASUAJKQAkoASWgBJRA7SWgQkntvTY6MyWgBJSAElACSkAJKAEloASUgBJQAkqghgmoUFLDwPV0SkAJKAEloASUgBJQAkpACSgBJaAElEDtJaBCSe29NjozJaAElIASUAJKQAkoASWgBJSAElACSqCGCahQUsPA9XRKQAkoASWgBJSAElACSkAJKAEloASUQO0lUKeFkqysvbX3yujMlIASUAJKQAkoASWgBJQACbRo0Vw5KAEloASUQA0SqNNCSQ1y1lMp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BQoeQ0uEg6RSWgBJSAElACSkAJKAEloASUgBJQAkqgZgioUFIznPUsSkAJKAEloASUgBJQAkpACSgBJaAElMBpQECFktPgIukUlYASUAJKQAkoASWgBJSAElACSkAJKIGaIaBCSc1w1rMoASWgBJSAElACSkAJKAEloASUgBJQAqcBARVKToOLpFNUAkpACSgBJaAElIASUAJKQAkoASWgBGqGgAolNcNZz6IElIASUAJKQAkoASWgBJSAElACSkAJnAYEVCg5DS6STlEJKAEloASUgBJQAkpACSgBJaAElIASqBkCKpTUDGc9ixJQAkpACSgBJaAElIASUAJKQAkoASVwGhCo00LJzp07T4NLVPemmJGRUfcWrStWAkpACSgBJaAElIASUAJKQAkogVpBoM4LJVf/+B6EEIErLNcjYi6Ky/4uISEBCS7+xL/hUMg8J9vkEY7wGH71JLi50YUIf3a7EhCWMSJyjIzFn+R78zfCn+RnOVsCh0xAJGyNiQSzhT/zX2t4MxMZX87nioQRMlOzxvN4eCzHM3N18fzWN6X7m+e4n4srM/NxHmHO2e2xn5PvuT57PfJVjnNxHBk/xPV6vYkIh605u93WOmWeDgd5zsxVNnHs6LHkeDmGh1rPcybRxxtefJ5n4wxLzHllvL/+/kGoUFJ2yfQ7JaAElIASUAJKQAkoASWgBJSAEqhZAiqU2EIJtQpzsx4RYcC+BvKz/DUigi0KyM/yCEZKeIvvhluEEqOsJPB7WyORDWa3CAUHCgQyjmgXFAQscYECgjxLscASYkRN4DhGURCxwsgKlkhitnBOojPYgoyLX2Vf0ThEOHFEDjmps0+CUVx4JA+0xrBEEDN/zlXGFLEmQcQKEUiswSieyJpENJHj3HzeqCCWCGKLMWbe/NkRSmR/syBnflyszMvwNFyttVrnELGFz/Nbd4LHnCMUDtj7RvCX3/1KhZKa/QzQsykBJaAElIASUAJKQAkoASWgBJRAFIE6L5RcO+JeIyKUqiPi/DCODN7giyDBhyOOGCHBdmCEwiXUBSxRwVICLOFCnjfihxEngFBJSanAIIJDyAgxsr91FWRfygnWNrPd+i5sjCzWOGZnmY8RYMxseZy4QSwhwggl9m6yzZmziBNGoDAjlDk+RMQQocSMIa4PI3xY6ozLwzXZIoucT76V5yzRwxJbHIHHEZRkHGuu1txcxk0j4pL84JzfduNQIXHRvhOhwCR+EvHSRCJB2yHjwvyHJ6tQoh9RSkAJKAEloASUgBJQAkpACSgBJXDKCNR5oWTwHffz/t4UxSBcIkqB5X6wBIgyccC5Qo5QEjFOEboixJFhiwTG0SGODBETLHmDQomU2ogcYAkfIZaoGKnELp0x5T12tU6p8MBvjK8lSpQwOojjzuD3jkBj5BW7PMgRSByBxXLBOCKMJa7IT9apLXHERcEiTDHDY9w0nD/LbmQ+xs1ir6tUKJHxjJtFZBDRhmQfa1IiGglHU3Uk44prReqFZDAeFpHyItmfPhxT58T9E0SUkuEoOomDRUZVoeSUfRboiZWAElACSkAJKAEloASUgBJQAkqABOq8UHLDTyYawSPEMI1wgDfsJsdD0j0s2YK386ZsRrYZAcU4NigMUASI8AlTpmIUExEH+JXPUwrgc8zcEDcFq2qCzCIRUSA6B8QpW5FzONkeRuiwNAweL6UvLG+xBRVHuLFetVaJTZjnkIQSOb91HL/zcguzTiJyYq5FRAkX1QizGmMP4TFGuJBzyJxEuGDWijwnuoab6+KhMiePx8ozkf1MCZIIIWadMowIPh5+JSlxpkg5kYvuGZFQjGskpowpgQwkg0UyUqwlGrFI8k+EvfGj8FzzH/5fdZToR5MSUAJKQAkoASWgBJSAElACSkAJnDICKpTcNcGIAeZOnS4RcWGUiCAgt/wiWIg7gqKIuCTEIRHx2GIIxQYpozFCidTcmAocUy8DjxEiLLFFPBQymjhQxFEhwkaYAobloLAextUhjhYKB5LaIYJHyKqyQQlLd6zSGA+FCxlTxBsrl4S6g3GHiCjjFU1EfhChxKSAUPjhIOLkkPkYZ4k9PxFKQiY0VgJVLaFExqNGYgs/tlPGCDBSdiMiCIUOWSQPtkpr5GE5Snh2IxJFKIYYcUbyVuxQWrOb4RG0MlIiZUKJlfQqQonNl4fOn356CyVFfj98iYnmOjuPeNtO2TteT6wE6jCBEN+fAb4/k+swA126ElACSkAJKAEloASUQNUE6rxQcsvYSabDi1VSQrGC4kfYtJix8j2sUhWnKw3v+JnhIcqCETykgw3dGtI9RhwlIorIH6MRiKPEBKJa+R6Wg8Ryfsi/8lz0Q47xUxTxUegoLPQjKcWDQn8Y9bxAjy5n4Z//3mr6w3Tu1BZbtu1Goo/PM1A2lQKH1+NDbn4RUpN8KA6y24zXg2SWAB0sLDLnS01KRHFJMYWWJK6tBPVTvAhQuCkKhJHqpchB14m/xAWfz40kl5dikHWbLyVEErxi3CQyb4ohYY+UDdkiEkc3mkhY5B0RgkStESHIcoyY0BbJZDFsTW8h88cYb2QfWzAyopD85c/zpj9Q6xwloT0r8PyIpfBNnIGr+6bDhz14/zcP4Kucwbh0xmC0S7SuZOjT2Vg85mXUn/Eyrr+0XqXbqn5bnuA9/Dvw1gNjkNVmKq4c1wst4MfWFTPx4RP5yJg/Axenn+DzyXBk8eSY59Bk3vu4ustJGL+KIbNWjMcbvwXavjILlzWu+fPX7Bk/wz8uGoMDN8/D7eM6H9Wpt704Gu/N3Iqkac/hlr5HCeqEXONjn/tRLdTszHNdQU59puPa/70UjaIGyHlvCpY/sAoJdy3E0Ns6lBM6j/48R3eE9VrNQPd/jUPXozu05vc+Ide85qetZ1QCSkAJKAEloASUwNESqPNCydCfP0jXBsNESc7p5GLyR/iQjjWWoGHd4pswU9PaxjKgOFkmUpZjtb6VjVY4awJdIqVhqnZHGTnIkUqc9r5WXIglqBQWFePiHt/Da+9/ggEXfh+vr/kvrr7wPOaGRLD3oB//+fwr3Ni/F5a//QnSkj3ILQ7i2ovPw7dZOfjvlh3o/f3v4d+ff42ObdJRL9UHHwWSt1b/F332sox0AAAgAElEQVQu+T7eW/8ZknwpSEv0IrNrO2zavhvbd2WjX+8u2J99kO4YN3bsyUGyJ1YosTv/yAw52ZBtFrHaKVMeEY1ISm0olLjFdcOtxjEjyxKRRYQnKVsy7ZXFdiPL5b5Wz2DDiJ4ZSygh77nTf3lShBLrZmRdxfdHRnuk9roZ597cB53SyztBonc2YsnQmQgNHoW0jxfgYOMJuOLRgciI3mnHUiwZsQBps17Gdd1t9STetqN9l56I/f1b8PrYMdiLm9Cyw2rsXpGOtksoIpwMkUTme4pvqFQoqfpFY17TQ2YCExbi6uvbIK3qQ8rvcUKucU0KJTvwz9tHYnf3Wbh5XLcyV4n/A7zYfwLyB8/D9RSajprD0XKL2V+FkuMEqIcrASWgBJSAElACSuAkEKjzQsmw+6eghC4Lp+WtuXm3g1oliFXKa6xbeqs3jf2DLZZY4olTdmO1wZUBKAS46dSwhQCjAlhDlHbEcTYYMYXnEBNLYX4hRv/oSvzuyX9g0u3X4feLXsWk0YOxc+9e5OaVYNXaTzDmR32w4IV/UQjxIvdwAL/66SB8tPErvPmv/2D4oMvx3OtrcWnm91BA0aVbl3Z49C/LMXbkNfjLkjfoUklBi0b1cMMPL8Cbazfiv5t24YE7BmLfwcPYvC0LX27bj2Sfz7hEnFbC5qu9aJPLKs4ZU6YkAooVOmsFvwoG6WBjrceU+YguQkFFAludTBZzjJQhmVIdq1yoxO7MI2U7c3/zi5MolGSj4bRxaOX8KjlnB/ZvWIf9K1cjnO+D9645uPq2zmhQyRstnzeGL9IlEc64Cd0X8be/thZyEt6XJ2dI/wa8MnQsDmZl0OnBm+MuJ3EBJ+Qm+tgxqFBSFTsKZ7eORT5dKP2PRSSR4U/INa5JoSQek2y8f/8w7OxAt9jd3Sp971dF83ieP26hJHsFnr1uC86tCUfKCbnmx0NLj1UCSkAJKAEloASUQM0QUKGEjhKTIWKCRaNb6EoZDoUS3tSXdpFxglXl2sjNfWlJjSUsWKGsdFBQHJBuOJY2Ip1lytwTVnfhsgAPcWnI+YMsmUmkCHHNZefhz8+9i3FD+2LOM+9gwqirEKQb472PtmALXSC3XX8x/v6PdUhO8aEg14/7RvTFR599g/c/2oQbr+6BV/+5HhecdzZ2fJONiy44G4teWo07hvTBin9+gACzRurXT8RwCiWvr/0CGzfvxbjbLkcCy2+Wvfkhiv0RlvT4KIZIeY3V5risNbLllBFHjRXUamXDyvwl4NWIJfK95LyYkiVZt/W8PERwMo4ae70iioQkTNawtwUn7jd36oSTKJRUVoqRjQ9nj8cXS7eeEut9zbzVa/gsp/iGSoWSGrjeJ+Qan2qhpAY4VXGK4xVKjvf4oyJwQq75UZ1Rd1YCSkAJKAEloASUwCkhUOeFktsmTisVSSSrpEzwsMpCnG3yveOKkLBXydNwRASnlW50JxvnOWc8x6HhiDHyswS1Oh1vQsUBXHtNd2zZuhsf/mc7Lj6/I979ZBsyv9cM/9mUhR7dOuC/n+5A93NbY8PmbxkYypyR/AC6dmyK/2zZQwEjCed1bI7P+X1rWiauyOzI/Xbj359+hZ7MOOnUvjXWbtiMPTmHcctVmdj6TR7Wrv8C53Rojt37c9GqeTPs2XfQjmDxUMRgTxvT/tcWeWgnke45zlrNdgocPgokpteNbZqRshsJpTX+G+m4Q3uKyX2h6GQyc034rHy1ypukY05piRLH/NOvfn4KhBKZCXk8OAibV7VH6+fn48qYkpSsj5di7dzFOPxZDvdNQ8IlA9Du7rtwcZsoV0a8m4hKt+Wg4+vT0G7LkcbNw/u/HICvttyFXsuGo1OFj4g9eGv0TfgGLAOaP7h8GVDMvoHsDXh39hPIWv05uzvJEjKQ1HM4MicPRHsnYyVvC9YuWIBtK8Rhw30anYv6w+/Gxbd0Q9Ny42Vj/bOPYetL61C8U3b0IaE9SxYGDkOPwb3QSsar5IbKcuW8DN/kpzFkYHppFkQo9tycX+rAUTh/VF+0t+JeSh/WWhYga90Ga56+Rkjo3A0thvN69Eo3JRWVCyV52LpyAT7522soMHO3r+Udo9C7Qz17PnRb3DgSe3vNxM0Te1UM/pRSjStZqlEuzyJmXM7Je8lwdB13M7pGRX+Yef2tG6/nILij51HJ/vK6NPN9ahUKtsprjw+7XKzrqIHoZNhUIjb4uX0EMznSJ6Hvox2wUdbUYSqufbhvuXwOM6a4jfrTbTRwDtfslKXEspLr3BONxk3A1d25qKhrnBlYjPcfWVyeaez7o8Lr9whz51MVXrMZl6DJHXfhsr6xZULZ2MjX4+elr8fYE9EBZtwW8ThVLdTkrHwAy6fwc3XJIlzZpuIitr04gjkv6Tj7deb9xLxWY1+3bz3yCPau3mm9ZzoPQMbEu9B+y1SsrJBRko3PVyzFJr4XD2+Q/a33Y8O7J+KygR0s5wvL6d767SP4ZtXnMZNy1mttrvDeqvR9HWdfeW/1HIBzJ96NTHkdn5BrHveFoBuVgBJQAkpACSgBJVCrCKhQ8stfmxt5afcblBbBvIn3mva2diCpfbnCUoZj39zL/o4zIloIcYQSx1kSYYBHAt0WIglIMKrTHlicGtIBp0TaBtvhpv5AEI0apqK4uAT5hcVolJaKHAa0NkhNxGGGuzasl4rcgkLUT0tGYYEfbk+CCWRNS/KigFklUvaSlsxyHB4rQa8NUpO4XcYqQr0UdnlgXkleQTGPCaFZw3pgJ2Tz8xlpSQxypZuFnSBCItyIi0Q6+VDscFwxgsCUHZltHrMeH1sHCw6JZzGBr/zidPcReKbrjhXv4gS6sMSJ67UsNaUlOnIu4eYIUafGUWLfUGxZzIyRuXBPeBpDWY7gPKzAy51IuvletLuEN/eBPcha/BgObGhUvoTlqISS1Ugd0AYFjE1pcvdNaNGC6kLOZ9j6yFwUB3ri7Odn4WLemBR9/AiWjl2H5oueR/8OMZ8de17CEmZMuCe/jFsGVh7Emf/pE3hl7NMIpvVEw1ED0KpNGvK3rMb+z7rh4of6MtyVj7wP8MroCTjo64OWtw1GI5YnBba8hG1zVyHYbSr6PWrv5whK6zqjybhh1ryRjdzVq5G1heM9bgs2cVhY83gOGDUP1zEw08mCCO1ZiRdHTEUBupWOGcp6D9tmP4diXIKzF0UFzua9h+evm4SCzjeh7fBLkebj6VlCteu9FSjqNg23XG8pXPGFEobw/nIkvlqNONeSocfTFuJ6hvWKF2zTU0PwwdzORszqHXPzawV/fhZ1TfKw/pEx+HSFD6l3DUe7DrwWOVuw7am5FA66lV7L6HnVH7AHh3d2QMubLdahHSuw9bHXEGwxDBcsuhvn2uLVpqeG4oMFUeMyiFeuXdZLPrRn+Vem2S/Ozb6IJKPH4kDiKPSaQ5GN++3k6/jtmY3j3tBbr7PX+Hp+yw7fLWPl7TMIrQb2Qlq+cF4F381z0F8Ceu1rnNSzJ4qz09D8lgFoal7HXPvfHkNBVtnruPL/6sUXKkI7XsKzI2YiWHqdue7VT2P70g1IGD4PQ+7ubAtYfmycPRIfv5SGJjMmI7NzI/jyd2I9HWK7V2eg5aJZRgCzXmvHJpQgbyWe7z8VRRTGbuPrtvzDFtUqE6Dsna2Mo+kozoh9f22BuxtDuNd1Kx/mKuccshTugQPR4pI2lFX8yF0xF9+8thXeCc/x80le59yWF8CmuQPwxUuDcM7rFF3M+XxIq5fIf4/mfc3XYOn7kALp4MFo1TOdr8v3kLWqMTo9Phznyngn5JpX/mrQZ5SAElACSkAJKAElUFsIqFDiCCW81TfhrRJOyu9FMLAeJmnEOEtCFFLYJbc04NWKeC3L8zB5JUZokNIUuzsMS1Ush4VVjiPfJUjLYe7nCBOiJfiDJQgG+Kt+hsBa3YatYFRpP+xlFxtHULFa7ErZi3TOsc5hclFNfIqIMrZTw5QGUT6R/WSOpmzIcYSItiGrZCtjKh0uzstEitgOElNaY5cWOaVDVvgsBSW2KZbz+WQtFJQkwNXaX+Zh5ZMYoURaLBttxaq9cYSQ6DImIzjZ5UuW64Rhrqek9MZ5O/K36hfxt+rSFeMhqyuGuWEbuhhpc54uC2g1u7OTzOhh5d0cRyWUUDBowd/8LimfdWKdTwI2bbEm7m/6rflW7zfZkkVBJwFDXCvPVfHjw0d4s7VnAp0HA9Eq6tMp/4NHsGz8a2g45zVr/dkrmYcwFe5pr2FI3yP8+jyGhXOjGKgQmGk7eT4bVIGFcTlIpkrnsuuRtZKOjCm+Kn97H08ocQSOhhWupdxsD+PNNoWRV2xhhNdhCa+Dr8I6bZcPWV36JDsekZXFKAttKW6VC8e1Q0IPR7k0SkOFe4rLIx5rdk2atQrX9xIFxO7SMmohbq9wgx79n5BYAWAP3mXuxvY9ZBqdpWMLayi90XbGkOvfB198UOZcslitRlKM86fcf7jsa4w4mT0VXsflDjzS3MveW7s6z2G4ardy4aqWaIky15f9egzFrsl2/RSVEz2PUSihIBHLx1lByBZX00qvWbyFOs6wyt/vQXl/xmSMWK3gox+2g8xf9tqTZzfOvhgfL614vAgp1X5fOwLo6m5HDnk+Idc8llEWXv3j34Ef3YdrjGpb2eMTLJr2Mj95ox4NMjHmvmsssbeSxyeLpuGT86dgxPkUUF/9I/6OH+G+I5/oSJPQ55SAElACSkAJKIE6QqDOCyXD/+ehUlFAFAUJGDWOD+N8KMvOCDHwVUSIhCBFExEBrB7AFE6sgFerFEX+n635wbQYdotIQOeHETEk/0TEBY7rls45fIQpjsi5ZDfJIWmQkoQ2bVtj1b8+RKN69XBRz254/8NPkEI3iDwcN0b0a9MIJdZULNnG0Xfsncy8RMyws0LKlc7IYXxaXCKyXBFWbF2jjIkt7JhTcBAXc05kTHHIyPeO6CPHOSKN7OuU08R+deYevd1xlMi2Pz94/ykqvZGZUfy4neJH40l0UPA3udxinAUvDY5b+mIJFfwNPVvQivsjbrnJEcQTb4xzxWJT8WbOzGFBT3R5faLtIIiaa5syESHuZxZv5J6iS+aIN3Li0ug/CZhB8cNua1w6ln3DeZi/xb+dv8V3SjRyB8/BdbyJrSz4thyLDlYJSE73mejPUpZyZTylN7rlXTzO+WMFD8dh03AOw2i7O6UyFVdeUSiR0M5B+Cq7/E1m6ZEmEHM6UOrOsW9KG8WUqtjugkDpjbkIPQOwGfGug32DvYIukbfpEuHJHKGkTAyJmntlc0iTDktHKq2Kfs20txwWH3TDOY9PRI9yRiP7hj0nplQrqpTIckzYa9pRCStnyvZru7qv47ivz3guD/OafQlN47mobAHLzRtm08640syM6ooiVZfeyLwrc3bFf2/GrPSIr3H7mqyOJ3RUJBZPFKlUKDma97W9byDuZ1LUPE7INY9d19EIJZ/g/CkjQM0j6iECyjtoMia+0KJCSfx3nm5VAkpACSgBJaAEjkxAhRIKJeZhDBeWNcMtrg4JLY0qC5H2tkZrYJmKuEVCIoiI+GFCTW11QtQCCg5GO6HtQoJKw7Yo4uYxtG5QOHHBK2Ursi/HMuKE3fWmU9sW+NmoYRjzP9PRuUNb3H/3CIxkV560FEldsIQSM035x7hXLDeJlN2YOYgLxC5tkf2jS4FKs1HkWNsF4uSmiNPFElAkh6XsBRMvZ0WeNfvLMKZsyCkpsgJbTalRVClNrFDijOnMzdnXOeucyeNOoVBi2+jbOEJJNn8zPwjb43QVLqPUE20plFx2DEJJwznv06UR+waNc+NmOwF80UJGdQQQDm3dmAfodphTeStg57fER/qsYHeU29k6VR67mNmwcgrrVxr1ZNnQKHTt0xkZsQ10nBvYOc8hbTHdDYF7cYVTlhN9nqrCIe3ny1g5JSEBZicMQsaom5HZJb1CS9eKQklVN8TO83MwnAKQ/CY/XqmKlVeRHZVjYx93xM/ZspvgI16PCkIJ3SpO2ZSP5RCjmNnStxsyGse2sS6be98Oi5l3EeD85lTI2ZEpxrvht9wjO6IyOCqyiLu8Ctcmeq+qeDv7Vtyv0lbeUcMnOYKWzayCw+mEOkp4YtvZlUt3z1CKSZbTw8myic51iUOqitd45Y6QimPFC26t9PijeV8f8VpGzeOEXPPYdR2vUHLENx9UKDkyH31WCSgBJaAElIASiE+gzgsltz8w3XJPUMhIYImLE7Ca4HHDS6dFSQmVAwaZJkhpCLWIIHM8RNiwRBQn0NW2a0QxZuMYs795iPuCX5zSHBFKTMmJVakjVgxqJkEczDmE/7y2FJu/3oGOZ7XBS/9chWl//AuaNGpolbeYchtmqHBO5nu6VWS7V/JOLBnHcntElbyYjTxIBBVT+mOX1Mj3RnCxRR6PPSfZ3SmXMfkr4lOh2OM4UZwler0yljhV7DIbo9NYPKRMyQnCjQ7DdeYnX2V79M9Ouc8f/udnp04ocdwTg50QT1soyb4JZ4+7tGKop1mBDy06d648wLS65Tilr514N5gV3Q3V+k02x6xW9xd7jqn3zmG+RiUflY3bI7NNWalNIPszrF28ADsZoBkOpME7+F70uIvBsM4u9pgJGRkI75QwynN5I86Q3DYx41cllMQRD2SErE9XYP2CuTiwjgGnaQy5HBcVchl33VXduNvXGmVuIiebIlTqMrH38UW7TOxxL7kXXW6uDF4jtOvexpRyHfF6VLLWUN4OrF+xAFsXMC+GbawTeo7CuZMZxFvqFrHnQNYJZC1ap7g8bmHOTvnSDT5R4Ybfdo9kRbtMqmJlX8MjXrtqjhHHUWIximnlHfOySU4/F+emizpnl26xZKTlnAl8jTKNJJCFjU9MwfZVHcpKqczx1XWZxH8PWO+5S9D9bQmG5WcY1794zOr4+UHRQ1TxGt+1YizFrfYxpTcS5roKW5m9k/sZr2mOJDA7j/Luk6qEkmq9r6t6HzqnPiHXPJbv8Qol4iiJcpp8sgjTXnYKdNqgTRt+X1npTcy+g2y3ipTovH7mj9DknXlYn9sAmZW4VSr5tNTNSkAJKAEloASUwHeAQJ0XSkZOftiIAGHmk4iLRISDIINVRUjw2MKCuCRsAwddExQBRAiw3SZGSpD8Eild4QtCHBKBYJDtfktM2Cp3Ni8TEUc8FF58FGOSki2HiFPnEuD5iimU7GfXmT4XdsewaweY+fzid3+goOBCAwa7ehJ9JkMlyBKgEFsJGzcJ55Xk9ZkxRQkpCZcwmJUpreJUEXOLPMc1+Sj6SJCqBLmGOC+vNxGJDH4VJ4oIGjKmPBK5vxFQxJXCdZaIwML1+BKTTBaJIwcJg0Q396U7xsPMEmkDbJlcrBbL8RwljoDiCC6OUOK8hxwRZxa7K2Twhu9EP6ojGFg3Ps8xl8EJR3WEkipKEI50E3FChBLmYxonA50hxr1i/yb70nl0P3SueDMcBa8663bKF+KWg1R5IfKwSbqyPCLBq4PQ5RW7PMj5bXbnu3DBtPbYNHQCDksmS3Rmhoxd1W+yq3g+wG45Hy54DF8x5BMsB7qRHVskuLNyR0mZY6T80uK5KGJKVRxnT7ncEvu4UnHtyMCORSgpG9GPXR+/jLWzJSS2M1ovomvECE/2HOg6aT5nGhq9Nozhni3KBw1HTavcDb9dSlQmBkWNF+UiiruqE3LTXJmjhK6dSrrMVJwLXUYPjsFXq+yuQJV2EDo+ocTKI1mABiavBwzwHYBPP2BYbtyOVFGzrEKE+PyJK/HRYubJOBklTreiHCvcuF3nDmjRyESzYqsJbj06oaRa7+vTRigpn1HSIHMM80ayooSS2DIcK9cEg+JklGS9Cisaxc44ifqZoSmYtx4qkFT5+a87KAEloASUgBL47hKo80LJiEkzKBx4S10UIpaIyOGErxpXBbc5QokT7CpKhWRyiKNCWt+aYFUeJCIJpQN0Orstu9QUiHxgBBEREvLyC7A7KxvJKSlIZTmNxJdImU4hu9l0O+8c7N13gKKHF53ataa+EsHHX3yJFk2b4etvv6VIQtt8USHO79wRAXazkXN7uG+oJIjN33xLF4kbbc9szu41SShhKKycr0H9Blj/6WdI9SVzfiF0OacjDuflGeEjO+cgdu/dh3Pbn825JBpR54zUFPxn81bjlMlo0Qz1mZMi2SkpviTsPXTIuGoaNzwDxeRzRmoqNmzahNTEZCu8Niq0Vd4ulmgiAa1lbZVLA2LtsNjot5VTkvPI+DGnSCiRAMybsH1Dn3K/hbZuYuK3DK7wsVBdUeRYbjBtJ0DRxJcxpMNrvGGrJMMhdlIs3XhyzNNRAaFxPszsDIViCg1lrWGP7kMvtGMpQ2gfQ2l5UMwarbbADLDlzff1FHecjjeoIhuhWkKP3EA+OwL/eqxNaZeaisdVkbtRiZujiEGtS8dvMaU27T+QrjEdcM5bzP4oLTWys082UCQqlyETn9/xCSX2mBUyRWIEAOdGu7IAXyP4PIYG7HDTO0sEOMSE41aR5+Is7VhexxWwxBEv7NdsWXeXI78W89mxZ9lvfegiXYCOkC98vI6S0gyjLnyf3Av8k+2U8++Nn61Tbsb2aysUN//DzrGJEj+swOJstKRQ9MMYB9ZRZZQczfu6iqyg0vWckGseez1PoKNEHCKfnI8pktxqPyorvRHXyLz1uTGTaUNNZQRaaOjr0f0HQPdWAkpACSgBJfAdJFDnhZJR//u7cmUlTmCqU4JTlt9h1dHIDb08Jw8JdTVtgq32Lqbri98fQIdWLTF08ADkFxXZHWEsseBwfr4RSv718X9xKJ+tftn6t0QUDTpKJt17pxFSAuzbGyhh/gJtGok+H+rRTbLwhZexe18OCnj8b8b/FKGAtDGWLBUPD/Xj4b8sojfEg3Ejb0X95BQzPym1SaOY8Zs//4WxKF62FU7Bz358CwoKCyFlNgeyD2LmX5/CL++6Hc0aN6RQEmGr4UQ8/vTzbBtciOHX9adI09jkjvjcXny2bSfbJofRvm0G5xdiK+IkPLpwMXwUYUxnHbuDjfMeMUKJlCvxa2yZjcMxusTH+f7394+ucaEkRFfC+7Np1X8tq0KXD6erRThOl5IKnwcnUyhhBwvzG2x2W+nYbQE2VxIwW/EzynafNL4XF82/2W4fGruXXb6wqnIXQpWffWx/+uyQ6XA7OSpxWOxiScXK325A0rTnrCBO87DXtWIA25tGCxDylN31pjQzpvJZWOULjY4glDj5HK9RNHrN7irjjGd3vVnapixvpvQpzoE3xEUT56HFyjHYnl5RTLIyPlYhIVYEijPdEyKUwOrOlFvarrai2GC6DPF6FPeMbu3sTMgu5WI3obOzJ+GrQExgLXezHEzryOplXNerktDcE3LTHM/lYXdqYnvhtktiOgnFYWrEg4/5+n6yste3c9DxOUpkFJNb81hndJ8FfDz2s6ismiO9Q2zeeRUdVaXXKarrTWU5NiFp4X0dnVmB8o4Sq5V1zxgBT+ZzNO9r2z21jm2G6QrrUZngdEKueSyrUyeUVNYBR7vjVPmJrzsoASWgBJSAEvjOE6jzQslPpswsc5NQnHCzTCU6Z0OEE2nR66a4EC2imHa2YvOw2wgbYYB/xFFyfoezcdPAPuiVeb5xpnz4n0/5rwut05sjvVkjPLbwGSxesZKujHpIoK3Ey7Gm3X8XuneRvhjAv9Z/YuYg2SQd22Rg/MOz6N74GsVFBfjjAxPRvk0rNKKzY++BbGzftQe/ePgPFEbceHjiPUhv0hDtWrem4BLAhk+/xG/mL6CIkYDGZ5yBsbfdiAu6WoGcos8MHHUv7rvzVvzgnHOMU2TDZ19i7pKXkH04H+NuvwktmzXE2Rlncs8EPPPaW3Bznjdf3ReFxX5s2b4Tj/7lKUQ8LMEx7ZCttsBmbCnZMV/DRmgRZ4k8pKSnNLaF30kJjxMo6wgtD99350kUSsrnHgR2fID961bj4GrJ0EhD6oR56M9ch1K3g/32t27wmejavg+a3zIATVskIpS1BVkfrERu+jjcJt1g5HFShRIKc8b6/xLbCmfBPbwav8m25++4OcJR8w/seA9ZrzVGp/nDTTcWOC6EnWlIGnwXMvq0YfpKNnLXbUDOezlo+vgMK7CWv3l+nm1jfQMuQas2ttiRswXbnmI5CG/gLljE7i7itoh7Q2W3rd0Q04I0ptSgheH7HrbNZjlPoPzNctbKKXjrvUZocemlaCChH3wEtryEbXNXIUShYgivhRS2xRckRBBhR5ilOUiiJaDdJelwB/Yga/FjOLAhUGkr3I2zr2QXmRbM/8hCI7owru5igy394ozL11G3QWg9uK+Zm/P6Clw6B0MGWqyOTij5jK2dFyMw+BK06MC5msXa8/2sM85mO2LTbSlu9gZDdx1hKk6LXyOEPLEFCVlZlXREsq/VOl/Z64Hnzlm9GvndJuD6I3acqXxOseQqm7vTTrqY0l7qzTcjo6d1rXLWrcP+lS3QdfndJidEHkVbluLF0Y+xZDJm9IxL0OSOu3BZX+c9ffxCCYw7ZAECGTkIp08o7Y5VcV3ltxR9uhgvjp2LYEYftLxtMBrx9WG9xvm50tmH4nXdSktvSsXZzjeh7ahLkcaqG2vf1xBqkYbgVuakRLUSLt2fOTnnMCdHXieNOnRDOxE7qvu+5q6lzH3d0PCuQeb9bT7n3vsMjSZOq7yzV+lSq5tLE0urvFAiDpB3mkhJTWzT35gsktJhorcfZenNvK1oHyd/RIWSql7R+rwSUAJKQAkoge8+gTovlIwWoYTXWYQON4USCXE15TbSYcZ2Q8h2N3NAfHR4ONuCFER4p8+cEDlYXihW+Ymf/2/9cF4Bsr7ZiR0frjLCQJf+Q+g88WAMhYqfDhtiWgJfM+Z+FBQEWYbjRTbLWtwBP/714mJz7qYXXAkvM0muveJyzJ58P51yODsAACAASURBVCb/4U/4dOt2FHGffbsP4I+Tx6L/lZfhmVdW4Nd/WoiWTZuYtsSH9+egX59e+PX4+7B3/z5cdP0IZLTLQGpaPeQXFDEsdi8+eXUpxRzJKfHiyRf+gZkL/o6Hf/4TXNPnUlx8ywi0atGS8/Mwy6QYZ7KU53cTx5l8lYt+NJLHRfDRskX475avMGH6Y8axckb9NLNukUCMw0ZKkiQY12SaSP6JuG5ELOFP3MZc3NL9Tccem7OTa3JyhZLY9jVpSGjPFreDB6Fr317WjUUlj9wtK/H+3xbggBFV+GAOQkLPPsi4YxQu62AfeJKFEsD+zfRnDEZlKciV6dX/gApkb8Bbj8ymMMTSKrmhTOPrYuC9uHhcL9MG2XpkY/2zj2HT4tUIOuGRGd1Qf/Aw9Bjcywqs9e/A2rlzse2DDQjuzLcOa8Sb2b7Dcf6ovhXCXJvMe7+8sODcuNVj7sv8wWjnnNq/Bx8u5bmXMhxWzm3mxy4v0WNy3yIKPG89sQA5G7gOc3qGm7bviUa3jcLFfTuUtiuuXJDwY+cHz+HDJ5aiYKtkWvA1cMkAtON17M3rWCH8lHuU3oi2uOuIeRRZHy8lm8U4/JmdlcE1JPXkGu8ehB4mePRohZI8bHx2JkM9N6DYzNW6bjJm+3Hs9hMb5lohU8QRcNIqBunapVwHJVem0pKhPGxdMRfrn1qFYnOtybozBbKJk3BlB67nhLgLKr+5FqfX2gULsG3F6vLX+hZeq4EdTDhuaM97eOWX01HUhjf2A3sZUcE8cnZg13sv4eCqnUidwXI10/b6BAgldGm8/8sB+IpNn1LLZdU4L+TKv+bvWIl3+dq1PkOE5QBkTLwLF/sXMBsJ5cSP/R8vxruPLGYWjXDna7QbP2vGyb6LuW8gJvjVz+v0GF/Tr1nv20YsH6TY0Lv09VGN97U9beOum/sYdq7cYDE3eS+jkDl5MDpVKoA6a64NQgnnEhPQmpl5CAfOvA9SjVNBACm3L4/l60jKdlQoqfr1rHsoASWgBJSAEviuE1Ch5MGZTPuwurXIH6/Pa7XP5ZWXm/0SCU7lzb1HhBKKFx4JRmVpSxFdFaabjJ1B4gglkmxaQhfFlq3b8NU7L5pxLh/+Ezo83CgqzMNbf5+HhmlpWPziP/D4319i2UtjBPx+FObn4d2//8XMo/XF/dCwfn00adoUN/Xrg5VrP6QAI+6LMHbu3oc5D96PSzO745VVb2MKhZLWzZvzLBEKLodx9RUXYtLoEcgvLsIFFEq+174dkjxeE8yatXc3Vv/9r1jx9nsYQBEmnyU2V915P341ejgGXnExLh32U3Ro09oIOX4KHNm5+Zjwk6G4onsXLKUDxuON4IYf/hA/nfo77GWHnnrMNJHyHxE55Bir5a8lkBiC/J/jFAlbPZPN+mIf0S2Cp9876qQ4SmrkjVzdQMRjnkxMuOgxj6MHKoFqtrat1aBs4bDDTIb4UiSpMFenk1G88qNavbC6NTkJUZ13AJfbHWfq1uJ1tUpACSgBJaAElEBtJVDnhZIx02aZoFanrEa+ehO9tnDC31iyFa8RAhjoKuU3SRRLxB1RzCySMLM6jDhgev9al9jFEpgQBY1NW7/GljefN9v63v5TPu1F1v79WPDwL9HzvPPwyZdfY8TkaWib3tJ0s8nLzcXbTz9hzvvG6jUm1HXRstdMi+Hcw4ftbjQu7Mjai8cm34eLzv8+Xn37XTzE32BnpDcz7pYDuYdxzRW9MWHkcJYs+NHrlp/gXJYBJbLbjmSFfLtnD1Y9+TjmLFmK3ud1xQ9Y6vPHxc8hnSU+twzsi8tuu5tBsu1MV58w7R6HCgvQ7Ix6eGLqL7CPmSbSDOfTL7eaY+qlpNFhI22OpU2y5SSRUhvB4JGOQHb6rROCa2JcTD9iK+dFqnGY3FLaUth5gzz00x+rUFLZp0Xcriu19aNF51WbCRQxAHXp2HVVt7atzYuwA0hR2qUqdrJ2gG9+VMvn2ryeOjc3qyONNPK1utfEltrUOSC6YCWgBJSAElACSqAWEajzQsnPWELilIpYigdb+doCgHE/8N4+xPa5Jl+DP0rAagJb6JZQJJE2wmWBpFZJiREO+OdLCiVfrHjWjNfvjnE83k2hJBuP/uJuXHlhL2zeuRs/un8y2jH4VXI88ihyrPy/P5kZvP3BR0hjucwfmWWy/1AeRZIEdp6heMOvO0Uo+eW96NXtPLy2+n089MTTaJPe1ITKHuC+Ay/vgZ//+FY6UPwUPn6Gzu07mja+MrfdzCP4x7xHMefvLyCLHXZ+e+9obGHHnB07vkWfi3vhyh/fgw5t2zB7hetiMU2A7Yb3MQdl0h3DcGmvH5jA2rFTZyKLpUL1KZRIW2AJnQ1T9XBL9x86cGQB4i6RNRmPjmyzH4az5cExQonAlT9O+Y1smTJm2GkrlIQ+ZnvhsS+zLWu8HIvjfdfbgaMv9axWd5XjPZse/10mYHd4yp+AK1j+dOKbcdcQO7v7TxE7z9xyS5sKZVNO5kbgrqdxG5/XhxJQAkpACSgBJaAElIASqC6BOi+U3Pv7P1fo2OJklEjHG/neOEp4wy/ODy9LcLxey1Viusvwq1VeImUmlmNCRIJNX32Nz//xd/PzVXeOY1ZHxHSaeXbmFJzTsT1Wr9+AB2bNZyZIU3aRCSLvcB5WLnrcCCUjJ/0azZo0xeZtX+Ocs9pj0/ZvOHjIuEpEKJn9P2PR4/wu+Oeatfg1hZLWFErkwOyDeeh/iQglt6DIX4QfjroPnc/+Hlys25c5ZrEd8Ct/+h0WvfQ6FjDf5P9+/QDatkrHToolrVufib4/Hoez25zJrJEgpR7JaAlj78FDuICtjh9itx1Za4/rR6JTx7OQ5E20hBLTJpn5LtL9h44bbjAOHTmWiS8mrNYRk8Lk5yYjyTLhQZYuJdpKadkO8ODooaeZUJKNTR/sRL4vG1lzp+PAlgEnUMjwY9ennyOL7qD81QuwfenWSgNHq/uG1/3qKoE8bPt4K3KYQ5OzdAF2M2OjybyFzI8p7XN8WoLZ9NRQdnxhXghL9rpe2hNNWX8TyNnJta7Azrkvo7jFMHSfz+DX03uZp+W10UkrASWgBJSAElACSuB0JlDnhZKfz5pnRAQpcUmgmCEBo5I9IjklEnjqdGUR14O0uTWlOfZ2I4pwmyWYyE+WaBJknsiufXvw7+cWmdfGwNE/R14xA1QpIry1aI5xVMxc8BTeXPNfdqNJRWFRoemg8+pc9pzkk+ffdDvzP+qh+7lnYfp9P8OUWQzPpMiR5EukULIbMyfcgx7ndaZQsg4z5j9txJYghZTCwiL0ozPknltvYIvffNw47kG0oQDio4AhYsxhulaenTUNz76+Cn9+4VVcf1Fv093GyQ258rZ7cTbb/3JFBkGIx+QX+dG17Zl46Od3mbVcNnQMzmzViq2Ek4yzxlo1nTRGKLFEEWlV7EoQ8YiOEimzkX2EsZQpUSyRcibjMzEiiS0w2caT008oYWeSfmOwV4IP2WWj5UNT8UMJujwhj2wGR97E4EgJaDwXDe+ejCsHVuzKc0JOpYN8xwmUf502nzgBP+zeOG547ekFQsJ5X8b6xS/h8IaooOXO3dB08HD0YMCv3Rzp9FqWzlYJKAEloASUgBJQAkrglBKo80LJxNl/MzfwAZbXUMewSkWMM8Rlutw4rhJzw2+7R2Sbh+KDfJVjRSgJUWQJseNNSSRkwlO/3zEDE38y0lzcPyx8Gsl0oVx/9Q/RnG14ZfQBd9yLZIa6JiYmorCgANdc0gujf3SDEUoe+vNcJCeloX3bthh85UX41ey5+GLbt0hJTsJOCia///kY9GCbXyOU/G0JMlo0p0hSiC4dzsLlLJG5LPP7KGCGymKKIf9mh5pkTyLDXF3ocW47jLj+Gnyy+UsseOGf+OKr7Xhj/iOl+SyX3XYXhRLpQ0Lpg/MoZshsepPGuPIHXdgV53J7Lc/gg42f4wy2G3ZyXYw4It1ruIeU3bgltoVlQpSPjL3ECnm1XC0ilIQplJiHValTmmcim04/oeSUvn/15EpACSgBJaAElIASUAJKQAkoASVwggnUeaFk/Oy/GjeEn3kcHmkPzBt+j0gmFEwkGySB2SKOICACQpCtdUUgMftRLBFHhJTkiFgSDATo7ChB17Pb4Y4brsGZ6dKNBthFcUOyPJo1aYRtu/Zg0Quv4KPPvkKjMxqY8hUfxYSHJ/wULaTNL+eyc88uju+lWJJEx0l9/JYtJf+zZTuDZL2m9GbG/WPQu0tXrGSWycz/W0ahpAkO5xdiys9GoCWFjQZpqab8Z9+BA3j0/55lW1836tdLwz0/GojmjZuwI04B3vnoC8xf+jxu7XsFbh3cz8zz6jvvQ7P0FkbsEPFD2hHf1O+HuLx7Z85V2msmcC37Me3Pf4XHl2LKkeQhLX8FhLhxrKDWEP+yVIn1NSbn1iS62l1xpE2whOBKJyHyNaGv1E1kLK/XhYk/vuk0K705we9IHU4JKAEloASUgBJQAkpACSgBJaAETimBOi+UTJizwApspRPE7Qgl7FwjzhLHKSGCiOwkIoAIJU5JieUqkZIcySsJsgUwhRI6UxrVT8P32W2mkD+7KbRItxc3x5QE00N0j3zyxVYexw46dKyIkhBk8GrfXt3Yclg8GNJa1xYXjKvFy/03UwgpoqgQwjdZBzB/2v3o0r4DXl/zAeYve4Ouj4YoKGAmSc/zrWwRE6QKJPtcWPufTRQs2LGHa+vetT38DKD1cG37D+Zj/WdfmLn26nouS49cWPbmKjQ8o6ERSmSN/mAQXc46C02a1DedcGRm9SjevMV8lWRfKhlZzhvSMm4SI3rwEYhQTIpIWIk4dKzMEvOws0siFJbkCVmr5JX4eK5kdhNKTUnEqEH9VCg5pR8JenIloASUgBJQAkpACSgBJaAElEDdJlDnhZKJf1pU+gqQ0htxi4ioYAJGpYuNvU2+cdNFUkLBwKgCfDhCSQlLSUQoMSU4dFMUF/sR5PeFLF3xJFgBp//P3rsAxHXeV+JHAgY9QC8k2ZIfwi/kB/iFX2AnkvJAbiKpqaW0EW7X0Oyi/3bB2w36twX/u0AfsN0KbyvUdsW/rXCzQmkiOY0giYWTCCc1xInxC6wY5Ad+IVsGSxaSYHiIPee79w4zwwAjCdmK+UbGwMy93/3uud/9mO/M+Z2j7yMkOkR8zJ41F/Fxjr+HFCmn/P1kagZxul9pMzqmp76YwdKcOEYF+xDPcp44Eh8rll2OP/idL2MJlSE136vHwWcPYSHVIkMkNWLZX798VkiNiLqY7dMxaLpKMsfPPg3w+f7+AXqLkNxwyZB+lgupVEZEiZJyEubMdcpniMMwZR9nBoa4Hz1LBh3D2sTZc3QyJHnoUWLifmcYQ1dTlhQgSoYRJ9JJZ2LUKc556ocRtUlyJDaW7RvySYROnCFg5syZha+szrBEyfSek+zZWwQsAhYBi4BFwCJgEbAIWAQsAhaBTxQBS5S4RImjGmE0sEuSGNWISkuMCkLmrvqPKgiSA+Y7F/vaRsoQqUxElJjtRAS4CgvyE6ash3UlJCdEwzimp2rLROca9sBTXHiyCy81RuyC9ufxZsTS32MYly5NxJ/m/T79Rs7g1Ol+/O1j30LvwDCjg2fRKJZHZbkOOQxjpKrHkPo+SBWMa6Qq1YySeYZFaiirhmVCQ4OOqkOnalJ9GI2sciPhYXxHSLzEmnIakSvqE8kXfh+awQQbx5IVOhx/xbBOkQ9qaExMstMP58kYkjPyKBmh0kTuJTqOyBj5wMyaFe8QQTxmFlUxV175axtY+onezPbgFgGLgEXAImARsAhYBCwCFgGLgEXAInD+CEx7ouSP/+FfAqU0cfIkMfE3o2U3Hplh0lm4yI9huYmIhGGW2Ih0OENjDtEFw1SEGGIhUGfiqFOcaOFYkgjDTmoOt1dVik/lPYYocdQbnkxFUbsz2K50JfL8EM3gmKE6pERB9nqW4fjx1C9a8O6RDzF//jxD1sTHkbgQoaJCG2P7wZ/UzmAs+tg3ES1+ESUsizlDBkUeJkbhISqD5yMVjcqG4nwideLM74GHzon7SFEzw6hRSHUMUZkilYy4JJXSUHEyQpWMtlFfRviCsNJ5OF4u0rjomCwnYsRyjGKWeRyHkKEqhQqTeGLyhTtvtkTJ+d/XtgWLgEXAImARsAhYBCwCFgGLgEXAImAROEcEpj1RUvJP3zLqEFm4GldRkgIxXLTLbFT+I1KViBDRwxFUSKZBooQKkjtSbyRZ0QUfy1HeePtdp75EL0t9Yvw5aFYqvxCpK7j/AM1Rk5lQc4rlLx98dIy+HLMdksY07ihMRJSIeDAkiuFsnOeuu2w52t/qwrIlCzBjaIYp69GxfLN8RuHi0BBn0M8SHJEVPnmjsNlBKk4GFfhLkkYlLyJrDEGisiK2rYhfcyxu7Kenyg3XXIG3u7pJmrBMiG045zSCS2lEq3a7uj80ZTsxJkfZefiH/bhs6WJGEAM9x49h3pw4h4hx6pYUFuwei0QTSR2ZuDrn5vzukzEuI5fjeB6r70y1RMk53sx2N4uARcAiYBGwCFgELAIWAYuARcAiYBE4fwSmPVHyZ499x5TLzBC7QSZEBIKIEmPkakgEpxTG0X44bMkwSQJ/Xx9uYrrNVcuW4Om2Q3i/5zjLX+KM4arSXgx5IcNSkhMqRolnTYzIjd9b90VT7vJ/vv8DzE1INNtJnRJPdcWg8e7QPsbQg8QEk2BYkiKy5j/91m/gez9uwvvHjmEGuQ4pMNQ3Ug2GlVFZTR+JjlijYpmBWVRsxPL1gQEe3/jI0keF7ffTD8UoPKQOMeck5YrJ86VNyiD+64MPoP4nTUzX6TE+KvIRGaEHS8YdN+O1197AByf7ndIalR/xeZXU9JE0+q3PZ7DdeNT9pBFzWUpjsGO/9aUjGe8X90v+JN5DfZG6JlYKE37/bPqNlig5//vatmARsAhYBCwCFgGLgEXAImARsAhYBCwC54jAtCdK/pzxukYpItLATWjRIp9sg1ns62HigWVTYspvREoAvb0n8OX77sZtN6Tg4C9bcODnLUi+ZBlWXH6JUUw8f+hV9Pb3Yc0dt+AkE2tO9fnR9vqb+MPf/QqWLliMJ55uQj+JhrbDr+PWG67Bgvg5GOAxnyHpIqPWlSuWG8XFy4ffMOk5f1+Uj3/4Vh1e6ezCyuRljACeY/rR/PwhJF++lNHDC3Dkgx4sX7IEP3uuFTdefRXmz/GxzGUWXnylA7Operku+TL0D/SRsIjjcV7BgrkJuPGaK+l5MoRX3ujCsQ+P4+9K/iv2fv8npHpi0Nn1Hj7qO4Vb2NYly5fg+Acf4vnX38apj3px1203sayHSUEkPZ567iXkrv88brjuWjzx1L9zv6M8jp8kz2h5kQgcQ5y4RrGmTIn/fFKSqPRHqhKqS9ak32SJknO8me1uFgGLgEXAImARsAhYBCwCFgGLgEXAInD+CEx7oqT8m991TFOdWBajsNCi3biTynhURqz6nQ9V3Qwb01Pg5KkT+OeyrWj51WFctmQxvl7219i89nP4AsmT+UxwKa/ejUNvvoHd5f8fuj/sQcsrb6Cm/sf4yr23IePWW3DtVVfgJ794Abv+7fv4G5IgPd3HcG3ylfj9kr/GbTdej/yvrjPMzV/+/WN4/cj7eOwvCrF9dx3aXnsHf5T7Wybi96orLsPDf/W3WHVbGh7I+jzafvUKli9bhuLt1fgvm7+KxLlxuHzpJfjzv9+FhMRE7vc1dL77Di7nNv+pZBtW0jS1MOerxsR1+zf/DS+0H8bfFP8B2l55FXffmor///EncPRYD/4oZzNeevUw7rrxRmz7l73saw8q//i/sK0uzEtIwCNV/4Q1t6fiN7+w2uC078mf4vDbbyJh1myjzJERLOuJDNPkRSsbpQkxjxNRQoLEYMzf77/rFkuUnP99bVuwCFgELAIWAYuARcAiYBGwCFgELAIWgXNEwBIl3/weF+xKffH8Omg0ylIWz19E5SJ6TQ/jN6LMFhqj+pip+1d/+J+RvO538PtfysJPn/8Vvln+JyRQjrPEBvjZs61oePoZ/I//lofly5fj+z89iO8cfBbrM27Fxs99DvEJs7D5T/47fTni8Z3/+d9xz+/9AX7+f/4eeeV/iyUJs/Hw733VRPVuI+HS0fUuHvuzQlTt/h6ea38N36x4BL/3x3+Bb/5VMf7nP38Hr7/9BnaU/AkOUznSdOgwnnvlFfxdcSF+/uILuI5kyD+S8Gg7fBjf/B8l+A//75/jsb/+U3x1axkuX7QIf/Qfv4aF8+ajsuZf0fJaJ6q3/mf4eZZvHXkXj/K52Flz8NskgK66dBHifXNQ+nfVuPv2W/AHG7+M3/7Gn+LLn7kX7W++iy/ck4bky66gH8oZHH33fbR0vs7I37kmMllfgyzrERnipemQbsIsJd3ExbP0xykCGqTR7Lq7b7dEyTnezHY3i4BFwCJgEbAIWAQsAhYBi4BFwCJgETh/BKY9UfJXe77HJbqIEiceWOaiMkY1ZTfyK/HMTmWVKisPLupljHrqdC/+9yOFOPR6Jy1CZuK//+9/xsasVbj/njvh97NU5jt1ONz5Fv7pz/4Ix0+ewGtvv49//O4PUfL/5FDlsQi/ev0t9LN2pmr3v6Ky8D+jm+Us1y67DIXb/g43XX0Ffn/TOhILI/hf//I4jh07ib/4w1w0vdyO3VSgFP7e7xjz0xXLL8Ff/EMNy1yG6BFyH2669ir8r/+zl0RNH3I2fAlz4+Mwe85sVP7ztxBP49hHtvwuvv3Dg/jqb6zBn/7dN1kaMwPFv/81o57Z/q3vkfB4G3//Rw/j2V914Hr6r+w78GM8+9IrmDd3NkoKvo7auifR+uobLA1KRPF//D0qSt43x677yc+Q+8CXqWCZg+7u4/DNjcee7zcY3xEZ0w4oFUeJPyRK5s6dS2wJtMxy+bSeG+BriiweHBzAb953lyVKzv++ti1YBCwCFgGLgEXAImARsAhYBCwCFgGLwDkiMO2Jkr/+1zp6lDgRvnqYUhupS7xyG0UGy7hURq8sIZGPiUpVek/14vbrrzMrfn//IFpYtnJJ0kJcc9kykzbTwYSa3lOnce+taejzn+bXEA5TeZF+07VUkcxgSctHuGRhEr1CXsYdN12DOSzXGaZnScuvXsMC+o9cdTk9StjSK2++g2East5ywwocO9XHdJ13kEKVyIL5c9mfERI1b1GV4cOSBYn0KVmE50lyKG53ycLFVL0w8pdttFJpIuXGDVdfic53jrBk5xK0dbxtzjftuhXGd+WNt48wjacf991yA955vxuXXLoU7x/tRveJXqbYzMLW3GyU/v0/0keEKhAazqaSSBGZ1D8wiDfpZXL9VSuMuWw/E31EzrxK0iXOF2eMcIdoVjs8OGTMbWfP9jlmMIoudtN9BuiRMjTEZB4qTzauzrBEyTnezHY3i4BFwCJgEbAIWAQsAhYBi4BFwCJgETh/BKY9UbLt2/UkShSVq5QahyCJYxKLMRs1ihIRJ6Is9HB8TERQ+GlW2scUGxOzy5SaGCbEeIG5IhDipKYwUb9OcO9Myij0NeMMqQsT1TuDpSnxJrJ3hkp/VHrCkp4ZVLacodJEZT6xIm2o+jDJNjNUuqLkGPmlOB4qI9zOFx8PH/vb52e73GdgaMAQEaf7SE4wjWZQTAW/RIaIEPJTATIrXtQPw3h5vrSmNSaqs30+Ehv84vFUJjMnMQHJS5cy+pfxwoz/zbz5Juz+4Y+QlLiA6g+pa2j3yv7IuNZL0JHSxvF0cUxwZeYq9mSYBMgACRVj5Mr2FQRkopCVLMTvfvZzgCocESVf++JnLVFy/ve1bcEiYBGwCFgELAIWAYuARcAiYBGwCFgEzhGBaU+UVH7nByQNFOHreJRo8e+jd4bSXAwZECi9GUXYcA8kNYb5uggULv8dskORu1z4O8awYgNMq4ZYUduGRBCZ4OQM8xgjjPAlccBGRJycobLC4TVEiMBEBYtVmGHULmxD5A2PKyLEKFz4o3mwH30DJF+oSBk4M2DihdVejPoko1QpOLi9aUXGqizpiWGbivZVv+PjRZBQKcJSnZmM6B0iaXHDyqtx81VX4eVXX8ebR45gli8WRz86iYTY2RhiPrFJsGFbijDmgRhZPAL23pBFQzwJQ5qY02RfRLZQUeKY5VKR4+I6kwRPDF8/dboPfUwI8jPd5z986fOWKDnHm9nuZhGwCFgELAIWAYuARcAiYBGwCFgELALnj8C0J0r+5vEDRs0xY6YICSktYhDPMpUYkhQiQZSA46hJnIfhOEhkjAwP4IzDeGCGVBWKD5a7iZQbJDlmkhxReYlec1QnznYxLIbRUWbwCSkvtJnIhmGVomg7hxsxx51BAsI7uKdqUdkPKREMkhQZGZ6JfikxyJgYlQrLV2KoZIlhI75ZcWCRi1G2zOSxDIGjvug4/GdMao1RLbcVMaRzcU1rT584if/4td80JUbffuJJHi2W21A9QnIl/gz7TKzIw5Ao0UnxbOKoMBmiakUnScJkgC+eJvEhGklk04gUKGxL5yeVjMxbdXwfFSz6/TjLe/r8/TjFr9wvfcESJed/X9sWLAIWAYuARcAiYBGwCFgELAIWAYuAReAcEZj2REnVdxuckhCj+CAZQELAS7oZVYc46BrCxJTKcBv+KHGGCI9hkgMq3xGNQkrAqC1IpZAQYMqLVBQiKrixSlr8LJEZZPmNOIl4enjE+Wax7EVEhQgVuZvOQF9fH071+en3wQwZQzRQoUFiZJAvx/H1WJb5+OhpEiPliHrlqjb6qcyYTVWIUYqQ6JlNkkSlOSqtiScpocyeAZIRfqpPRIKIGJrF85U/ioiVQZItA1R1nOr3I/3G64w/is4ggb4is9mOeBCd1zCPq/4rQdmxdqEhK0t+TMKv+sqtTp7sI/nj9F/qmj6/Mb3muAAAIABJREFUeupIYOKl3KGKZbZPfaOCRaU5Bhs/1n/Gmrme471sd7MIWAQsAhYBi4BFwCJgEbAIWAQsAhaBKUBg2hMlO7//lDE/1T9TeiNPEvmJyK9EKhHDiOgHLfjFSUg3Qr5E3iMm1VZECV8zJTPGfMNsJ1WHiJM4ftPPI2QVlsyfh9tvSDFkil4TofKrVzvxztEPTFmNEaHw+WGSBl/6zJ2GgHHIGXmMmG+mbKex5SWm5JxkOQxLftiJIW5/wzVXYGXyCkeJwm1OkuwYYbnLokXz8cN/fwZz5swxHia3pFyN+YmJhnwx5T9s8PmXO0jCODG+96XfwvjjMzRwnY2PaEYrv5aftrzABB0SJcZe1lHVCDMhIaJDj75BHo+9jyN+clzpPy2vFBE8NHHlsU6KIKIXiaCSwkXkzCy2GSdvFwlRdHy+uOb2tE+5oqQT+3I2oSZtF/YWpjEc+pN5tFbegVzswrPswwV9dO1jAlMllm87gPLViWd5qFZU3pEL7HoWgW52H0DBw23I21WItHg/OvdtRXFXHnYVfHJYBk6qvQbZZb0o2lVg+tZalYsKFE1R37pRV3A/GrKeQNX6xZPjeNa4n2X7gR6c636Tn8LYLc7i3umuQ8H9Dch6ogrRwHUuvZl0H38LytdsQUvebt7zKyfdPHyD7roC3N+QhSeq1iOKK37W7X/iO7RWwrm9eS9f4M5M1Xw3Ve1cdNf6Y7wWo+fuR0v5GmxpycPufTk4+zskykHjb+J9+DCOFEU5d0bZrN3MImARsAhYBD79CEx7oqTmR82O34YpgVFpDIkSlbyoNMYtizEMBYkO468hokSkBcteRHg4BIYIEpElMjYl+WBKaOR34hARIkpUMKNUnFV33obFJEz06DlxAk8/+yJe63rfEDMiXIbYoFJivv7Al5iKs8Bs1/VBt3l9FhUYC+Yl4FtP/JjRvB8wQSYOQzRnXck44TRGA69YtgwfHj9hDGLnMqpXSTMJTND5uz2PY/4CHpOkRXrajVhx6aUkKlSYA3zYexL//ovn0M/XhqgmyVqViYXcVzHJA4PDpizmBz99GrO5/ShR4pQNqU9xrveKDFmH2W8ZuIpMkgJGihV5qqjcR8a3MnQdVLoNiZhZVLjE0/dEpUKxVOiMjAxR0TIDn731+gtAlDgL7j1B93PCinRkbszDN7LTP9ZFiL+pHGsq47GzVgv9T26CuVBv+EPPyI8mvhGujN+J2nMihSIQJTyAwbA6Gds2NqOYC8laLiSXewf2t6O2rB7JRYXIFC8T/vsFhryLi9ts9qkyqwGF4X07r2OfDSFxLrifTfvBJ3Ku+00CRoTrdlb3zkVAlHRy8ZfduBF7g8fnWYwBS5ScBViTbDpV891UtRPe3U/8Wn8SREknSfTsRmzcSzIzMIFP3TX3Wjrf+3Dqe2RbtAhYBCwCFoFfFwSmPVFS+9SzxhdkJskFERoxJDtmkiEZ4ZeIEmPMKqsQJbRQvdEvVYekJNzOECXyIRFJwq+YGT5jsspQGSP9kK+H5B0iDs6QMPCRGLjikkvxuTtvNePj4HMv4dXON3HilN8Ynw6z9EVGpyId7ky9Ab+ReafZrq7xaRmc4NKkBXz+evzbj5/CW+/1GDWGNB6/tXY1ls5fgHffP4pOki5SdlxxyVJDnOix8zv7kcR9R4b8WJi0GNdccomJH1YxzC/aDqGL+5wh8TE40I8rr7gMt1ydTIJlLt7rPo5XXn8bb737jvE6CTxEIqn8iESITjGWqhPhoP6LPHEIEgcDKWBM9Q1JlEH5lzAt6DR9VSTV8ZGQiolj+RFJmWF6vviHZuJz6TdcMKLEv/0gKDwwj97OBlSXVqBh+V9if9Xaj4cs8XPhn12NlKoL+8YwmsnnQr3hDz62v7UKuSI0znGhCEQmSsh+GALm4cfTURKuGKDipHDT41hdu9N58x3+ezTgnNc2vWgsXoutjeuw/WAxMqeMDIuekDg33KNvPxSec91vEpDDr9vZ3jvRECW9jSgu7sU3LoRiI0T5dG4D6hNfPJ9bt6Pf62NcnE/VfDdV7YSDNGXXmqq29fXpqDtbpeDHeC2cc+/GgYKH0Za3i2rBKZskx449zQNbOpD3CX8wEf1NYbe0CFgELAIWgYsJgWlPlDz+9HMOUcLVvEml0cLelLgYdsTJaSFjcoZqB5mw+kWM8AqaYh23zIbuIUZJEjsSZ9qK98mfBCRK4h2ChdspBUb+H909x/HIlv9gxsCf/1Ot8fWYw+2cqF6arLIBqTt6e4+h7L/8J3Ocv/yHb2IoJg6XLZ2H38lajZ80P8sEmhPmtSuWJmHtZ+4xx/nOgQZ8SJ+SWJmzshznq/evNWU4+378UyycN59cxWn09g9hxcKF+GzGncYE9p+//TgWzV9Ir5F4owg5ceIj/MZnMrB82RI8/8phND3/slGYGB8U91wM+cP+q8xGacXGFFaFOCq7IY7GV8UYvTpEk7587L+ifORD0nvqJM+RZTp8XSSLyneUeDNARc3au2+9YERJSAmHLkBnLbI31fMTrVpsTL6YbssL35cL9YZ/ans+HlEytUf59WjtAhESgZM/1/bPdb8LjHoUREnvgUKsqV990Za2TNni+QJDfc7Nf4yL86ma76aqnQtFlLTXrMeDPeVnX1L5MV6Lcx4vdkeLgEXAImARsAh8zAhMe6Kkvvk5J61GBInhRFj6YrxCnLIRQwFIWuJk4xgyQxaqiuwVqaKIXhbMGBPYGVREzKDwwkdzVj1UnjLMKF21qTIWERHdx3tR/PUHzeuVNXtozBrH45KEUdRurHxSVAZEQ9eTJ/HfcrPNMZufexGz5s7FCy+3GxXHTMYKy6R1xD+Cu29NRfIVl9L4tR//9uRTSCCpofKdk6d7md4zi+2DCTSDmJeYYIxl+wbO4DKW9NxNLxKdy669+1nOM5dn4JA/x45/hN/83H24ZMkSvHz4VTS1tJJImUu1h0MgCQEpZFRuNJMYmIQfleFof8UOG7sWmbZKTRNKlIhQGSYOp/yn6KEyiDiVKBE3kUjq80yW33z+7vSPjygBPQTu2IJ41wNDb4KrU57AtrRmVBRXoL4jCfnlG7GvuAtFT4epA1T3fG8Flu+uQ06S/BA6kHMwC50VlahqaAODlJH6QCFKC9cj2fvAbLLF23ivR3wT242WmgqU1zyFN09yzCWlYF3JThSbehMqZtrrUFWxA/VtPUBSKtbll6JwfXLAEyXSG/5o9qlO2Y+ipD2oKNuH5p4BHjcDeeUlyEkPdVHobqlBRXkNnmLnElasQk5x0ZhtQuc6+o3UVaK08nG0nfSxy+uQX7oaHZseDvUo4SeRo+edgBWrclBclIPA4cMxHIOps7DvyDmIrM4KVFY18HhAQuoDKCwtxHpdLH0q+2AHCg+WI8RWxXhOFABVB1GcHulT0ImvCS8K6qoqsKO+DT1IQuq6/NDx4e/EgR1VqK4bvaYZ6wpRVKDysAiERBfH3aYaJFfVIK+7FGt2pGF3XVitv/EqqcP6/TXYKIVNcB8o7FIJWkHlThKFXvu7kddbjdJqpw8huET84xSZKJn0+ve2ora0FNVPvcl7ZfThS8pC+W7ijjCPkcnunbErzzEeJSqL2lSTjKqaPKB6Cwr2dIAQBB6bg7xwJuy/6Qs/pX72IQzUPILCHS04mbUNB8tXQ3ffZPdRZBhbUFNWjOrmHgwkrMCqnGLOKzXIDfMoCW57wBdhDLl9y3liNVorylEjfLldxsYSFBVmjpaomU6EjtdI96m/8wB2VFWjzlwn3pcpGVhXWIQCc8ONR5JFIDg5tusqS1H5OOdGr9+rO+Dc3uN4lGjeq07B/qIk7Kkowz5ho3PJK0dJTljJ5CT3ljPfbcfelEaU7qhHG+eu0LHdiwOFa7AjbTfqwvxkulhCtaFuPfbXbERPwNspOartI1aUdE/RtQ4ZSF2o25KNspbguynDVdxxbm3cgarqBjR3EEP+bVqxKg/l5dlY6U1jY/7G0GOpMhtbOnOCSscmHi+GeHwsE3trNyI5uG8sscne1ISHDlZirXODTDwPht8g6tuOZOzK60WN+zeFExdWcRyUZp3EPm+cR/qbG35e7ph6YlsamiuKUVHfgaT8cmzcV4yOwoNhPlqOh0oBqnCwOP0T8xOLOF/YJy0CFgGLgEXgY0Fg2hMl3//581z4i0IgkSGPERmnktwY0c+OLysNWVliQlJAhqwqI1HRjZGCkNww6hKl2rB8xCTsmnIT0gmessK04Ri+ilzoOdaLP/n61/jcTGyv3WfUFIvoWXLNZctx+K233YjgGPSdPo3f37jOkBe9p04Z1cbPfvmCSaSJpRQjhi6x/tN+3Jt+Gy5dtAinqCT54U+bTMnMfBIfycuWwk9SQgk473WfwNGjR0nEsF16mly6cD4ySJTo8S/f/T7NXedgUGoRnlPPMRIlqzOxdPEStL/xOp57+TUsob+J1CeKAB7h90ESPn5G8Mi6ReU2js0tceJ5ijwhY2TIEz28RKFY4cIknpgRltnw3yBTcgaZhDNMTPrpXeKY1oJlSTd/fESJeQPXiM1u+YbeTFf4H8CyjnhklT6EzKR4+BK7sGf9g+gqepokxOjiWH4J91YsdxamZnFSjc4VycghaZCVnAhfbyfqy3JRuSzoTdZki72oiRLJljegrHczqspzkMI3n/6eDvQkpGOl1i9c6G98sA7p26tQmMm36lzsVBSWoSdvP6rWOoTGGKIk2n0alyE1owjlXLwn+QbQ01JFc9UOZHsLcbbd21iMtSxpKNxVgnUrE9Hbugdbt7A/O2tZ+hRZZq1F7IYK0AjV2WegqwVVW7eSrBrAxsAC1ilrKe4txK6SdViZ2IvWPVuxpS6dni8yUOXBoyRKqjtXIDmHC66sZCT6etFZX4bcymXkQIqRHk/T0OxNaHroICrNO3vn4W+hN0oB/WWaIi3sJrkmaEfNxgdRl74dVWbBSlKkohBlPXlu6ZfzprwU5dhZQEUXD9vb1YmmI/FYm56sEws1czWlKFvQmbOX5q68xsHEXZArolnk0SfDGIJyn6rsXDSmlaA8fzWWE6/eTpIFKekk85z2K1oSkF64EyXrVhpypj0ElwAUQT+MXSxPfv3dfTJ2ozx7JcmFXrTXFuPBhtVmMWoWl5Nex0h9Ce5WKNHi5wIpe0sncoL8EMZTbEzaf9O3Rix7oAc9yYWGgEz0JSJR4y+K+2hMz0nAVW7agqYMb2w4uG+pJAGTXhRQvKikKju30dzXBelJ8A30oKWqAA+3rMaukPFfidbU1SgsysdqzkW8SVHFMod6jr2DxZnugs8dr9C9lAVtpnLEstxKoMSdJwwxWAqU70RBxnJznbo6m3Akfi3MkIyaKOEinvOVMTY29+0AujhvbN1aj46BjRMTJTzfZakZKCovQHqSDwPuuXRk7+f95NEQk91b7ny3j2N7cyVK8tI5xngu3ty1l/MlzydkTg9cpC4a8W5A40bHCDR43oxm+wt6rSPcAuMpXjob96EreRWv22LEk6jYVxz2tymMUPBIxVEvrSjGSy/LHtc8hswwhWbnvmxsanoIByvXcgxNfq3GnJbp2x74Uh8yf+9Skzikm6uwheOnx7cM67a590NvG3Zs2YLG9UFkVySipMKPB5Z1ID6rFA9lJlEBnIie+uA+BiZ8Q4zH72waNROfZNqxL1sELAIWAYvApwuBaU+U1P38JV5RqR/k2CFVgxO3q1KWGC72zXMkO0yaDLkRkzyjMaDfFZPr+nCYF81yX2QCv0iUyG/E6DQcQYp5/hiJkq25v22e30WSQvtde8Vy3JxyLZpfaoWfSgupSk6fPoXf/hJLZ7hly8uHTGlLV3e3SaExccR8QeUqt9640pizDrJc59+ePMh0m7lYvGgBbrluBYkJGrByw9feOoKO115HLFNyFA28ZOE83HfHbWYk137vCSxMlKJE5zkTH37Uy8Sdu+hpkoTXOjvxYkcnS2/mkhPSOanXMrClhoakieKEB0lyDJjEGipneL4O6SSiREQTyRF+j6NqxniXqNRmJn92sRiWcS373cfIYhEuIyRRVt1x08dAlLD8p6sNNcUF2JPCT4LdxYN5k7kvC9sOhCoJjJy5ozDwiTGXFFyw06Q0xX1DZhZOZfD9ZejCGi18g7cl6BPTqSJKjOKhFfneJ3Qhc1JY39zXzKd9QYqD0DfUZ7FPY36YakGfZG5AwzovUYBvhEksteaHYjEWw+BOc9GfmYuukjD8zHnuwGqPKIl43s7xAp8GTrrAdhbpZb6/dN+4e/3gYtW5WOZNcQjBYDZxiYzlu8Z84mxenvCaOOTRmsqUUOzMwmIH0qRKWun0q3FdGAYBmIIJiQFum42G1TU0tPVUQu6nnzTObQr4EziLvKbNTpsR+xDW/mS4jP3zF06URHH95d9xf31oIs1k122yeye8Y8HbD/D+zG7A6pptXBCPEnWRiZJo+u/c71354Wk20d1HY7vKdJvq9LD7ylE4PDJQ4hIlTtvVqXtRm50c1EQnf9+EFo/UG28uMuOzBXmep4/5vZNKudIQHx1/UykJ4OQgArgR6yLOM+pClIoSLlYzc7tQEtaOmRN2kOSZSFFCoiTf3B+jp9xVtwUbGtYFCKTJ7y2XKBkzd8nr6F5sjd/l3DOuYixkYWwUWU3Y7PY9ZN6MYvsLeq3H3oxjCfAI25in9LepwIddTSSY9XsQoZAiUrHUj8KdVFF6QsFoxkv430VnYgyZn6O5VmO6bPrWgm+QgBkd+g6ZXZnuXjvv75zm2X0Zo+V0kYiS3H3ICk9hM9eZxrJBnleGGC9djl3hKr3xMLXPWwQsAhYBi8CnDoFpT5Tsb241xIgeMmWNkT5C9TPG3FUEisOMaAtF4uonEyccKDdx2BNDkXAfjyRxfheh4XibKA1mmKU8vSdO4g+yHzDH+9b3G0gwjDDa90qk33QDnmppwemTrHGhIkNEyQP3Z5nj7qn7ARubwfKZubhmxeXoOnoc/r4+qkBYRrMkySTZ6PHjp3/OJJ2TmMOynBsZF3wVFQ7a/9nWQ3j7yFH2YQY9QkiUJM3HZ+9KNwaz36570iTpGH8Rql6OM3b4i/fegcVLFqP98Ot4ob0DibPnmnQanTtpDsLjqG2GlGBDE9ZB+o2I7FCijanPMRhS9SKVDbGKU/2PSyBJmaPSHRFPJlqZ+/TTZHZwcID9icVn0y8cURKcekPdNbLyCkJSb8ybYP92PB341NW9343yhIsMrxRDJpBrqpHufXJmFidc+O13DUS9aSL8Tdpki70oFSUTexe4svedXPCnB81X7kIpn28EJSoJJUrOZp+drH8PbjhssTQOFuYNcvGy0TfmwVPpeOdtVBIPB0qjzHnXZ2H/zqCUG/fNefEyvmGWU+9kC253cVeftR87Q6IWwsoFDImxB5meUsb9dH35rtBFm3cak/lJOHiHY+csIlrySTLxonSTzNpUdgSZ+fnIW59pPuUffXg470UeSbtS/huTJKRrzAVpqVHFcM+JFnlj/pQ57U+Kyzj7BWKLo7n+ka63+9w6d3xOfh0n+VvsHWNvHkm0UqC0doxpZMRrFnX/92D1GG+j6O6j8J6PqwLQJ/GNm91F3/h+PSFja7y5KMwYedzxGrI/VQSFm1B2JBP5+XlYn0nlTEjnoyNKxjuWUWQ8HD8JUUIzchIpITNOWGxyNPdW5G00XYRGMIu8ye0qDZRaGMK0aXOAVA2/VpNtf0GvdYRbIGoPlYgEArHen4IakopZtaGG49GNlwiqHPN3Z7R0NZprNea03L6GjoNxxp5XWuMZNEc8Tz+2h5fS8u+IiMk9mZ5SaRJifJLpx75sEbAIWAQsAp8OBKY9UVLX/KIhM6T9MKnAcichUSK/DZETxuhVi3rRBK4xqb6rZEYkhBQmKkcx6TckBaS2cHgCJ/0llgSElBpzRJTIA4Wqiw1fWGWIlQM/e5oGr2ew4rKluOX6lXjqF7/E6VNSbAyQXJiJL372XnOMhsafGQ+PZSRFbku9Cc8wqeb9o/SeEI9DouFz996NubNn49333sfP+doQSYsrWXqTcXs6TpFQOfjzX9IbRGQOS3Fm+nDpEqbn3JJKomMQTz71c0OSmFKevgHjQXLnLWlYymO1v/YGXu54zShYZrlxwr6Z8ZjBbdU/cxIxJHaGYkzpTx9LcoaYajNTUcrEUMk4gk5kifBR6dLMM6SiiId2d8gTlu8QsEFGGescP3vbhSNKAqk3nkw+7B4e/01mhE/ma9LHLxPw2r1ARElrVSZyO0Yl+aFrF31a/wiaI85PXs16GFFiPuE/y30C7Ye9YWV5QGbuYyHeD6Nd2Rx5UWRw6hybYBO2uDPn/Viwq0TQSW7e5RgYRkmUBBb2gSbCF6Khb5wjy+xHjz/hNTEJD/fjkcgXBRklnhpH5Q9NqKuuRnVDB5Zn5aPwG9mu/4qD857eVHS2tYE7RYidFfFCZU6p46FiJO8tea4Syu1DsovTmPER3aJ37LA6l+vvljOsZ4mHWz7RtY/+IS0bccD1+Zj8Ok7yB9iMgz3oTe2EA5dbohS0W8TFXzTjdzxiL8r7KLTnrsIpwnUJ6Z/bdnKQj4rXTuh2Yd4uYeO76y+foLqIJSTjziFj74POpjpUc0w2dCxHVn5hELkc3Zgx82qnp4wJOvvJDETHeT30ukV3b403t5u2KtOxqzHHUVaEkI2OaqElb9S7IlLJ4ig5OXb7C3qtI9wCkc+TpYW6ho/Vo50ffMh7yHkEzccG61akprbxflmBzbtCicWox0sYoRxKJEV3rcac1jgeXZoPx8zjURElkX1xjOpyT6bzd32cUsZJZh37skXAImARsAh8yhCwREnzC26ZiOPRoRIRfY8heaDSEGOeKrpCKhKPKOHqPpbPK92FHAKFEbJClYmrzzwn7xIluvjiZ5NQ4OsiNMiSLGJE7+0sldFDHINDz+jhEDFNv3wOHzEqWHG5X/hMuophDFEStIPZ8ZnWF/He0Y9oIDuTpq0kRZYvQ8atN0Ucmr946WVTejN3dpxJnLnvrnuwbPG8QJP6ofmXz1PVoTKafqxddV9IOzqz79Y/aYgSnZqOKRzijVqE2MgvRWlAJGLkXdLvP2kwENkUeMjbZVgKkqHRpCCKT4zpK71gpFYRGaPym4ybr/8YSm8i38UTfRo3+sliJmXawZ88sa0olSDjbud1Z5x2wj95jUpREmFBFXzWERUlZ7VPoNOh3hmTqWYiQT/uPqHlMJOpNkzTU0aUuJ4kRnq9GT2U6O9YybKHceKRJutb1J/0evjI8LCyGGWtnv+E6yEin4d8H3bklqG3cC99GpJDEDXjtCWH5EgyGrjIa88f9daZuA/RLXrHXr5IiiJ+Ih0e2xy+YzfVQlsexuNv6oUojI/PdlyZ7Y3pDfJ9O5BbRs8c14ti9HYLVRNEHD9nNV7PLaVpvOsSWmJyNoqSCdQu7j0erUIg+PRlJFtZXIbW1btQS/VW/HilN5GUYGGmtKbd8NLEcKyjIkoi+C1FuGbjqQXH4uCQeC00ey5PbqCSsB35QeqDsddq4u3HnpKUZWPJynO61uOdZ0j7NGWtykZuSyZ2lucjXcZEekRUWjThge00XG0uxJZ96SHx5tGPl2AlBkKIW+ewkc8/0m0WeO5jIkqc0qtSSDW4mclB9+5YOdaYdsKO2hctAhYBi4BF4NOGwLQnSn7wDIkSqUNcgkREiSFHJCWRN4nIEalEWGpjlCfiTMw/x4/ElJa4ZSYxpjRHKhKpS5w2jNEr/4kEmDNnDq6/6iqSCn5up6QdlvdIUkGqISYuBm2M4/XT80PHujP1BgzQv0NKDD2oR6EihQQFy1jaXn0dJ072GaPWPvqUxFD5snDeHFxKr5IFNHPVMY8fP4133uvCsd5TpiTGx/YHGRl8fcp1NGdNNGoSyWV8cfFoeeFFkhxM5qEa5N677qCyQ2QP+0ZSZJCGsM+0vMTt5D1iTo/txyBeqT88foyPRAcLclROo1SfAbY7RKNWVvVwe6cUSWU6IwROJrimNEnImSelKGF08kx6mjAxSMlD91ykRAlMKcZTTA/JQgNTRFYF19tPKVEytoRnTC1/FB4lNeljF9HBk1ckj5Kz28drLZJHBVUNRVQ1BJnfTjxxOh4lvdueRmnwPpE8SlhaUsTSknGbnkKixHnjXImVu/LR/mA1VgYZ1o45n2g8SqhC2stPK5Oj/isioqgGKYZ0CMXZmJPmNtG/Jcwg15TbtCNv90qSKe1M7nHLcHjMcJ+a0G5MEVFiPAkmv/7dBwqwpS2H5UPjpElMeh0nATFkfyfBI7cpyPSUu4/vUTJJ/8clbRwfkcnuo/Cem37syeCiLDtobET2KAn4IgUaOR+PkrE+RyEeJZEgFrlRk+KWA41TrhV+3xqPkl5sC/NDic6jZOyn/+HXzZT1TXJvmfkukkdJKT1KEkN9LgzZ2J6H3StJsLXTmyoo8STSQn+i7S/otY5wfcb2jwbOnFs7ikZVa9rNzAWPkAT2/GFCyAiZ726i+W6JazTNHcaZ3yKOF227Fdi2DTTs5fcgj49ortWY0/q4iBLXh6pyJcnV9gdRvTLYMDjqSdtuaBGwCFgELAKfIgSmPVHy5HNtXPDLN2M0mtcYt3LhL52HyA+j/JAshA9TTmMW+TQvlfLEJOJoexEpIhH0OlkCt1zH0AKmPMdRrCycy0QPEiUiCkQMkFMxJTlKpPnooxMOGUNyZIGSZkhSyOzUkA3sg8KKfTFxON57wviJqFZIJq4yVJWnyiwauc7yOecy5B/EiVMnTX+M4Sy/1FZiAhNZSJoMsdRFx4+L8aH7ww8NuTJAo9elSxc7xqo6BXWORz7OSGPhoO2dyF+do85XaT9SlDheJM6L5FgU9yuSR6U17KdKewzDxN/1fz2vPjrMC0mkmcP00lUM80zcfsPVF6WiRAauqmGuH8hAs29dqBHoVBEigMKgAAAgAElEQVQlTEKp3bgJ+5SMEpQqU1zRjLYjwaaHkRNWOvwpyGRijJe8kVZUijyluhBlpeI0t/uwem2a+T2ShFxJOWe1j7kjxks96cLmbaXYnMZUAb0x72pC85E0bFwdMTCTZSI52FSbjBJ+6qnUoIEemu2WFWIP4y7HpN50bca20s1IYyqRrktXUzOOpG2EaXrSBfbZEQJazJU1JvHKrDckR+TeOzhESiIKXBMv7SGtCKV5TsoILwo6mtvhW70WaYncv7IeWJeFzGQljDD5pOFRbK1IcD1HwvvtLf4zmXjCFJ6AR6lbMtSTio6UgtBYy0ipN7wuPYk8/vKzw2X0b+C5XX+Nv4pl4cakQX9ZJ7uOZuG2DxvDjD4DLYTvb1KCctGUSTUES7QMXGYB30mliUxeZdcb74xVk9o0wfidSN3ipt5MdB+Nef8gBcaarejYXIXynFQGR7NUgnGuZRUN6AhKveFNgpxNtUiZNPWmAi1MwCrc6SRweak3LcHnzrNtYsrS1iMTpN6w3McZkvTLUQxTdzsaHt2KioRRD49ORsFukvqA6TuBVBpGqze3HRk1Yebdsy9nE2qTlbaksc+0rLYalBXuQcvJyVJvJidKjGGoEqXGvbec+W5LXQKSs8qxzcytxLhhB4orekKSkMy1cf2JelI7kFIQGgUeURExwfYX9FqPadwl/6qTmahXiEyfH/74ATSTvCvuLUHtNkbVa74k9sXEvoPYy/cj3MzV/G6ix6XI8krWohgvgf6ILC1DSzIxTt8WZn49+bUac1ofG1HCI2teKWtEUiewXgq08Sf8COjbpywCFgGLgEXg04bAtCdKDr70CkkKkgsqp1FZCZf9HuEhnsDz2JAeQg8Tc2sCblheIkNXN91Fi36RKIZwIctgFBOBh1too5KU4EhdwyuQ7DClKjoCj07CROTCAMt5RIbIu8OYxOqQ8kwxW2l76jOURKM4YzeKWESH/om0odDDKGVi3O0MIUECQ+VEI4r0pYJkhPsr2ceU0LBjKn85o/b4umFF+LpJrRGR5BIlM1wvFvmPqF96OMoZxSKrHQepQRE5RkniqGsMSWJKl0ZJI+OTy31GCLTOTce66eorLlKixE0u2cqygm2jNesGgCkjSvQGtRHlXGjUt/VgwJeEjI0lKNrYg7JNHcgPSYfoQlNlJSrrnjI1576kVGwuV0yiY7foZyTwjqpq1D31JlSSnrAiHZnZ30DJxpVmMRjpDf+57DNe8kV3Sy0erXoMjToP+JCUkkF/gyLGFXsxCuFTKaN+91WgsqoBbSe5feo6fINRkAMVG9CR5yTROI9utNQ+iqrHGtHWQ78SYpSSkYX8Ii4M1PRkC+xokzq8wxkj3wokBfmIhPd89PeJrwkvCg7sqEK1e814UZCemY1vlGzEyng/2veV4dHaJrQYE4EErFi1HoWFPC8nLze0xMkc1P3kd9locpO59sYks54+AxFiLXtbsa+iEtWNbRB8CStWobCqEuunkCgxvZ3k+vfSC6SAXja0Dwk8ElKzUFBUgo0rOUInuY4TJ/iMc0+6i79lvH8dtRMxr92Kh3c0o4f0RP7OA8hxx9mE/Z+kDGiy+yji+CFhVVlRhn3NvF84Llbl0a53ZQOVEp56w9nL38nyl9IdgfkhdV0+igrWM3LXuz1cj5JdOeipKUeN7n/NI3mMws5JZ+Rz8IP3Uk0FymucOURjIae4CDnp7lZ+xsiWPYraphbH10L9Ws84ZBNv7T260FhejIp6jSfetxkbUVK0ET1lm9CRH3TfuuOuqqHN9Cd13TdICg2gYkMH8iZMvYmGKDHATHBvOfNdXcYTyO6pRumOejN3JKQ+gMLSQqwPSkJyUTZpOA/X08MjLAo8cumIk54TafsLeq0jN26uR+njxDmBCW57meCGFpLOxajW2DLY56M0JxHVG1qweTyiRJAa1VorsgMla5OMl6D+OGohjEkscgfxhNdqzGl9nESJSD2WLFYkRfDUiYi3fdIiYBGwCFgEPs0ITHui5Kdt7SRISCgo5UbEAuNrRQCIGIgz5TckE2RK6rAn1E5wUR/sV2IIEbc8hvvrIfLClNaY787DS8CR14nIA8f0VWQFv1EQYhxLVPLilqaIGvEIEKPBcCpVTN/0vEOQkNBwXUwMCWH8Z0VeiJjQds6xeTaGiBAJoodCj52HS2yYc1A8r7FXNXuosRmM69Xv3nlwC8TwkCJzRMaY7dSKSxCZ4/M4IpxMlLDccdXDEW4fM8gvfnePYUgckSgiSLidKowoKsHKKy+/AESJdxXs9089AmfrZTEZIGHJMZNtfjG8frHHWnY3luLhmiQUkghLCcSo+NHVUIZcRijv9CJLJwBT5pLFLJmoC86NvRjA/6T7MNXj/5M+n0/k+GebeHK2238iJ2UPGhUCocbtUe1iN7IIWAQsAhaBTy0C054oeebQ646SRCyBTFe5ko91FRJxMmwlORBLxYmUGSY2WAavjNk1hqV8PUCAiBBwVSSjRIZDaOgR/N15XSSDo7A4w9obtTVEvxGVrPjpJWLKVfiIi5P/BzcyyTGyDpG9qo6rpB3nZ89fRceQD4nzUP+cMhw99H3ELR+aKVZC0hZHw0JSg6oVqHzH8QlxXFgclccZqj2GqVSR78ggGZ3YWB/m0Nckjl/yblE/PZNbYaQ+CC/Te1O6w2MPx+JMrEgdw7+4JrXc16hb5P/CvklFwz6lXrXCEiWf2unmYzixKV4ompKgoHjQj+EMzvMQjkS+YvnFSiI4ypjWzaMms4ETpuJjy4ZmbPZiuMdFQp/6ltL8wErjx0A0xeP/PAfjr+fuphSqwph6RsXDne32v56oTI9em/K2Js5BNLUNzcKeHudvz9IiYBGwCFgEQhCY9kTJL155lSoS8QaOukKLdtmTynvEx0QXQycYTw6RGkpykVeIQwCI8DAEBMkB4+thzEndL2NjMvq6xB+iXYZ5HJExDmOg9tSao2AZYJnN7TfcgPnzE80RfvTvTYj3zTHbqy36nTLm1yFCjKrFNXo1ShQ++mjGOpumqwsWLsTR7mOIj/OZMiEpZTyVi7abobIbkhLicJROI2XKiEnuERkk9YzTbxOAzOP4h/34/D0ZRl2iPja3vIA5s2cZcodUTAADESTBxJFKe+RNIkJl2DW1lapF56K2TOyyq6oZ4TnIRPbGa5MtUWInqXNAwI9eeiT7myuxoTieqgS39v4cWlJJhuyWe9vrUZZbi/RdfPPshFVdvA8mWqmmqqupEgVbT6LgACX3F+UbfffTd5RjZ+FqeCEc/i6WBFUWYEd86WhE8MWL9sXbM0uUnPO1cW4hlc8VYOvJgknH4dluf84dsztecAR0LTnho74sF7Xpu+ipc7FP+BccEnsAi4BFwCJgESAC054oea7jVWNOOpOkhWNOSq5AJSFMl4lzRB2OYkM/qIQkdgRDXOirdEYlNDNFkvBLSpBBeZMMiQJwiAYt/KVUcfxHSCqwZOXMGZWtiBxR6YwMSxyb1mGqOk4PDmAFk2vuTr8Vs2fNxjf3Po6EuQtUOMP2h7l4o7KDxq0iHmRAqy+HwBGBQXNZ9j3jtpvxwQc9OPTGO5gbL6LEITLUF3meOOoTKlV4fiJCZqpMhqemvhiVC1Ukiu2NJbkSxzKkmWSR+gb7kXbddbjqyivQe+o0Ghp/htlzZhm1i89NAxI8ImSGpZYxBI5KatSuY4Zryn68xBttIzgDxxPZ5BBNN1iixE5M54JAaw1W5+5gXX4qHigtR/E4prFRNU3/jEz6ZwxMRVtRHfD8N1KKzP2PNNOyJQP527chWz4fF+sj3E/C87DZnIOH1qeF+WhcrCdxkfbLEiXneGFkxnw/HmmWz0o+tm/Lpm/QRE2d7fbn2C2728eAgJMM9NiAYspL6RFGAvdjOKo9hEXAImARsAhc/AhMe6LkhY7XqOagioIkiAiLGTNFbogckbLCuYBe+YpKUVR2M0zCYVixMNrOmKLCECWz5s7CXCpARAMoalcEiuJ846jyePvdLipU5H8y6jNiFCk05lBJSwKjg+ctmoeBvgHceVsakhYsxD/t+VfMT0wyJIJ/gIk18+dg/rxEVQih3z+ArqPdJDOYOUMlh5+/X3vNCkOUvPXW2/jFy+3GtDWW5TdDI4OYReJl8fz5phyn9/QJ9J3qN5G/IjdIY5g43/mMDZ7ti8fJ0yeZnjMLff39hqAZZOxvPPu+KvNunGDc8IutbZi3cD5Teo5T4aJSJPXILSMyhItTtmOUMAZL8kEyiHUfo2VITvmR4+filClZouTinzRsDy0CFgGLgEXAImARsAhYBCwCFgGLwKcZAUuUdLzhqCxMlYgUFSqDkWfJ6GX3vEhUmhJD41Et6IdEqhgnVifNZYBqkOTLL8OVyy7jK8DRDz4wzy9ZnGSUJD/40U+MSoPMCIapOnHKdkQgOCqPtOuvxzUkOo68140lSfOxcP4C/OO/fgeLqCiRSkNft6Rei0sWLzYlK6f7/HiutZXRvSQ1SIIM9PvxG1lrsHBeAvr7T+OZF5hCcOyEioiokhnCiiuuxIpllxiflWMfHUPnm++wzWHGDZNkIcmzMDERl1+5HPPmJuDY8Y8wO342OrveMZHFSvc5efIkvpz1OR63nzKkbsYIL8Wbb73Br6OIn+UL2MN6JIjjS+uco2dU65XleCVLXtmSwUE4csvricGVV175ab7n7LlZBCwCFgGLgEXAImARsAhYBCwCFgGLwEWMwLQnSp7veN1YmnqLeH1nxYkJdDFGo3xIseEpJvSz8QRxgmXMz1JL+P39uPrKFUhdeR1iqdR4ub3DkBTXr7wGp0734bs/fJLtjCbeGEKB//lZHCvyY93aLxgVyke9/VhMZYlIhH/e8x0snjfflO/E0RNkzap78O47XcawdeV1KfjweA8O/PhnLM9JMO2s/fznkZgwy/z8wqFD+KDnuHJ6cemyJNxx6204cuSIeS05ORlvvPUuXn3tNZIcVI709SFr1WdMpHG//zTLcuKNSuTQK2+g+8MPjOqkt7cXX/riGoPT0Q+PYemihUYxUn/gIBIS5hoCaMSU2Yj0cON2hJprJityJ1DeE7ghnLIgeaSIXFIpUMpVFyIe+CK+A23XLAIWAYuARcAiYBGwCFgELAIWAYuAReCiQmDaEyXP/uqwW2rjJM+YnFovrUVlI/TokLGrMSXlt2CiZMQtuxkeZGLLUD8JjDO46rLlLJ25GU/8uBE+JsR8blUm/uVb3yKnEov42U7Rs2f8KtXKqVOncN99Gbjpmmuw/0AD3j3yPnK+9tv0KIlHzbe+wxKcJMXioI9EzDIqQpZcmoSTx3pxx223GlXJd3/wQyyi+uRUfx8up7/JPXfchldeeQWHO9+hj8gc+Fk+k3n37Uah0kE/Fj1SUq7FIFUkP3nq3802IoE+c88d6D7ei2ee/SUSZ8/FLbfcjMOHXzNlOMLFUZR8HidOnMAPn/wJNm74DRJCPuz/4Y9YDjTPiS+WSkZUifFNceuW3OHuECWOD4n38JKDTFKPtudrK6+2ipKLaoawnbEIWAQsAhYBi4BFwCJgEbAIWAQsAtMMgWlPlLQw9UaLeBP/y4dJZKFPiVnvexYaohL0OhfyXlSvoQFIlIhEkUnqCDfuY/nLGXp6fPUr63Co/RDmzVtAH5BZ+Le6eiSwtEXbSqkx4B8yXiiSpZxgactaKjWSr7gC39n3Xbx79H18/Xd/F4mJCXisthbzFyVxvxHMjp2Nm2++iTzOEI5R0XHDyhuM+uN7PzhAomK+IT6SFi1C5p13oPXll/HmO0dMMk3v6VP40uc+jzhfLF5pP0y/lBiqTuYYwufF1pcwI262KQm67+670HXkA/y85Rf0VZmF5SRlPqQHicxgZ3LbvhPHcX/WF6ks6UPdDxvwtY0baNYaQ0XJk4YoGS2jETJOZLAMa41JiXD1jFwjECXyd3GUJSNWUTLNJiB7uhYBi4BFwCJgEbAIWAQsAhYBi4BF4GJDYNoTJZ6ZqyE8pHgg+WEkJuJNzM+O0sH4lrgLfiXBmOeU7EIphUnAUVYMo3M/ouLiS/TyiGNkzuzZc/DL518yyow5s2ebtkTKDCq5Rs2yvd7ek7iLCpSbb07Diy+24u33uvDF1asQHz8LP2g4gH62KXLj0kVLcecdt+Ptt9+ib8hHSL0pjUk2A/gxE2gkglHfFrIc5u7bb8db77yDV994kwoPKVH8+Mxdd9GodT4O/eoVlvcMYtmlSwyx8uZbnSSF4kj0jOCzmfeg98QpvHSIRq0J8wxR00XSZpjEj8xeZzEd5+4772LpzhAaftLIUqE1xCQWP/v5M+bYMfxZaT8GOGPkqsoklyhxqoxcwkQ1TdrEMXAVQSKFjQgZVexcQ58U61FysU0Ttj8WAYuARcAiYBGwCFgELAIWAYuARWD6IDDtiZKXXu10S0VUOkJSwNiPiCjhQl4eJSJI+KQIDqlKjJKEXIDRTagkR1HBJuqX+9JoQ6U0K6+9CjenUf3B/R6vq+PzM0zCjPYXYTA4NGjigrXPKfqDLF24AKtXfZZqk1gcef89XLH8Uio+fHj19dfxUlsb1SA+U15zN9UiR7qO0PPkFL1PrjedeOnlQ3jn7S5uE2O8QjJIipw+fRqHOjpMmczw0BlccdkluCr5Krx39CjJkNO4+qorzXG6u7tNuo8Sc1JvvB7zmYpz5L33sZCkis7tEH1W+vsHWFI0YIxmL6dRrfBRec5dt9/M/sbjtc5OvMd9Ymb6HAmOanAclPhwsFECjtHrmHIcZxuG/bjpOCpFGuL+Ikpm4KrLL7VEyfSZf+yZWgQsAhYBi4BFwCJgEbAIWAQsAhaBiw6BaU+UvPz6O8Z7RBG8Zmkvnw2xGR5RovW9UTyQ2iCpYJQSfC2OxqwMwFFIjtl+mBG/wyOxLIfpNyU2q+67m5G+fhxg2k18/BwTNexE8TIxh2oOUS461um+0xg83Y+777kHK668nMREvyEQ5sg7hO3+6Cc/4rHiDLnymfs+Q++S2Szx6WPSzSxT1SKT1eeee4leIzKcjcHdd91hzuMNEhg9NGIdodxEiTIrr7sWCxcmBbxD2tvbjSms+qTvUnSsXHmjUa/o0dPzAc1e3zTKliGqWu688xYn8pf/3nr3bVyyZClfi0f/QB8OvdyBuBiXKDF8iOtTwp+HRJTo3KlakSpHD2E5QNBEQMn49Yyig0ccJcqVly21RMlFN03YDlkELAIWAYuARcAiYBGwCFgELAIWgemDgCVKXicZQMXGGZIFFDRomc8FvAppqBJxo3vltmGMR0kqGFLFWJg4yS5xjM418cEmt4UxwSQ0+miyGsONhiQxIQGgfWJYrsMWSK6MkJgg8cKtpbcQMTLIcpaZJF5i2VYMlSc+EiOBKF0SOPG+WfCxj46PB41jBwbMsRUt7KOSZCbVHDE0oB0mGWGMUelpEhuj5BrHiFZCj6EzQ3xtyHiTqC3T97i4gLfI0NCAIUJMr7i9tjOxyezTABUfik8e4rnFMk54mH2aKXUNX1d/mRPEmGH22VWUzCA9QvMTFyvJb5xyG4Oua/Rq8BU5RdADBq/E5lLGDtvSm6mYgNpRs/5B1GXtQm1BGhwbYfv4NCPQtS8HGyqXY9uBcqxOjHymrZV3IBe78Gxh2q8fFK2VuCMX2PVsIaaq972NxdhUtwq7KtdiObpwoDAX9Vm7UbV2scGnk5huqknDrr085gW6ibrrCnB/QxaeqFoPHfUTuUaRsPU3oXzNwzhS9ASqMppRcH8Dsp6ownoHmovqEc3Yv6g6fC6duQDj/2y74W8qx5qHj6DoIh0HZ3s+dnuLgEXAImARsAhMhMC0J0q6enqow4g1viFnKBGZQU+OYRmP8iuQTkOWYKZICvIIM40ZqaOskLeHCA/6szIdxwTjmuf07ABJiWFDPkilMmyUG/pZYouhAeosSKQM80ukhwgZ+Z7EkZxQXK+PBEYsv+QPMkhVypw5cw25IZJE/TLxxDoa94vhcWfSH0TfY0mwqD0TcWxKhUZJCBEojhcIlTEidriN+uT97JEVHhnjkCSOAuSM8HDLj4IHkyE92G+V7zi+JK5ZimFFZHyr/Ui4uDsJFylXvBIdmbcaBkX7cX/xNJcsTrJEyRTMWVoArq1Kws7aC7fAm7ibrajkqnZP0Ea+pBRkbC5EUU66WRDaxxQiYBa1lYjfWYvCCVb00S3C/WivLUN9chEKM8dhXKaw6+M21d2I8kd7kF2+Ecna6BwWimPON7xN+NlsNkpRyH+V/FeKWpJIhhOZBFPTdvAA904ko8SQHmgsx6M92SjfaHo//mlepESJSKLsxo3Yy3NZ3l138RIlUY79j2PIXtBjRDn+u6Mcd2ff107sy8lG48a9qFq//Ox3t3tYBCwCFgGLgEXg1wyBaU+UvPrWWyQofMaPJEZKC5bFkEHg4t4lS0wpDkkFsiHDVGWMiACRnwa/mzW+LjgJj1iWrBgOxTV+HZYPx5AfQ64qxVAOVGdon8HBfuMdos2lKBHhIAVHfLyPKg+pPRwSQ0TCMPsj5YceHomh0h09RH6YNBmX1PFUIKZ8yCU6RLCoLbXh/azXRKiEkyme2sOckku2eO17xIqndPG+OyCIeDHFRK6hq4eDiBqVK0k7Iz5EXiXcdqYKcuJIOulZyXO0vxAHli5eZImS851E/C0oX1uDtFp++vuJvZ91iBL/9oOgoMU8ersasaesAvuSSrC/aq0lS873Ogf252K/KhfVydsmXcBER5R0U1mxCY+vrsXOKAdQe8161KfXkaSZspMiMVKD1QU9qDxQiHQxF1EuFIN7MOZ8w9s0G1N9tfFB7Egswt4al5RxCZTqlKpxMTVt+7fjoDfAAwf20Qw7nt1fjYKeSmKZPqGi66JUlIgY2dKBPI9ovWiJkujH/hSOzE+mqSjHf7Tj7mxPQuN0S0feKJF4tg3Y7S0CFgGLgEXAIvBrhsC0J0qeef55+n7QQ0RkSFy8HESoEGESjCm14QJe6g2qROTdET/LRzUIFSBShZCkGKLiQx4gIkdMjK5RdsikVYSBFCdUcRj1xwzMIgkyYwbLVLht/8Bpk66j7fpo5iqCQiTGbCbjeGSHxpGn8ggut9Fz2kfqEO9Lz/mZbiNCRA+PKFG78jLxSBJ990gTbafX9Lv35SlIPHLEI2Y8BctoQo2jSHH6KFLGMboVaeJtq9fUrgijmTOVnKOOSVPCPvJ3zIhH7AyZ56oER/0W4UOiZIklSn7N5pBxuusQJayTCF08d+5D9qYGbN6/8xMkcT4dCJ/LWURHlJxty06ZV0952LU+22Ym2z7KhWJwMxfmfJ0jTFXbFyVREn4tLlqiZLJB8yl6/RzG/6fo7O2pWAQsAhYBi4BF4GNHYNoTJT9tbqaSgwSFVun035AZRxzJjtOn/UbhoDQWkSgz+H1R0iITASzSROUmfUyEGRr0uyUqM4wiRAanUnp4ZTJSf4jQmL9ggTEtFcGgVBo9tJ1IDz0nkiQhIcEQJsbIVdSBqxbRdtrH+/3kyZOOF4m7jY6lY2hfKVT0u/fljSj1Q2SKyBAdxzue+qv99OURKV7fDdHh9tlTm3jlOx4Zo9+DlSje8zqu9pf2RTSIiVAmKWJKdfj7zBk+ElF8joqbYTJPjg8MS28umfrSG7MQKWsec3NtdhfxWvBUp+yl9L4WpTvq0dYzgITULBQUlWDjSs+YoBt1BfejI+9ZPDRQg0cKd6DlZBa2HZQfhB+djTtQVd2A5o4ecG+sWJWH8vJsBHbX0XvbUVdVgR31beAhkLAiHQWVO+Ep87tbalBRXoOn3jypF7EqpzhQptLLT9XXPJaJvbXeJ97u6RjioQkPHazE2mj6oTfb1SnYX5SEPRVl2NfM/vqSkJFXjhJTEtPLT8DXYEfabtTlrAzBzPgA1K3Hfn7qPrlQZRyiBFS73LEF8cEESjAuSELqunyUFq5Hsgf9pH0e7WZvex2qKnagvs05rzFtwb2OG3cjpcm7Fj4kpa5DUXkBkluqAmPAl5SBvPIS5KQHFwp1o6WmAuU1T8G5TKuQU1wU2GaqrpMzJvejKGkPKsr2oZkDJrQ/53adnMX9TuxPPYDiR52xPvY8HYwasuhN4RpS+DsPYEdVNeqeehMnQbxSMrCusAgFy5qxJbuM90LQUHFLTwxqIWPewTm/tBDrAxd3gvuqM8yTZMxC0Smb2dKZ45SHRPjzOVZREqFN3g9PbEtDc0UxKuo7kJSvsZ80BoPw5icjSiK+3t2CmrJiVOu+c+/xnKQa5E7iURI8rgki1uWzWGh9ckCp4oyXJ7AtrRkVxRWo70hC/u46hN3Czin4O1FXWYrKx9tw0rtHVndg08NB/i/hWEcgSro4r26qSUZVzTq0Zj+IjsKDKA8xx/GjpXwNClCFg8VjVTXjjqmEeqx/sAtFTxcjM9gXRiU291ZgeeC8gu9Fzbk5KC7KQeB2NX3uwMbdKWgKmROKUF6QjJaqUncu5rjM4HxdErTvOKREOKk1dshF8bfAnc/Gjjlnvg35O8Drk7KuBDuLM5Ho9mnn/lQcKH40MMeNzt1Ob4LHXTTz0fLqyeaase16x9mRvAt5vTUh82FeeSmyTu4L+luWigcKg8fr2PnFPUJkcj3CfW2fsghYBCwCFgGLwMeBwLQnStoYvysj1YQ58zFrDktUmN4iZciHx3tw7NgxkgfxJD/i+PsJnCZBcYaGposWLcall15qro9DXgxTar3Q9QmJDZS1eIkyRp3C0p2Bfr+TdHPylPEnEanhld54xIVTghNvSAs9p4e28cgVT0Xild94ZTfafu7cuRCJomNoH29fjzxRuY0IER1D+ykxRxHCel7qEpEoiYmJph3vS+eg10Te6OdgwsTzPfHIEa8vnrLFpN+Yx0wSLiJ2pDxxlCgimmT+GmO8STzvFREll1zw0hvnDX4K/TsKjEGj3lhuqUtC2nRlrqYAACAASURBVEaRBalI8vWis74MuRW9KNxb4xIZzpu7xmUPMBEoGYVayCc6Ens9Ohv3oSt5FdKTFyOei8N9xbmoXBa0QPC3oio7F41pJSjPX43l3K23swMDKemGEOg+UIANZUDhrhJkJdMXorcTDWVsA26ZSu8BFK55DJl7awPEijnuvmxsanoIB2lGKTeJSfth3mw3YllqhiEG0pN8GOhpQVXBw+jI3s8ShOW0ZijHvRXLsbsuB6NUSRfr0zewPn108TzxBDWRoqQRmwNmgE7ZQ136dlQVZnKx24kDFYUo68kbLc+Jos/qi7+1Ctk8t/TtVShIT4JvoIeLoQI83LIau9xrTaTNdSxrXoF1JeXIz0pGIrHeV/YgHm3xISG9EDtLsnhtgSMNxcgu86HEkFA6AktSCjagjJTaLneb3s4GlOVWAiX7HQPQKbpOZrHTuAypGVrUpXNMDqCHJE7Bwx3I3s8xSVbgXK6TaXefj4uvbdjGdpfzvLqaKkPa9TAKECUq5VpTCpTvREHGco6zXnR1NuFI/FqOd+EyzrX2xryubcg5tGD1rlqWZOnemeC+Cl+shv3uLdQn8uGJiiip8OOBZR2IzyrFQ5lJNM9ORGL8eIu50VF/1kQJcazctAVNGd5Y70Y755ktlS04mV40vplrO6/3g3VmXBdm8sKTtKooLENPnjvmdAV4XSv8D2BZRzyySh9CZhIJcM7lY/1nuzj+N6ACRRzD67AycQBdHFdbt9ajY2DjqFHuJESJn69nb+lEzl6nvC98HjIomXFTQN+cprElWROOKUeh1FX0NIqDmJLQ8d6LxuK1KO7Vvajz6EXrnq2cx9MD8zoMUVKG5hXrUFKeb+bVXhLLZQ8+ihZfAtILd6JE9z+OoKE4G2W+ksA8Ol6Z1+RESZRzcMQx5/0d6MXmqnLkpPDm9Pego4d9Xcm5xVyTffClrMO2bZy7nZsXlUFzt7kbgw2bo5iPOqOYa8a06x1njw+pD1WhXH830YPmqi3YWt8D3zL2kXOv/r70tu3Ali2NWB9EcIUTsc5dNR65PvFfGvuqRcAiYBGwCFgELhQC054oqaurw9xEmaWKDJhlDFQNCcE1fh9VJZcsXYz58+Yjfs5sQyKcobeIymxETIhkEOnQ23sCSUmLud8ZKj0cMkTkg0gNkQlO6YvKeWRwOgO9Jz5SFYp57dSpU4a0EBExb948056+ax+vDMdTg3iDQO3qOcfHxFGT6He1IbIjmLhQOzqOXjexxK6Rq7edeT9LpYle0/H0vLYXiaK+eRHCnnJE26hNfYlA8cp39Lv29bbz+qpSJMfQ1inRccp7nDIbmbjKt0TfHRXLx0CUdPHN86YapND00lmouW8sG/PDiAHnE/uy5bvQZIwX3AV2F7ejsiJUaxHh9mzhm9oCH3Y1kYzhyzJXXVOZEnYMbz9nYdDJhUFp8Eeo/AS1lJ+gJps3mFoYrEFlSrDSw9lv7Ce5Qf0J64fzZrtxzKfNXXVbsKFhnbNYi7TA6dqHnA1N2BwgDSabksa+6fV3t6Oe5E9t8s5AnXtEXMyb+x1I895YR9NnLt6FT3XqXtRmJwd1rpO/b0LLQwdRadgO9zombcfTpZmBhaRZhDHNoSQkzSGspIQL1vUPdvKT7tKQT7r9TaUklpLdazs118khSsLHJBe5WzagYZ1LVp3DdYqqXRejAFFiFpyNWDfutY+8wDHXtjqVKqhsx4zVfXTy900tHrk3wX01AVGSooV6qR+FO6k6mMAZOCqihIvPrG0HwtQQU0+UmEV2dXrEeeaRAccAdmzqTaTxJD6OCrMdaYG2HAKMCrcJEo/cyQ6ZuV1B5J9zUeQx8+AOEopeotBERMkAx0N2A1bXbCNp61IxZn5oxMag+8ffwoSU0uXYFUK4uoNgkjFl+tNRiIPlqw0BzDMOnf/MvdiK/JAxGTYfukRJ0vbgedWPpvJ78fCRUbxdANheD8rHO/9At0MTiiabBc3rEefgSGPO6X9rvjdXhbUe1TwYXhI2+XwU3ZwwttTM7NfyjdD72ygcK5G+K5gcc/qwL8Mj2a2iJKpxYzeyCFgELAIWgU8cgWlPlDz106cMaaHo2+NUkCgCWISIMTul6mE2y2lEIswiCaHY2tOnTpvkmuAUmo8++ogqk0X8SsLRo++bfb0YXhENUknoIVWIyI0TJEqUWOOV4Zj2STqoDalJtK+UIcuWLTN98cp3PDWJ2vKMXD1PEG3jlc/oZxEy+q72vDIclflIKRJMZjhpPE7Cj6cEUds6B4/sEZGivqt9z8fEM6D1SBkdRw8vVUffneP74FcSj7xIXL8WJxHHUZvomwgUx/JkxJzzhYsH1qepm1CTwoV6UGSuV47wLE0Xgx+hnx46b+72rOZCfJIUC9NG2EJjwk+fx63/d45Zn7XfmGqOURCYxUIEiXrwSYyz2NzJBUHw2YZ/UqqFSm5XaUAyb8pumjaPfuI66dQ1NvUGWIaskm0oWr/SXfx4b753Mq42uDfOgqEln2+spdLwJOcT9nn8TyNDr28opoHTiCi1Hy0LEVc27qfJ5vrVI8v1XZmK6xR5TI5dYJztdYqu3fDjOOauZUcykZ+fh/WZ+hQ+ZJBFlMyPO+ZDrucE99V4Y3d/Cmq4UM+Kwqw4OqLEj+3hZR7hZFGE8W7ajpB6k1HiLAjDjz0eHkaN0bh5HKLEHdc76f8Scovo3m9BPokJ5xZxjGWfZonGRCnG441hhyiMn5wo2ZtHYrYUKA1PV3KI5T2ZjiqN9Lspuykl0RxewudAOcmYMgvuFuSZ0kZu3tuI4jXVSHcVdeY86rOwf2dwyZWzIC9eRnJbBrth96V3CSOXRDllOnkXgiiJOI4jjLnJfGCimgfHEhqTzUfRzQnjECUs4wuZu8c5B680zCnls0TJpH8+7QYWAYuARcAicFEgMO2JkrffeYcRvEM0WO3Da4dfNR4a119/vSm7UYlMDBf8J6iuWLr0EhIeS/E8zV9FJCxZsiRAlniqjiuuuAKtra2GBNDPC+hLcvToUbPt0qVLIULFIUpOBIgOkQlqT0TJwoULDWmhY/cwtvjqq682+4mk8JQbGjV6bfHixeb477//fkD1oW3Vtkp2jD+IS5h4pThqV6SNntdz8irxynBEhugYalOkiaccEWHjETUiWYLVKTrG8ePHTZ+1r/bRQ215/dQ5iXySP4ujTpGqxFHCOFHHiiyWF4rsXkcMbheKKAkvuZnwjbPezunNeGU6djXmUBUy0SfMLNVpqkP1Y/Vob+8w3hXOY7O78FDJxv14hPXcz0aKBWHJSGZuB4pC1AxOCyFv6l25+vJdjvdA+CJZn7pO3A/TIBUlQV4Ebk/HLKBEwvCT59KDxUwcYWmKVBl54R4EE81hYak3LMOozt2KnsLgT+5dXMbax5iGvQVnVH3uPsCFziNIDjeP9a5jwANinOsYBVHSWpWJ3I7REonRsw8jaabgOkVeVEfo+1lep+jajYSRO7aqq9HQsRxZ+YX4RrYX8xyJpJpgzIcspia4ryIuMFuRmtqGtrYV2MzynYmikMfcP84ToeN/nPth/MVc0FUfL/XGlO6ELyxd5UyEOWBCM1d3XEe+RTICCqjJyoBC5rrOMDVFNLiYa7YHvamdxF735tiIWKNy2ZPpeBiN8ROJNFdMNKacUr+mzY66wqiTatID/kjmXnyMRk+RHpvdeXaCRXsuwuZi18/k/ImSc5+DGV017t8B949BVHP3mLEwyXwU3ZwwHlESCUeSmGF/yyxRMtHfSvuaRcAiYBGwCFysCEx7okQLdKkeBoeH8GHPhzjddxqpN92EF158ET0fdGP58uU0XPXjxhuvN9fw29/+tiE8VqxY4Zi0zp9vnn/ttdfMz7/85S8N4ZGenm5KYQ69fMgYwa5Zs8YoNOJIJnxEMsPzDfGSZTyPEhErbzGyWASFiAy1qeOJbJG6RCUuhw4dwl133WV8Ul544QVDVkjRccstt5jXkpOTzbG9dBypO0SuiCgRweLFA+vcvMQbbSuiQ30XMaNt1IbOS6VAal99Edmh9kTIqH/qr85L/ZcaRM+rZEfYdHZ2muOp7x4hNDQ0QAJpkdnHKykSAeMdX326IERJhJKbkMVDhE9jIylKgg0unf0VT5lNCXImdrIOPl3mIxEWHlOhKAn9lBZUXeSiq/Qgik12anT9iIp0MCfgLFRackiOJDfw09125I/51H2iaW3s4lmLnbXFCTTAHTVpjGqBFxW5c3aKkjHXMQqiJFpFyVRcp2gXL2d7naJrd+KyExmLVhaXoXX1LleZFRn7s1GUjL2vOLYikhpNeGA7PWOaC7FlXzq2B42lSKMxOkXJWOIwaqIkfMEd1IloFSUhZW/mtGW46y1Ao/NtiOo+YtvjjmGVh2yZzMy1AijahXzfDuSWBfs3uScdtCDf3EOFyo6VY82nx5kyxo4pjuyAii2T5Y/BapUJziO4/QtAlISrf0JP5/zmYEcBM5ZkCBwjqnkwUhpTsLon/O/GeOlNY+eAqMbz+ShKDLn2cKjR98X6ztn2yyJgEbAIWASmBQLTniiRssHxGenFDTfcYJQOIiq+8pWv4MEHH0RaWhpeffVVnDzRq6iWACkggkGL+/vuuw9PPvkkXn/9dUMOSFkhJYm+uru76WlCo9f583DPPffg8ssvx5xZs2kMe8wQIV4pjUgJLxr43XffNa+J2Hj77beNOkN9UrteqY6OLUJDxIWn4tA+Ik7a29sNsSES48033zSkxo033mh+TkpKwgcffGBUGyJNRFbou85R597S0mJULFKpiMSQ+uTll1827Yqsufbaa43CRV86Z53je++9h1deecX0Z+3atejo6DCEjfqmNt6hYkeEi2cC29jYaEgjT5kiDHR8PbyyoKknSiKX3Hh3uHkDGKVHydgFHU1aM3PRURRqcmo+XX2E9fmulDvcUyB0dhmnNj3Eo8TdQwqCraCZH2jAyO+B+v/o+hE9UeIuVNrzsHslF0bt9AsISa7wk5qh0fG402SkBR6VKTmbULt6N787Li/eJ8V7+Sl08nhtRbVAiOzlQGvFiB4l50KUUMITwRdBpqrBHiVTc52iIzScY5kF5bjXKRTU6Nqd3J/D+C7QENnx1ZjAoySCL08kj5LoiRJvMe/c0xWe2fE4Y+diIkoMSbEnI8yzxSlZmcyjpCZ9L0taxr1Doo8q5r2UmduLbWE+O2flUbLYSRvKbQo2SdYFcBbklStJprQ/iOqVXhlOlO+lQsaUJgd5FT2F9fuz0LChDquC/UhcJVXRRETZFBAloSWKY69V2N0V1d+C8eZgagSj8CiZXA0Y8R4f9+/GJ0eUeCWlAQzN/LqDRs8XOGY8yuFoN7MIWAQsAhYBi8C0J0pEALz00ktGWSGSQIoNLfB/9atfGUJAzx85csQQAHpehIBIDJWoSD2xbt06PPPMM4YEEbHgmZyKRPAMU0V0iBgQqZFA9cRbJECkutDrnveHyAS16Sk2PAWGCByvNEfb6stLxfESbLStSBDPUFVqFa9t9V8kjAgNj2hR37SNyBeRPSJ01DepOaSUCY4sFj4iVLx44g8//NBgIgz0Xf12zGp9hqBRWyJp9JyOJwJHpIkIGW1z+PBhQ8p48cZqX/t5Cpsvf/nLU64ocUpuWEIzjgmreWMZlAQSSL1hmEmRm+ow/ifMbl18bwlqtzEJR4kgbTUoLtyDjpMboTfahgaKlHrDxIKexLVIcxNM1mw9Mn7qzei7Sb6ZZhxrMiXe6duC6v+j7EdUpIN7MLNQ2YOe1A6kFHjKFUNvoLF0LbY2sLTINasdO5VGXjwrLWNTbivTMrw0ITf1Jq0IpXlO2oxJemhuh281sdHv0faZvgY5m2qREkXqzTkRJVwINnEhuPXIBKk3U3SdoiM0JrtOEa5KiFrBe32sJ0lIKgXLPyrrgXVZmUhW0gZNeRse3YqKBM/Dxtm/Onk7TXoz4SO563gWucRYyuSpN2dPlIghkjGzVA5jy0C8M7uYiBIyakyB2YqOzV5KCO9hxoqXVTSgI4rUm7SiUuSZlBbdIh1obvdh9do083u0ipLANUlW+pbuN6Ypcb4q43zVwvkqKjNX2UxwPqtkildTJlVFLCcMEKZa7JY1IqkTWK97fLwc8UnHlDPPiESqH8hAs29dmD+Sm3rTtRnbSjcjjSk/2r6rqRlH0jZitY57PkQJPVFK1xazVHAXStYR8wFeq4YyFNd04s3kvICfTOgddn5zsNpy0s/CUm86/EjJpK9TlPNg5LEgEibS341PgijhKGTM/SYpwtxkHJO8xljr5rYjliix6xKLgEXAImARuGgQmPZEyf79+83iXcoNESOeQsOL3/V8RfSalBO33XabIUSkMtHvX//61015yjXXXGPIEs8XxPMUEdEhkkGEgQgLERpvvPFGwMdDz4tskJpCD+0vUkHEhpQVIiT0mkpY1Eevf55CwzNNFTGhh14XMeOZtHpmq16yjWfwqu/aR4oOr0RHhIb66JEYOoaXgqM+aluRGsJE/dZ2nsGrthUxora8ciIvlUdt6vj6XXiohEht6aHt1abOsauryyh0plZR4sXBjr3nNrufXDlvLLdjbwrfHO+oR1vPABJSH0BhaSHWe6kOE3mUdLegpqwY1c09GPAlIXVdPkpzElG9oQWbPaLEvO9vxb6KSlQ3toGHQMKKVSisqjTxmuZNcksNKspr8JRMThJWYFVO8f9l712g67rKe9/PdiKXU+f0gDp6sANEPGKTxIYEJSRWILFDkBOwXbDMwwol0oXKA4ZkbiPzkNJW0rlE4mGlTaQ+7NJKHsTygGulYLk0NhQrL5mEiBAsQqzQRqE9ctpaGdwjpyCT2Hf+5t6ftLW19XJkPaL/gp2tvR5zzvVfay9r/vT/vs8qijwPxND4E3/9tRGVa0ID449jgr9sJ3pLVog4ABBJAp/k+s5QjnhrR4ntC4koczI+zkYLGfCynsmyx7GbUBK4scF2td2fyO8Szj03r9BuqyqwFcx/JjHmgZ4QFlLdaAe6hq5FRdmGUD7UB3n2OUqSV8k6m+ustjkxVq5hUWWFFeWOLL3ycq7TpEDJqNdp5IWZWLtpGg2Ectc1d1pLR+fg9bl+Q3kokU055+TS2261ldV2b1cIGczfYftCtZKoSLi2bfXV1niAez7Lsleut9KKMtsweEEmm6Nk+F/UY5naAN4KB8Hb8HOeVaCEoVHOta7GWnlW8B0vqbbqFYdC/g1352SeuA6EksCNDbus7f5nLfEVybW8wtusqmBFhBQTByVDz6GGQ112Mj6vbgvlXU9Z3cYxkplmgg5JULV0R4Cog9W6EvmM6rIz5EFJvTQTuacYKrlJtodwlNBHbczqmrqcsM6WO61hd3t8Zls4l+Wr88P9VZ6ohPRyQAm37rEWq6zclXwer7T8snKrCGGIqddqxDfsZTyDB79KoVx3fX1bol+uz5baWF775YESr2w08t+NiT0TpjJHSfwiWHttpdX5c2F1gVVVFFhfzWbrLpWjJOM/qVopBaSAFJAC067AvAclX/nKV+LknUk/E3om+UzevVyuV4y5/PLLY3gNeThwRAAzgCX5+flGuAwVa3BjeLUbBwnu7vDkqbgtgCD0wTb6YR1gxZOs4togRObCCy+MrhUgBRCDNvjZK9743QKgAEQ4rABuOFDxqjgOLziGnx1UOAzx5Kps9zLC/OzghX7ddQIooT/v0+EQ48B9kkjSShnlRDlgd5d4+WC283LIAyRBP9olv8rUgpLxv1OTmmSM39wraI/xKle8gk51Tp+KrlPmy5cAfXXLUktqz+kLPQcGPzwJ6xwYsIYoBaSAFJACUkAKSIGMCsx7ULIrVHFwIOAwAXACBACckIiUnB24RVhweOAoIc8HsIMwFkAJC2ADdwSOCUJQ2A4A8VwiXk2GttkOBMGR4aEqXrY3FWIAFDwch589NAg44eV8HXw4gHAI4W4SxpYKLxyG+H7eL+0BQ/jsYTzsy2d3oLjjxMOJfAxeNthBid9tbGcbfTFOd6ukngv7oBPA5FxWvRntGSBQMooyMVSgzrzKjp6hs1QBXafhF2ag304Eg8GpEIpVV9xquXsSVaK0TIMCMfytw7ak5hOZhm7VhRSQAlJACkgBKSAFplqBeQ9KSFbKQs4QhxCeuwMYAAgBbAA7PMzEHRJM9onFB4i4w8JDWzz0hu3sB4AgOSshNIABkq7SPm2R98QhDes8Pwn7uUvEHSJAB68YQx8sDiKAEL6/Q5NUZwfjZPGQGIcn7oJhrIAQHxft0p47XVjvoATIQ0gRx/qL/bxN3r0v2mDxMsP07/DHE+A61CG0SY6Sqf6aT649qjsvDtbojvoy236yzA6GMIp00/vkWtTe50IBXadRVI1lVneH0JaVtqm82so35IyRdPhcXJn512asCN9/zA7UFFtLbtNgsub5p4TOWApIASkgBaSAFHilKDDvQQluEM/v4SEtnpfDK84ABVJzdzgoAVgATxwAEDIDNAA4AAMIrcEtQnvuGgGK0B7QhIXjWefhMp5bhDY5nvZ8XEAFBxD+M+/u5vC8Ku7iYD0OF+AMYwWUOIgBsnAenjvFy/0yJs7b4Q6QA4jE8R6m40DE++PccNEwVvahXQ8rcrjiwIb2HZzws/fjoAQHj0DJTD5eTtjBkJjz9iMhn8TqUrt7R2EiT4iWWaaArtMsuyDzeDiJilu7Ty2xlZuqQ66aNUO5a+axKjp1KSAFpIAUkAJSYG4rMO9ByY9//OPBHBoe8sIlBQJ4nhKf/PMZaABIADSwP1CCd0AK716JxqGB5/igTfbxyjAAGkAGuT8AJYACrzZDH+4m4XggBrCE/Ty5LODCIYzDDwcQwAcPieEdiEHfrOccUsNjPB+Jh9t4ThY+uxvG3R8AEAceDlo43t0z6OIa+r5e7cdDdxwqOSRxMMS5o8fKlSunHZTM7a+wRi8FpIAUkAJSQApIASkgBaSAFJACU6nAvAclDz30UIQXTPJxV3jeDib4gALyk3i4DEDAtwMpUsNbyK/h7giHAP7uEIR+COGhugsvIAFJTAEZwBFCWQAGvBPywwI88LGRG4XcJh4a484RAAnww5PRAlcAFe4gYWyJcp2JsBsWd6R4EtdUZwzbOX/G4G4WjvMX273qTqqjxR04bPMQHpwl6OJ5ULwccmpoDmPwxLDvfOc7BUqm8huutqSAFJACUkAKSAEpIAWkgBSQAlJgUgoIlARQAvTA4eEJXJnMM7EnDITSv29605ui8wNwwLuH1ri7ApcEoCG1Cgw/Ay9IDOshNCSEBZb09PREAMMxwA/a4TNQIjUExRO2Ah4YE+PEXcLYgCu071VlfLuH/jDGX/7ylxFuMGYHPF6JxksI0wY/exJXv3vow/OzONRwQMM+DnQ8J4pDJK+y44DHj3WohBbAIneYeDiPv1988cUCJZP6CmtnKSAFpIAUkAJSQApIASkgBaSAFJhKBeY9KHnkkUciUPjBD35gr33ta2OJX6AJoGHZsmURNLz5zW+OZYEBFQAE4AcvL9frrgmgg79YxwvQ8h//8R/2lre8xd7xjndEIPHMM88Y+UxwemRnZ8dywcePH4/wAXAC2ACopObv8FwlOEUYG2CBd0+kSkiOh8MwLiAMLhVfx03D/rhmgCoeMuNQyMsj+/6eIJZz8HAa2vXkq6xHN/r38B5+9qS2bKeEMudHmz4m2uW82c/19Ao7nth2unOUTOUXSm1JASkgBaSAFJACUkAKSAEpIAWkwNxWYN6DkkcffTRCj6NHj8bJOy6S1atXRzjiJXABHatWrYpw4he/+EUEDkz4CZsBchBmgiME6OAhNbT57LPPRucH4AWnBGEltEHFG/bleK+wQxuABfKQuPsDmOElhrnN6BM3Bvt4IlXPo+LQxm9HgIZX8gG8MD7PZeLlfmnL2/XKNvTNmHlnjLQBAPGEse5gAYR4Utv0cB6HOLSNK8WP5TNAxsEI69Gdvv/zP/8zvn/0ox+Vo2RuP1M0eikgBaSAFJACUkAKSAEpIAWkwJxWYN6DEpwkAATcEa9//etjPpLf+73fi64OYADggwk8cIJ9/u3f/i26Q3Bs4AoBblx44YX2wAMP2KWXXho/4w4BNAAMCJXhRXvr1q0bBCW0ST/AGcAL8AAw4ZV0qIqDo6Wvry/CG1wWDiyAKu708JAVYAXHM0bGRnu0BahgLP/yL/8SXSqMA1DiCVq9Tfb1nCeMh+2et4Q+OIZ9HI6wncVBjbfJMcAfIAztedJbr6TjIT9edpjzwGHCwj6csxwlc/qZosFLASkgBaSAFJACUkAKSAEpIAXmtALzHpQ8/PDDMTwEFwXvTPSZxDPBZ3nsscei8wNgQqgIoTRXXHFFBAe4SQAZubm51tTUZNddd12ELoARIArtACfYD6Dw3ve+Nx7385//PLZNqI+HxwAVgCy4V4AXuFAuueSSCD5ycnJiO4TN8DNODAAD4ALw4SV8vSKPV94BPDB24AZ5UTgnIAvtA088n4hDndTErrTtCWB9P8/F4pCE49iP9tgGHEEjz3nCuHwb583Lq+p4bhN0YLz0xXaAlEDJnH6maPBSQApIASkgBaSAFJACUkAKSIE5rcC8ByVPPfVUdGwASQAAuDJwOAAVeD355JMRKgApWP/EE0/Y8uXLB3N/dHd32+WXX25f+tKXIggBDAAvqE4D+CARLGEvLIAP+sDdARjBieJVYIAZQBJewASOJ1SHkBScJyzAE/KceJWc1DAZnC4AFC9L7JVwACy8OJYwHocSnoPEnR0ONOgHaAH4cJjhZZDZ5klfPemslyLmvHDjeOiQh/c4kKEtD2XysCHG4OFAjIuFhLcCJXP6maLBSwEpIAWkgBSQAlJACkgBKSAF5rQC8x6UAA98sk9eEZwgl112WXR6eHWWrq6uCC0ef/xx++53vxu3E6aDk4QcJwCUv/iLv7C8vLwIQgAvvhHpfQAAIABJREFUgBBgB1ADGIDTwsNhSOYKjCBxLO4T1gNlSMiKQwN4AiBZu3ZtzInC+OgDZwoulDe+8Y3RycL4PCwGEEIbtOvVdwARrKNvoA3H0FdqpRn2d1jhZX25ozk2NQ9K6jHAEnRjHYCDfT2Ux10lvi61Cg7tMjYWTxDLz6lQBkgyo6BkoNNq1261zpI91lq0YkJf7qP1V1qxNdlj5asmtP/c2qkn6LDZmlc12b5wfoki05mXKdHhaL1dWWzW9Fi5zVk1z9k5DFhn7Vrb2llie1qLbGJ359y62zKNtv9gua2tOWV37G+wdb/re5ywtrKb7FD+fdawYXDlGCc72f3PgW69rVa0sd6W7ThotWsuOAcdjNfkUatPfLlszj+qjjXbhlvaLL+pxcpWjfVUGk+Tadw+0BH+bdlmxysmes9O49iGdXXCDpZtsyMFO6x6zTKz3jYr295tJU3hmTxhqfutvXKztV3fZPXraOOglRcfsPw9qd/hmTo/9SsFpIAUkAJSYGIKzHtQgtvD82cweQdcXHXVVfaTn/zE3va2t0VwQtjNu9/97ghDamtrbe/evRE83HzzzXEb0ADIgasDmIEDhHaoYOPAAVhB2Av7kcyV3CEAAeCFh7ngWmEfIAngYeXKlRG0OGwBSrCNfTgO0EL/wBBP/Mo+AB93jgBs3HnioTnAEs7Vc6P4sQ5ROOdU5wlt8PJyyEAbjqEfd5g4cKEPPx8fO+16wldPGuvAxD/77TrToKQnTEAL2wtsX8MGC7/eTWiZEkAwoZ6mf6eBjlpbW7/YdraM/0vylOhwziDDNGp3rs6hJ0y0C9utYF+DbZjozTmNp332XQ3YsZYaO5BTYeV56QDhmDUXFFtn0b4ARFJPerLgY7L7n/3ZZD5ywDoC5KpfvNNaxgKOA8espeaA5VSU2wgpXvaQXimghEn4OmvIHkfLl63X1DZwNv+2TO0IJtHaQLhXCqvNysvN6ndZTn2zFeRM4nh2HdZGvVl1SwB0EyYtk+wsZfcT7VZ7Z58V1hbYZId89p3qSCkgBaSAFHglKjDvQQmhLiRfxR1B6Ag5PQidIaeHh80AQq6++mr7yle+EssIf/7zn49ukR/96EcxDIecJexPO+QUASQADKicA5DwkBjaBaBwHNtwnvDZoQVwxENgvHIMkAHg4M4R3CYeLgNs8WSwwAmO5511wBQWhyK8u7MFOAGU8b4cpvAOIPE2GbcnaaUtLw2MHl79BkgDiPGSxbSd6mhhvN4+46MNxsb+Dl8c0PDZE9fOyJftxEEr29Y1yb+cmU0JIJiREx6n0/iL7i5b3jCxifmU6HCuIMN06ntOziHxV96ukqbpmWyMpRd/zT+Qa21TZksI51a+2e5d02I70whQbwCXZT3lGeDCZMHHRPZnAl5p/beF+30iJpVJ3FMDRxuseFeO7RgPwIZnUPnme21Ny85zAMNeGaBkoLPW1jWvspbxtJzE9Tnnu54IroytwZUxAeB8zscywQ64ZwuLd9sFFfsCrBwLOYzxvQnPioJbGifQxgQHNZHdjjbbmrI+qw9OtNyz4TL97VZZ2W+3hftrih8DExm99pECUkAKSIFZpMC8ByU4Q4ALTPgBGYACYAcL4ITQFyBIfn6+1dXV2Q9/+MNYvQZHB7lGOLawsDCGy7DvNddcE4GJ5ydxUAFYwFXCcY888kgEL/TF8anlgOkXEJLq4HCQAFwAmrgLwyvWeAJaQAgAxMOJSPhKv7Tn+UYcoNAvPwMvPPTGHSOejNVBCWPheAAIoTW4YuiTF8czHsboSWQ9/4knneVYxsTYvBKOj8lBEvuy7a1vfevMht6cxZdzSgDBWfQ72w6ZEh3OCWSYZqVeCecwhmTHmjfYLX21MxxqNhHwkXoSE9i/P0CKtQdszX1TD0qm+Q4cpbtXBiiZHVpqFIMKvMK+NzHU78Aau0+gRDe5FJACUmDeKzDvQYknbwVCABZwguAWIbkr7hJCaaiMQ/6RnTt3RghCjpCnn346wgE+v/3tb4/uDPb90Ic+FENrCF9ZvXr1INgAxAA5Ojs77ejRo3E/+vMcHrwDDYAmDktS3/kZsIHjwhO2Othg/U9/+tNYEYcxASWAGl5C2EGItw/QoB+O82SrqS4Q9mOf9PGgFS4W2udYr7ZDG+zvEMSr6jBmhy0ci7Zs8zwqnpvE+6EdNJvSHCUxlr3XKh6utLzUvy4RL35tnS0L9tzWym4rP1xrw9IGxFwlZWYNh62kd7vdVHNkxMNiSzLWfwQgiE6Mrdbj4QL8NfGmQ5afPgFLn1DzuTHHmkr6rbm22e5/9qTZkovs+pJaq84/aa11tdZ8/7N20pbYyk3lVl2+wXKS55QZUow3OUxMnPamn9nqqsQviSPGfcI6W+60ht3t1tV3Ko4tN6/IKqoS4xhXh9BP/9EWq2tstY5OziPLsleut4raSiMUPi7jQIYTbWVjXgua6D/WZg11jXagq89CB7a+tNrKN+SE/Cr9wbmw1nbn7bOWtL+Q9rQW2uaOW+1w/TrrCTlndi2/z3asOmJ1lXV2oDvbSve0WVH2JK5jSAVx977l1l6dGMepJSttU7mPw0+VfvZbRfZeq6tptSNB06zs1VZSW2VFufwtM4SdbLjFussPp+W0SOQqKbMGO1yZOyJvDNehMafJSvqbrbb5fkvcRteHdqst/2Sr1Q3eWyPHFC6QtQTtWjs643FZ6FdRa5XxAvVa29ZCq+kMGwaX1Vbl93X/MWtrqLPGA13WZ9m2cn3psHs0Xttdy+2+HavsSF2l1R3otuzSPdZWlD0y38iY46Dz8e7t9Js6w/7kXtjcbDkNzVZiu2xr2V7rDrf14LJlKO/Qic7mQd3QsqiyInmNhsbSXfKY3Xqq2W4vb7TOk/n2//zJgP3J11bZnra0fDIxV0mbbdgf/tqeHkKV8VkRvnfNdclrucQuur7IKiuKLN4ioy4D1tNWb9X191rXycT3rLR6jXVv3paWoyS17cR9MvzcEt/rXcv3WfD1WHXjgfjdX7Iy38oqqqxghT9UE/qma7DDn6up98YpH0+5bYgPsIl9Ly8Y6LH2xgbbdeiIdSefPzwbawtXJL4DUbsaG/GkTrmO4eEwoXt0f0W27a2rsdYj4bublW2rQz9VRbkZHQZxYr07z/a1pIV6hFC5ws0dduvhelvXkyH30jBN0D7Xyup3Doa4jH3Pjbzwies01vNk6Jgx256Ijsmm+jvrR/3eJMaT4TkakyuNc0/HMXRbwZ7l1pF8lnMdVq6vsNqyHOtsqE48Z7iXVpdYbVXK92FcUD3av2NrrK9xq5Xt7bbhj4E9ll05+efwWN9ObZMCUkAKSIG5ocC8ByUe9sKkHacEEADAQKWYpUuXRuBw//33x3dCZpjIM9E/ePBgrGbzlre8xX72s59FBwkTfU/Qyufi4uIIWwAIgAVgyTe+8Y2YZ+Szn/1s7M+TmqbCgtRyvR624kCDvnG60JYfy1i/+tWv2vvf/367+OKLo8PDgQvOEc6Jl4fRAFPcSeJOEI7BUeMOGK+sA+jw8CCvmsOt7SE3HnbDuOjLAYuDH8/RQn/sy4tj0dP75J1jGR/5YaYUlCQnm70VD1tlCikh98a1dcvCJGaNdRVuto5bD4ekc0P5EbB3ry0LuTk6RiYV7Q2T9c3Ny0PejrKY3G44IAiTybKQ/DQnJX5+MqCkeK9lrbzVGmqLbGW2Wd+RBtu6/YD1ZS219TsarCw3lLDu77LGrVutfQOTzERKz7MDJWkPKQc8JfutgayZaeMmDGJje77tqSqwFWFz/4nj1t09YMvzVhjKjasDU6KjbdZuubZm+bJwTK911JfZtu5C299ckMgJM+4vucPHnH4tLFq92yz37oaQ7yK02HPQ6sprrC95TpknNSFhbco9wHnUDWyypd2LLb/6VsvLXmxZAXIuntR1bLUluVusvqrEcsMw+ns7rSGEznQXDtnYo17tS23lan75z7XsrFPW1xmu8bZuK0xOolMBzuDdmYR4i3d2ZEzKGdvdm2Urb22w2qKVAVn02ZGGrbb9QJ9lLV0fwj/KLDc75DLqarStW9ttAxDIM8MGQNHWbpa7ZrktCx32dtQPG8/o9xq5RG6xtty7raE8L1zLHjtYV241fSW2v2FdYoLJta0bsE1Lu21xfrXdmpdti7NCDqbFGSDGuON4maAkHWYOTrRHAs3+9kpbF6z45U1Vtn7FBeEe3mvbt4Z7bKcnEk2MpX3ppuAYzAlpHQI4vCDLLsgKsBUYm6pv6CfxPSrI/BfrEfdYIh9HZX+5NVWttxUX9NvRvdtta1vu4PMn068afC821plVJMd8ivtv+/YA/U5ZwWAyV8K5NlpNQCBNVflhzOE+7TlkNcUhn0RV8hmQ/F5vbcu2VQXAgnA/ZfVbz4EaK64Lmuzz3BWjaHBBeEAGrRsKi62de2PYfd5pa5LJWCfyvQxfZmtv7bWc63Mt53cD9jzWapVhrEsDzK7MFGORBGHLB6/TBO/R4nZbunJ1ALiJ78mpPv/u7g/3eIbkQNFRsdvy9rUMy+Mx7Lub/lxzTVZVWW3pGlsWZOrvCRP05eHc+Hncey4zKBnvecJRk257hI5pfY/yXBz1ORrA2Lj3tMOai9ZbVW2p5Yebsz+Ap5pb7rTOrCWWW77TqvJzwr8hx+1QZYC3WVURcsdn5Dj/hoz371iE8Yfyh30/z+Y5PDemABqlFJACUkAKjKXAvAclOBx4AUdITgoM4DMhJrxwQpDY9Wtf+5q9613vso9+9KPRcUK1mx07dsSQHOAALhEABslVcaPgOKFc8LJly6LzAqiCowLnB/CktLQ0AgjPPeIJVQEMwASgBQugxPOOsI6xuXPDE6QCSr71rW9FuEMlHocSwBle7kDxPrx0r1eqcWjiIT+8A0ro18ORvIoNkIcQGs954q4WwAfjYb/0cB/apx0HJd4/utGPj5fQJHK3TC0oCX+XJ1Sgu9wO165J/CIVf1ELiRWXJ0DDyIlL4i/21cuaBkHE4Jcowy+NQ4BgefgdrdCqB8ptZ2Xe0F8fJzXB7rTbwi/chTneY2ISX5/bZB0pOSH4ZXdt6+rBX+ZePigZiGPf2pMysU0bN31UZg/BmfQHy7g6ZJ7R2daNh2xTcCXEiiaTASUjrsXw6+rdxUlYY/Iv+8Sfr6235amT1+g6GnIVxfNozbcdB9NcRpO6ju0JF0pKaZoI57YvtqYkfEuAktI0xwGujY12aH2yMkZ0H4QErilupAjxqpdZU7pTIXnCsd3O28JfuAuHkhnGv27XW25TKlxJ6NW6eqwqHMnxbAr7JEvOZLrX4v1Yv3z4ucQJZKOtch3itW21/BFVXyYCPdLHMZFjUm+41P1PBbBRaIfWNNuO4CwaNJplvL4JV8/R0uEgdfgzJdF2TW+4lsOqESWdPyGB69B3tzdUkdpoHVuGtzc40vQxxHvzqJXiShgkZaM5jbyV4BTLK7beqrQ+YluNAU4kq97Ezz3BbVc9zG030FEdIHLO4LXMfJ8mXCA14RmZOLfRNEhMzNfuWjn8fgxH9IT7c3NnwsV1wQS+l5keH53hXi/LCmMoS6+RlQTWywOwDtuib2XC9+jI725v21bbeGj9KOEYmZ47adco7bmWcSyDJziRe26kGhN6niT/cDD2/Zza9kgdR/Q8BijJ+BydyD2dBCXZdz9s1YN/4CAh8rW27XjS8egDie31Wa1XShvn35Dx/h3LBErCLwmTfg5r6iEFpIAUkAJzX4F5D0oAGO628EovXv4WyAFoAKLcfffdcVJP6As5TFj/t3/7t3bDDTfE6jZf/vKX7dprr40Vb5588smYawNoQdlecplw7IMPPmg33nijrVq1KiaAJV8JCwllgQgAFIcWwAaHEH6bARIADl4GGOAAzPAQGIcoQAuvRkM7ABT2cQjjSVxpF7gBQPFcI7Tn/RJKxLmhjwMNQm/QDBgE6PFcJx5ak1rxBpcJUAmt6MfHRfu0+epXvzqCKM91ck5CbzjJOEnstJJBGziT5V2W638BjBO6vZbnVvj4F/tqW9Y0fKIbQw9wi6T88k3ziYnjTtu/vNkKw1+iRiQZnNQE22xn+IUvd2jmlLkMqocxJOOoXy4oGQjtFW7tsZLUEqxp4x4ISfKKtzbbBQXlVrol31bxZ9CUZVwdMj0v07WZMCjJdC2SORh2hongkICQsvCLdKeVRhiT+GW7btkQ8ImT3t4KezjALc4onsfA3YOfhy7F5EJvhl/H0EoG8MR989iwwaYDgMSEdG+e/zV7DIiXHKhfh2HtjjGZwR4/eondkUAi072Wsc/kpKyzNAlZ4rUdsLvTw+AmFEaTPo6zBSX7rCRA0+rwvxHVZzJpFNeFsqb7hydXjRPdyqUBegVXWXL8e9eMDOmK915xr1UfrkwklowTrg7bMgx8pHwx0sYQJ20H8m3/ztQqXImJeeXSTIBg5H022HoMN9xmi5OgJOOEkJ3TzjnztWW31L+8J65HJg0yP5viFy2WAk98T8b/XmZ6fIzW9ginWcpzevj3LQElht+j6c/g9HMdOZIhh2IyzCo95DPtuTaqJhn0996G33Mjx5D5OqV9TyZ0Pw+1nUnHET2PBUoyPEcndE+PMs6MuiXDdEomCErG+3cs8/di8s/hTPer1kkBKSAFpMDcUmDegxIm+4AQJu44PhxCeJnf17/+9dFpct9998UcJEzq//mf/zlWxAGk/PznP4/vd955p33kIx+JEAEA8rrXvS7u+9RTT0W4AWCgYg77kO8ESOBOClwaQI9UdwUwAbjhbhAgAj+zeMUaIAb7uNsDGEFuFMAI7x724sleOZ6KPLTtpYFpzxPK8jNaeBgNkMdLEDM2oAcACLcMeVrog/4dsrAu1ZUDGPEErvTB8WhBSBPwiLAltPJEroyPZLhT7SgBcKT+FTf+wtmcOxTukYyR98noiF96k9/p0X5pjL+8HV1pK7u6rOuiLdaUXtlgkqCkyX/hi/2OMiGcSlCSHnLjz7CME8cQmrF7lzW2HrGBVVusoqLU1iUTpYyrA2cTQm92N++1zq6eRJ6BuKTkuZggKMl4LahadNPtI3MUpPUx3JHBRCn89b16yL4/6iTmZV1HTp5JN66OdisKfwCfKNyKjpi9eYn71XPrpLlVUv/ZGX0yMTKshH2HgZITXN9m29vZZT3dIT+DX6GqIZgysn1COG6y20em8Uko78eOem0z3OPjjuPsQMne/pXWE76nYVAjS4Bnur6h8kdeqPyRmrNgSOvwXY/f1bHGMvz+ihb+zpIUd1vaLwzpMK0hz4p3Z+7dUnNvDL8BAoDoGcodM7hteDLXo7TdXZHBJZG2XwTBQ/lahh4PAZTU51pTe9EYGiTvjZAz57H0KknpIHaYU2rk9zLEXlhH2y7bfeCYHesmx1FySdchY6jIy7tHR4VKPoY0uA58Le6tHsohNOzeH0MT2pvQPZd233BYxuuUdm9Opu3xQm7G+ndi1PFwehO4p8eCL+n34iRBSeKf1dH/HRvtWk/2OTzyCmmNFJACUkAKzDUF5j0o8TAQXBUkZmUhrATggROCcBrWk0+EsBpAAu/kAgGQMOHHCQIo+fSnP2333HNPhCCAEvbFLQJsARiw76ZNm2IIj7so6A9AA7xgnSc4BXp44lN3l7APL4ADx+DqwGXCdqAE7+4wwfXiIANwAqhhu5fx5dw8RMaPoX/GScgR7QM9Xvva18aqPxzXFSYYjL27uzueO2NkX/ajLSAK4Ilz9kSynA/wiZwthCehDUlnAUjsT9/oTTuMCa2mHpQk8wJ0bAk277xgFU/9C33iKzs0ed5ifcFx0Lgi7a/DY/zSGH9B7dhkdwcL+ZHyrdYaYvEPJ90JiV/KMjsRIpDZFkIxxvxL2MsBJYmwnfYtYzkGMoTcjPMLcGJzSIjXsD0kvrsgpDNIhM2Mp8OJgyFvQuMFVrHjNssPSU6GEjCmTOAnAkpGvRYTrOqROqmxtL/4j/EL/uSuYwbnREZHSfoEMsP1ThnvllBt5trGFSMTR6b8y3PWoATQtJFSnjvstvwVFtJAxOuMU+BQ/ligZIIlsicKSiY0jrMDJXVWYU2lWdZYXGP95WllT0d1lGRIxDzsX/qxxxJD+zqLAhzJsUPh+3isdHi+pOFNDX9WjDtBz/Qbx2hAzzpD8uatg8lcJ+UoGc0ZMJjLYXQNJuYoiQ/hISdf+vcymdOjM29nyOmRG3N6sIxse/RQkTFdHK7jKPfo+Nch1ellI+Brekjh+I6S8e65kRd+QqBk1Hsjvb0JhNyM8+/EaOc4vpaj/5s5FY6S4Wc68t+xUcc3yedwpq+m1kkBKSAFpMDcUmDegxKvCIPTASDi0ILJP24JJvpAB1wQOCeeeeaZCBOY7H//+9+3d7zjHREE3H777eGv6xW2PSTMY90ll1wS7wTgAwAAMMBxGzZsiCE5rAe+sHiJXA+XYR3OD+AEL69S44lnGRvuFsYGBMFt4oAF5wcOFY4BaDA2nCeMHyjhCVS9XyAF6x2iADo8NwttsLCOsT3++OMx2Sp90w/QAwBDm55vhLEBaAipYexsAzYBSnDlcMyFF14YSynjVgEy0R/n4WM4F6DEYnjN/aHSRL4dChUnrk+3vsdfguptRVOpHbtll60YVpFi7F8ah/3yFifxIYtiSjLEdCu7PyJiyEfjmikEJWlhHPGcb7dTKW6A9MdTxpCbcX4BHmojkTeiuzSR82BsHUb5K2oyLKbEc3CMC0rGuhaJkITm3LQJcIZnMtpvtx3hf9vjuyfFzTz5SjYwih0883XMlKMk5H7YfsHwHCUj/lKfacKZmITVr2iy0mO32K4VoySVTA7zbEEJIOum20PVpWGOpmRoQsnYoMRdWvuC6yVntH8DJwhKJjaOswMlDnzifV/cMZhMNA551BwlwXFUERxHw8pmpZ7kOGOJ4TbHrGTPigBojoUKW8kwnEw6ZcpREkJ3KsIxo3Y/op1EjpL+Han5HcJOGXOUpOc/CbziZeQoSQVqPqzR8nEMy1GS3HnU72V0QnRbxbDKYYlwiNtDnhR3q4wVKvJy7tEJTe7Rd7uF3GUWfg8I76k5hNJzlKTmTRpx/ZJumjHvuZE3z4RASQyHG+9+Dn9YSEtYPtpXevTvzRjwNBmONuY9fa4dJcNOaPi/Y6Nf68k9h8fUTBulgBSQAlJgTigw70GJV4Vhso5TA8iAO4MXkIHtuCrITQK8oPLNY489FsHD9773vZijBKDyuc99Llaeue222+zjH/94BAdAFwAMsIC2gRIkeMVtghuD7Sz0xeKJW4E3OEU8Eau7QNiHMdCeh994dRkv70sfnseE/VgAKTg8PP8IbXu4jbtQGK87Vnh3twjhN4AN2qUPYA1t4fwAmABAyMviiWMBJR7qQzgTY6A/FhLOso2Qm3/7t3+LGhKu42AG7fl8TkBJMrzmwKnVdiRr/VCG/JSvKb+k17Rnh9oKG4wJn9c3SPzSGCzmwxI1Dh2Y/gtq3J+KE/sabENspCeUo90cnSapVR8q645Y1/GpASX97dWhMkdfojJHqBBwKtjUD9VUWnPPs5aTMskd9lRKhtz0lR1MKz+b3CvdAdFSbd0riuz6lTkhUW2/9XbtssqtRwfLnI6nQwQKocrQzp2lsbTpiWOHrLGmzg515w5NgMarWDDOtfCqN6sqqq0kVkUI36++bjtyLMvWrFuVTOYbVvLLek2n5QSdcncMz0Uz+l97J3EdQ1WUJTn5VrsjWWEmVBNpDKWG+7xkdBjCxCY2yWsRx9tu2T1mG6g0kqH4hl/bswUliYl0m60JZdBLExfIDjXWWN2hbsutGAIlcSKxK8fuDiFmeVnhWQnQZQJG1ZtVFVZdkqigEoS37iPHLGvNOluVKIsUc1IMBzGMOg00TGgc6XAiAXRaC0ZLNpy+f8JJVdyRlxIqlwAMPcFpQpLXkDYjwF6vEtJrW3ZU25ZVoVJPGHF/b4cdOb7KCmLZ5PGgTTK/Qd9K615elrGk8+D3csQEMVkhpHeL7ajeYqtCBSaSUfd2HLHjqwqGymoP+2KTlqnINrfkDFYMOdXXZc015SGk6mRK1Rvygqy17cfHr3pT3Jply9cHsBir1iSr3oTiOEPPuLE0CM62os3Wsnz0qjeDwx/texmTvVZaf1WL7QilvsMFsK7mSisPpVxPFgCIA6lNOs1ymwKYSkmiPCTN2d+jEwIlEULUWGdO0Cd3OHwdce9nqnoT7qm+C8J3hSpZserNWPdc2gWfxPNk3LbH1TG978zfm9GfoxO4p88hKDk6zr9jXKu8ELpWvm9HrGI0EL7xg9m4JvEcHnmFtEYKSAEpIAXmmgICJcnkpQ4ucHkwufdKOO7WYPLOi7ASygEDEKh6U1JSEif3VVVV9vnPfz5uf+KJJ6LTAiiAs4L2cFlcdtll8QVsIJwF0EJJX6ADsMUryXhCVAcMwAzGgaOFfXBfADOAE6wHMPgxjNtL/HIzutvDc57QFtu9Qo1X3WE7Y2U7C+3RD23Tpuc7AfLQpztiADacK04RT9rqwIfjaJe2eLW2tsY23S3jUMfDgDhfHCbnBpQkqx5sD5bmHYczg4GY9LXOsoc5MJLVHDLkX9iSTIo48hfC5CTsaGEELuF3rfBLfLvVhonyga6Q9yEr21YXVFlFQZ/VbO620ikIveHXuWMtlVa56357NgTvL1mZb2XlFZZzKDgsRkvWGSeue0c+s0L+hvtIEpueWDKUiq1rPGRHYu6KLMteucZKQh8FcRacaeKfpsNAj7XVV1v9vV0hv8ASu+j6IqusWG1HixstuylApXGr3ox/LRjHQCgJ3Niwy9ruT+QxWHJRruUV3mZVBSuGfuFNJhpttPSqM+OEkUz0OraFikSFfbarujFxzZestE3l1VYeJnn+S/ekQEmAbYRR1WWnVXzI8C/OWYOScA/1tNVbdf291sU9dNH1VlRZYauPFlvA1QSZAAAgAElEQVRjdlNKwtdea6+ttGqu45JQHWhfqA7EtQvX92Bjg+1qS9yDoQHLzSu02ygnnciSOzFQMqFxpE3MM1VNGaZNpol8wp1Ut3THYKjcwLEW276t0Y6EPNvZpTvtIMlkwnKis8XubNht7VxL7v3lqy2/tCKUoObExwMluDQIszsQ0opkLuk8ONSME8QQHtBypzXsbrcu8vqE58fy1flWWhFAVay7nGkJZYRb66y+4VC4lnxX19ttoeT4qbrgACtJVr1JnJl1NtdZbXPyuZG85kWAsuSSuJ/utn3L26268UAcw5KVm6y8utw2JPMTjatB8rvfeKDL+k4lxlNaUWYbQrnl4UsCeGX6Xp7obLaayl3h2oQrkL3S1pdWW9EFu0JY05YISiLMqMn4oB7Kj3KW9+jEQEmywlqjjah4lfHeDyWwW+vqbVc7miS+b+UN9Um4Pt49N/KaT+Z5Mtb9PCEd07rP9L0ZO9RpnHv6HIKSE+P8O5b4t3S7bWs8EgqrZ1vpzoMxp1RimfhzeLRvptZLASkgBaTA3FFg3oMSoAWwgAWnBLAAVwQTe3KAsPzrv/7rYP4MIADbcVL84R/+YSwXDCj5m7/5GysuLrZHHnkkhuSsX78+AgmgAFAF9wQvIMPKlSsjaKBdkpkCBuiX0BZCenCvMCYcLYS4OEhIDb3BhUH7jAMI46V8gSlAC/px6MF+rE8N8fGwIvZjvec6weUCLKI9+uA4TxhLe4wJnXjnOF4eOsM4ATPAEdwmnsjVw4+ASITh0B4uGYco7mphnIQJnStQMu7XcryKFOM2oB2kwLlSYJyysueq27nSLqEZlSGsaZSSyTN9GuOVdB4c34RzSEzfGU0ot8f0DUc9SYEZVEDP4RkUX11LASkgBaZdgXkPSlxxJvgAECbvwALCTHA/AAoAA+QpAVowiQcq8HnPnj0RppDbhNCaK6+80g4dOhSr21AGGAjBMYAASgfzjiODijmeuJUKMrgojh07Fh0qJEulHQAE4IDjGYc7QAAUlB+mX9pgbLxwbxBy404Tzgf44nDFq+e4a8UdIn7+QA4/VyAJP7MOqEHftMvCNrShb16MjTGimR/vZYA5f68ixDr6BuJ4aA+5T9zhwjgJ1SHMZ6ZASbSrx4Sv64ZCNKb9K6kOpUAGBYLbqWjzGGVl57loVJOpDrlmmseKSZoxjRIhLnUhl0ZqLpyMwxEombGrpI6lwLgK6Dk8rkTaQQpIASnwSlJAoCRcTU/oipOCybw7S4ANTN7JUQIIYbLPRJ7PTPIBAVSy+e53vxvhCY4RwnKAH1SFYX/gy/XXXx9LAlNWmHdCVXCaABa86guJV++66y674oorYiJYwAP9AyuAC4zLywAT2gOgAIw4QAFW+D6Mmb49MS3uDdpgXw8H8qo6vHv4DefE4g4UfmZbau4SxkwbnC/t0i9tUCXIK++4ZowRQMN2nC8s/AwUQTucMDhMHKZ4vpPpBSUhx0IYV/+xA1ZT3BJKt44W3/5K+trrXOaKAjF9Uf8xO1BTbC25TSHXQ8bkC3PldObXOLl4IeSoN1j9y7aftLKDIUQpPdJkUJHwb0XYfeBIvW2sXGw7Oyg7PDsWOUpmx3XQKGZOAT2HZ0579SwFpIAUmEkF5j0o8YSnDgS4GEz0qcrChB5IwMSdiT2wBCcJbg4gAcCEyT1ukIceeigmKQWyACgACDg6KIlbWloa4cM3v/nNCFoIvQGYeC4RjvHqNYAIEp0SukJ+EPpiP+AE0IUwHkJYcKZwjCdxJfzFk7UCILwiDkAGwEJIiztPOAdPGAu44Nw8USvnTDu8Mxba4XwANj4OQoOoWMN22vIQG2AM2zievjy0BlgCWGEd+3Kc50RBWw8z8ko50wpKYjWF3YkcEtW1VhmTM2qRArNBgaPWEJKL7j61xFZuqg45btYMJhieDaPTGMZWIFG950jIp7HaSu/eYYUxUcsoy9FmWxNy9Zychc8hgRLd6fNbAT2H5/f119lLASkwnxUQKAkgAJCQWgoYeAD8AC7wM1Vd2AdQgXOCnwEQnnMEAADcIOdIV1dXhAxsc1BApZu/+qu/ivlLSN4KdOB4KuTgCjl8+HCEEAAC+sClgsOEdnGXkPQVNwpts50xlZeX2zXXXBNdGe744EYGegAmACueTJXx4tzwbQ5BHIg4HPGwHA+d8fUAGV7owHhZzz6ej4TPjAkY4k4V3DlAHYCRhwV59R7ACy4Sd7gwbs4BgMI+0wpK5vO3X+cuBaSAFJACUkAKSAEpIAWkgBSQAiMUmPegxMNZAAtM3Mn/ARAAfLg7gsk+Dg9gA/uw4DhhPXAAiIALBccJyVnJUwIMYTsQ4W1ve5sdOXIk7ss+OEKuuuqqCDquvvpq+9rXvhZhCK4QAANOleuuuy7CFPq899577ZlnnongAZjQ29trmzdvtg996EMxPwpwwSEJ21kAEbg3cHnQL+fHZ9YDOABDgBNP+uo5SFjv1W/YxnlxHvRByJDnF0E31rkeXpnH85lwLECEftnP4Qz945ThvByOAFK8yhBjFSjRk0oKSAEpIAWkgBSQAlJACkgBKSAFZkqBeQ9KAA0ACWAAkOFHP/qRvfWtbx0MHQEa4LTAfQFAYV9gAO4RcnowwWdiDxAAKuD4wP2BKwQgAnigPQDMpZdeGh0pwBDWk9SVijnt7e22f//+2D794dogwWtBQUHs79lnn42vp556KobusA/A4Q/+4A9iThTcK4yPMQAkfCwdHR120003DUIUr1bDmIElXvqYHVjnzhD2c0cK61j4TD/uvuGz50Rhu+c58SSxvKMHwMghDPoyblwwnBfHo5eXK2Y7sEigZKYeB+pXCkgBKSAFpIAUkAJSQApIASkgBeY9KDlw4EAMb6EsL/lGyCmyatWqCE6YxPMizIQJPnAAhwaL5+cABuCO8CowuDYAHYARkro+9thj0T0CHACK0BavBx54ICZ85VjaoqQwcAE3CZAFEFNbWxvfgQe0x8/AFUAGkKOkpCTmRqE/PpO3xB0cP/7xj+O2P/qjP4ouFw/Pwd0BpACUeA4ShyusAwKxnncAhpcm5vwBOQ5jUiEJfdO+lxH23C5ow36cL+24e4XxexJZP453jkNfgRI9mKSAFJACUkAKSAEpIAWkgBSQAlJgphSY96Dki1/8oq1evTqW7yW0hZCb5cuXR4jBxN2TlfIzoSSADQAAISLAFCCAJyhlks9nQATQgP2+/OUvx3K/gABABrCDbf/0T/8U4YuDAcDGT37yE9uwYYPdf//90XVSU1Nj3/jGN2JC10cffTT250liqaRzyy23RBjCmIElAB/ABKEthPIAeSoqKuJ5sXjYDNDCyxN7ElsghrtSvAoQ2wg/IuTGw2xSnSMeduPOFM9P4uE/DoVoj3HTvpcbBgoBcHCpoBNtoCOfBUpm6nGgfqWAFJACUkAKSAEpIAWkgBSQAlJg3oMSYAQwYM2aNTGMxZOJXnbZZRE0eI4OQATAAVjCBB9QAnBYsWJFBBVeVhhIQNiMh/IQ0oIbBGDyqU99KjpHNm3aFGEGoTt//dd/HZPGAiNws3zsYx+LoTjkJNm2bZvheGEbIUJABvKdfPazn40VdjieMByHMoyPJLB/9md/FqHJz3/+c7vjjjviebjrw/OCACo4J0ANYwZS4HrBNeKlh9nOOQJAPFSHvnixeJsOTLxUsYfcAJloA2CCPrTPuXilHcKQqJ5DqBKOHkKLqAgkUKIHkxSQAlJACkgBKSAFpIAUkAJSQArMlALzHpSQ5wNnBuCBSjc4RwABODuAIiRxBR4APIASAA4HKEAEwmKAAbhDgAFeKpf17uB44okn4j7ABpwjQBSWiy++2Do7OyOMoPINYOOGG26IwAT4QtjMt771rZjjhFAdYALgg1wnjAfXCWEsLLQNkCBpLKCFsT788MPW1NQ06HgBbLiDxJO5ekUaL0PMOfDycB6ACpp4hRuHJOzj+VvYh/P282JctIeDBAjjcAU9/TP9chzAiZAngA05XV7/+tcLlMzU00D9SgEpIAWkgBSQAlJACkgBKSAFpEAwRzwf5rGJ6rjxtTC8+B+eAT6H//H/9MXny6xfcPKF/zozmpZMzkcsYVWot4Ilgf/Hn8+cTlRgSbxOh4n2a8755aFyzec//3nbsmVLBAM9PT1x8o/jAUeJT+YJpQFmAENwceCUwA3hbhPyiuBEYTvrPN8GnxGKSjeE7HAczhDPNwKAAIwAGAAcQBnAAaADiEAiVn7mvbm52W699dYISTiOMB5Ai4fieF4QAMt9990Xk7/Szyc+8Yno4kBXh0C07dV+WA/08BLAAAvOl9AcHCqMh3PzhKwOWzjek75yoRyUsN2TtrIeOMK+tAc4oR00pB/vG/DEdrRiHHKUnPNbXx1IASkgBaSAFJACUkAKSAEpIAWkwCgKzHtQ0traGsM9cEwAGTzxKJCDF4DD3RPsx2SeiT1QgxAcd0V4KA7H0xbABFcJ4AXwAHQBEnAsQIaKNP/wD/9glZWVERLQFuCA/UkAy7G0QwgOZYDvuusu27p1azwWaIPLBRcMiWdpl9wegAvGg0sFOAOQAKh47hTa9vwj/OygwhO9cp6EDQEraAcYRL4WxsdnzgHYweJQy8NuGCtAJdW1wn6MCUDj1W/YB2AEvEEL1qMVcIV19DXnQMnReruy2KzpsXJbNe6jpt8Olq+1mlN32P6Gdfa74+4/8R16Wotsc/Mqa9oXxpGoGH3ult52q62stnu7TlrWRbfazpayc9/nuTublJZ7rb220qrv7bKTWRfZrTtbrOycizktJzYnOnnm70vsgXsus3e0fOYVcj/NCdk1SCkgBaSAFJACUkAKSIE0BeY9KHnkkUciyGBCj9vDy+IyoWfBaQJI+OEPf2gf+chHooMDWAIYADYAE3BNuCMDkAAsoR1gB9vZBnBhG8cAOYAZu3fvtquvvjpCEtojVwkhKwAJwAEwheSvOEp27dpl73jHO2IbeXl5EaBwHIloGT+5TegL8ABwAJQAMby8LzCC/Qlz4Z19PfGsJ5X1pLReKpj19MmYWcf5cAx6OBChD+8HmMLiYT1+HGP2Kje0yX7uLKFNxsi+aOs5YmbzN/VEe63d2VdotQU5iWFOBpQca7aC4k4r2tdgG5ZN4VkOdFjt2npbHCb25S9rYj9gx1pq7EBOhZXnJULERi691lq00do37LMdaNA/YIsvONdkZgq1GqOp3gCbNrZvsH07CizHQsWrcFqd9XXWs77KCldMwzkOHLOWmgOWU1Fuo8qfNv4TbWV206F8u69hQwbwdtTqExQv3BccOJHrOz1aj+hl4Af29zfdbVkNTfb+ldOg9QydprqVAlJACkgBKSAFpIAUmP0KzHtQ8nd/93f29re/PZbk9eSmnpTUQ1B+8IMfxBwh69evj5N5Jve4S4ASJCgFSnieDVwZQA7P+QEQoG1cHQAMzwECcKA/cpCQzBT3x4UXXhiTwwITgC+0X11dbZdffnmskgO0AHDceOONMZ8K6wE8OFD2798fq+YAZOiL5LEAGvKFFBQUxH3JAUJyWPKsEC4EiAFikPukqqoq9gmwYCzAFI5lnJwjY+WcPfeIV6phrGwD6DAW9AEEAX44L6oHoQcvxgNwAbJwnIfusM3X8z7bHSVHm9dYWV99cIbkWpzOTRiUABjKrKc8M8w41rzBDuS2JSe0k3l4DIQhFNqu5Q3W8LLpy4lwXpvt3jUttnO0tk60WdlNh2z9fQ22brKWmP724KLqt9syTuonc87nYt8T1lZ2kx1af581DJ4Y12yzHS06aNVrRgNHUziWEwetfPO9tqZl54RB2uRAyQSub9rpnP19ORldwj18V7E9eXG9bX7fUls0mUO1rxSQAlJACkgBKSAFpIAUmGIF5j0oIQyEcJY///M/t7Vr18YcIJ4YlRK7QIWbb745Tu6BC0zu3WVC6Iu7KHCjsA24AhAABLB48lTa5OUldz3JCyE8ODkoCQy0AMLwGdjwpje9yUgE+/jjj8fwlPe///0RdpB7hMSv5FGh9DDQ5D3veY8dOnQoAgkS0eJYAVqQ4wR3C+sBIOQdwaGCIyU3NzeO1UNsvC0q0bCd0BggEP0wNs6JajqeqBaAghuEkCV09NwnaADs4N2r5QBAOGdAkbtLgEgcQz+Mg7bmAigZ8R2cMCgZ69t7zJo33GJ9tf6X/yn+pk9lcxGUdFvJhEKNhnfcf7Dc1h5YM4r7YSoHeTZtJUBJd8kcuAYppzc5UDJZXebQfTnZU9P+UkAKSAEpIAWkgBSQAlJgFAXmPShh0o7zgRAcygQDARwKEBoDaCBPB06NT37yk9E5AngAnAACeJEHBLgBcGC9h6ngCGHxd6ABrg0AAblAUkN+AA28nn766dg/QIR9+BkXCAAHwIHjo7e3d9C9Qd/AHMbOeqADCWI5H0AG7wAKQAmQ493vfnccEy4U2gf6XHfddRGC0Dblhdkf+EK773znO+2KK64YLEWMq4XtOE6ALoAOr4jjITicH+eGU8dhEZrgTqEf3w+wRFs4V3DT0A7bptxRknRA5AcHxIZUB0Q64ODzruW2vyLb9tbVWOuRPjuVlW2rS2qtqih3MKzhaP2VVmxN9lgiliGDoyTh8NjaU2T7gnOCCJv+oy1W19hqHZ3PWsjqYdkr11tFyIWxho29bba1sMY6T6Z8S1dXRZhwPPS1a/l+q8jea3U1rXak75RlZa+2ktoqK8r1k0k6IfKDEyKeYHLCX7DHlnfUWeOBLus75X2WWU5ng1U3HrCuCbWV+uTot6MtdVa/uz0em1hWW5Xr2n/M2hqG91daXW4bcvDd9IcQlq1Wtrfb/EiO3jIYEnLCOpvrrLb5fns26LDkouutqLIi5RwTvfUerLXKOxNjH1qW2EW3NVhr4aqgO3rdZztWHbG6yjo70J1tpXvarGjF2NcgXp/68H3vCtfcz6wKPS3hMhnUNrHxRGez1dU22/1hsCPH+jL0H+1eTb0MaT9PDpSk3yucS4vd2eDnHrTMzbOiiirbkHVo1Ptyckaip+2+gmL71Wf/yT54TWpIzYA9+tX32LHXNlnhH7zGHrrt9+25G79tH3lf9uAZPveje+yhr95jL/wi3BRZr7GF76u093/2Gkuk+u6zzq/vsCfvedBOn1xiC9/9Mbv8sx+zVUOHj6GaNkkBKSAFpIAUkAJSQApIgdEVmPegBBBB9Rsm8fwM6OCd5KyU8r3nnnvsqaeeipP3v/zLv4wOD8r1Ah7YD2gCpAA4MPEHhABNyLUBLKAdtgFLgAL0A8ygH98HpwcAAfiAwwTg8e1vfzuCkz/8wz+0Bx98MMIXBxa0QxgPZYSBErT95je/eRA6AE+oekNeFdwywAzGwj4khH3ooYei4wSXCqExJItlPOzr48ex0tXVFcONqK4DKGLcuGoAGh6eQ9v0724ST/aKJgCm1PJInDuOEs6FBQ1dM8oCcyzbZxSUFLfb0pWrA8Qos9zsUKmnr9MayrZZd+F+ay5IJBUZD5T0hpwRm5tzQoLToaSq/UfbrN1ybc3yZXaB9VpHfZlt6y60/c0FEaSEVtNySSS+tLGv9qW2cnWF1ZblWnbWKesLoKNsW7cV7g/5TuLBmUFJzZGLbH1VrZXm59gF/T3WWnOL3dmZZUtyy21nVb7lhEiS44cqrbAmy6oO19u6GFkyciI94vGRyVEycNQaCoutPffuoFfqODttTdNQQtTMk/oQDlK20Wqs3JqS4+rvOWQ1xfVmVfsHw2AGAsjaXDlg5U0BMEUeFBLKFleaVR+2ytzEBBy96gY22dLuxZZffavlZS+2LHLfhG3jX4NMjpKRevS3V9q6ED5U3lRl61dcENrda9u3tlnuYOLXxDFnpf90g5LeViva2G75e6qsYEUQtf+EHQ+wdGB5noVTG/W+nOw/qse+vtl+8Nx2+3CAHAl8HBZyktyww17VvM9uurjP7k8DJc99r9wO3tFvv1tfY6svXmJ26nl75vkllnsxJKTfjvzp71v3yW12ze032xuXnLSff7PCfvidK+yq5k/ZpUpxMtlLpP2lgBSQAlJACkgBKSAFUhSY96CEyT+hLJ6AFEeDOxuAEYTf/O3f/m2EHeXl5TEMhjK9hKQAKZjsA0ZwohAqw8QfhwQggbY8OatXdKEd+iRUh1ATAAZhNrQDGCGh609/+tOYu4QcIoAaQltwtgArcHkAVXBgsA9wASgBBHGXC20xnkcffTQ6RDykhzEQRgQoIZ8J63GpMG6gCefB+GgHRwtQCNcJbhbCfnCcAGAAPIyZz15ymHd3igBTOMbDajz0h/uOfgArtAEUwfWCjuRVYTznJJnrZBwlAZS4A8G/J71tW23jofWD4SJjgZLlYTJfWB0m8zsrLW+sP7vjItl4yDYN5vkYC5SU2p62IgumiOTSa21bNyZyaaQ4SIZcD8mJevbd9nB1XiKPCvPSjlq7dtvxIQdIXJseWnF2oAR4sHbXStvXUhiSoA4tPeHz5s5b7XD9ugCIAtvIlHg0JLjdcEuPVTxcbXkpE9yBjmq7ti5n8NyPNuRZ8amdQ06e0F76tYifW/NtR3CejJtSZMQ1mAgoSeh1tPSw1SfIUkLFkF/mlu5yO1y7Jpzny9D/bEFJzZEx/2FLde4Mc8jgoqrMTru/UpvKfF9O+l/Rp++xrxc9bW+5L0CPpGzPP1BlbXddbNe0fizc2+mgJOFCOfmpf7TNN2bIDRPb+6m98b46e9fg5uQxnwnHXDcN+WQmLYIOkAJSQApIASkgBaSAFJgrCsx7UMKFAigAB7x0rpe8xfmA4+LOO++0++67L0IEXB1//Md/HEEHE32gCu4LwMIHP/jBuM7dIQARwAkAAHhAzhCAAK4R2gai4PoAVAAT6J8FeALo2Lt3b3R40AbJUj3PB8CE9uiTdcAGcpxwfGFhYVwPPGEcJKvFyQG0KCkpiT/jRAH4cBznwjgYE84ZABD7AD7IGwKsAZKUlZVFkPL1r389ngM5UQA7Dko8MSvHXHXVVVErtuPWwS0CiOKFawVgw/mxpLpM0PKclAeeFCgx2xlyb+SmfIPTJ/ejgZKd+5dbc+Ehy2+ZQEWbEWMaA5QYcGDYiNLCQTI7Sg7k7x+ekDVjLpV0OHB2oGSEJq5fsk/XNBMoGTV0JGp0wPL3JxKbZuqDdVuzmqyjLBEGFfcZCICocggQjfowHnENJgBK0sbkbUdQVLnUmjpCmeQkKDkr/c8WlIS8L3t25CfdScNBR8PabbY4JcRpGCgJTqDm4q3WfEGBlZdusfxVywbBWqKVKQIl9qx9/9Zb7PlPOMTAEXKzPXPFHiv84EWhnzRQ0vcd+8bGf7LX7q+36zOE0jz3neA2+c577MbG99mFg6ebaLN76U679VOXzZV/gzVOKSAFpIAUkAJSQApIgVmowLwHJUzMcU4ADRyQACq8DC7bmfSTxwToAGT4x3/8xwgACKth0k8ekC996Uv213/914NJXB28eH4QD0kBlpAsFdACUMChAdgAHPDy/B+0zTHABtwfhOXg0gCGMDbCYgAmjI9xAzRwsQB2gCDs+653vcv+9E//NI7/E5/4RAyh+c53vhNDe3C90P5nPvOZWPWG8wHasA3AQluMEbBBlR3awdnyxS9+0d72trfFcsSM2xPfAmyAN4ATgAqghuNZGNMb3/jGmMMFbYExwBPaxrHCi+M8v8vMht5QSTWEzEwalBwNVYG6wnW5KOTdGFnV5kQIvdndvNc6u3qsO1N+j7FCb1LzocRxZQYj6Y6S9LwamavzTAUoIXTmJrs9JyVvi+uXNvHPBEWiU6S7IkOC1+GT9IHOWltbvdgaQkhTLoaB/k6rL6y17B0hfCRptxkV2KDauNdgAqDkaIPlFe8elmdl6FbZkrx3RoFNEwFVZwtKJlweONPYTtjRtt22K+TQOTKwyrZUVFjpupwkMJkqUGL2i78vscOPfNg2fOlGe03/A7bvpnvsNft22Q1LUTANlHT9le3e+nPLGQWUPPlXN9gP70nNU5Pyhf1wACWfESiZhb9vaEhSQApIASkgBaSAFJgzCsx7UEIoCJAECMDCRB7w4A4JJvPAhcrKylgimMk81W487IRKM0AIQMJHPvKR6MIAeAAQmPwTSsIxhMOwsA5wAUwgfGbp0jhLiPADsEBIC/AEoEKIipfh9WSvQAccHV/72tcGXSPsB4TANYIDhYo1nAdhNp/+9KdjWV/cJIyFMsOcG3AHeLFx48aYE4TwIxK40g/tU9KYsQBAcMZQbtiT2wJnvvrVr8Y+ATeeW4T+OT/OHWcNP/MCvDBGNADuAFE4D2AN+6KZ527h5+kCJYlQlMVDYGSU6jUTc5R02Ka7Q56PI+W2tTXX7j4cQm+SYSQnDpbZxsYLrGLHbZYf8kDE1ZNylKQDiNkGSjK7PeKNPYWOkvAtsWOtlbat7v4wrQ65PUcktR19HBO7BhMAJRMCGXMNlAz9e3Ui5L/ZXrbXLhjMDTN1oMSOf8taNj9ibwjhMpc+UmFt37w6hGt9wN4Quz8LR8n33mPr7nyfvXbO/HOrgUoBKSAFpIAUkAJSQArMFQXmPSgh5wcwgmo2TPqBCUzombgzaSesBkhCclVPuoojgjwfVIv53Oc+Z42NjdbU1BQTnwIEACHsy7vn7vCkpkAF2geeABzISUI/OEioIgOcIK+IJ0nlRgJc4CgBWHAMEAJoQdJWxkKbuFRow50inAtlfXGMXHvttfbhD384jgfYAwgihIbx4jqhfarg4CpBC/oAEAFyGBvOEUDJ9u3bo06MpaWlJYbrePlfr37DefnPtMPY+Ow5YBgDoT7oBEABxACd2I/zw61ybkDJUAiHfzljXonGNVMEStyJEvKHlG22Oquy/Q3rQqWcUdwWMS9Hp5UMVuIZK/Rm9oOSGHpSv3xErouJ5yg5aqWDCWUTVyg9R4nFhLG7LKdh9NCmzDt5NhEAACAASURBVI6SiV6DCYCSmNOl2HorQgLZ1IQqw574UwxKwrMoPJhG/Tfl5Va9SW845uTpLk3mghkNlAwEbLV4WJjOiGGOWNFvD33hZnvuff+vXfi9D9n/vi41/8hZ5CgpOW4r7vusvVOJW+fK7xsapxSQAlJACkgBKSAF5owC8x6UkPsjNSkpE3//jPMBEIEb4y/+4i+iG8JDcu699177+Mc/bvX1IXlnyAty5MiR6OBgAY7g3MjLyxssJQyc8HAcz8vhOVGABrg7OA64ALAApnAM4AZYAcAALOD4ACoAaoAM5FfB/bF58+YISrxiD8cCVEgGS0jM6tWr4/ipdoNbpSFMNsk7QrlfzplwHbRgbLzox50gtFlVVRVdM6wHaJA/hXFyTkAQ2mDhM30zfsbniXFZ5zlYvGIQYUuMBY39+Pz8/KkHJdZjLQWbrTWtIktl3RHrOj7VoCSIEJKElm2uM6vYF5KtLksk+mxbYzt3lhoVfU8cO2SNNXV2qDvXKgZBSWJyvSvnbmspD/dNuAZc+9Em/sNL1o7nMEk+jyYS+nG2VW+Cxq1Fm61l+dhVb3CY5BX3WPm+HVaQg0eEyfaAddSute3Hx656k3DhdNqWtKSvqU/b0UJvJnMNukseM6/8nKkKUKLqTa9t2VFtW0It2lhRp7fDjhxfZQWx3vMUgpKeFivYfKctuyMk7l2XOTvwywIloSxydfcKK7p+peVQ9Ka3y3ZVbrWjG7zKU6b78pS1V6+z7YdCqFHMyRKOa6+2ddsPhbCzDovpYkYZ9/PfC06S75yy33okyy4cloh1glVvnj5lb7zm4lAeOFn15rkP2SW3f9je8pqs0OlJ+0/Kol/2AVudMOppkQJSQApIASkgBaSAFJACZ6XAvAclTPYJV2GCD1gAEvCZST5uDz5TopeyuuT98JLATPo9ASsuCcJdcGZ4KMonP/lJ+8IXvmCrVq0aDL2hD2AIbQII6IfPHEOoDO0ADPiMC8OBCkAByMH+wAsADuE5Dz/8cHyRaPZTn/rUYH4UzgO4QttAH8oc41Rh4k2IEU6U5uZmu/322yOgwRkCJAG4cH6ezNXLF+N04fy///3vxzwmjJ18LD/72c8GHTgcx7g93IjPnnzWAQpjd6jipZgdAAFPAD1r1qw5B6AEeBFKyVbW2YGuPjuVlW2rC6qsoqDPajZ3W6nnJHlZoTfDc5tQyraw+KgV7gslfJf2WFt9tdXf2xWmckvsouuLrLJitR0tbrTspuCO8PlvHGO13dsV9srfYftCBZXjJCed9TlKks+egcR5Nh7osr5TWZa9cr2VVpTZhkSdWd/JjrVst22NR0KwRbaV7jxoRTEhzAnrbK6z2ub77dmTZksuut6KKiusCLI0uPTawcpiu/0QgTfJxa9lgEsgilFzlCTHNvY1mIijJNHvic4Wu7Nht7VzP1k41+WrLb+0wspjqaMpBCVU5gnQbWntQasepYzPywIlJzqsvq7RDh3pDteMcKaVtqakPHw3VsUqRXEZcV+utmdDFaOtHSW2rzVR5WigM4Sdbe2wkn2tVsiK0cYdc5NU2gvvqbUN/+u6ADx8GQlK2PKLH9xlj971j/bCL8JNkfUaO//DNXbTp65IHtdnR79xtx2950H7zfMM/jW28Or32KWf/Uwo7Z1y2+hHKSAFpIAUkAJSQApIASkwSQXmPSghzwaTdFwSTOI9J4fDC2ABuTvI6wFUIPSEdYAMr+jCZwAHx3McwIPQGKrZkK9k7dq1MSSGPugLwMLxhLQAHTgGuOEhKlxDfvbErRwL6KBdYIxDHfKbEKaDM+SSSy6JiWU9xAUXCZ/JPQKgYF/GfuDAgRhSw9gBQPxMbhRP3Aq4cFDCOBkf6wiJIaEtITrkPKFaDnAIvVJBE2MFeLgejCc1h4mXCkYXnCScJ4uDp3MGSib5xdDus0yBgWPWsrXGugPgKg2ujcFoi/4QjlO2zY6XjO64mGVnouFIASkgBaSAFJACUkAKSAEpMMsVmPegBCeFh4IAK5jYAwZwYgAkyKfhpXZjKESoegMYYGKP0wIgQWJW3oEDgAMm/4AV8njg5iDsBUcG28nvASxgASAQksLxDj/owxfa4UW4CwvHAy68Og/joj+2k1MEkEEFGc4JgALY4RhCewAsnB9jJ3kt75Q6BliQpwWI4mFInJvnO+GdPhg3L8AS4Tp33HFH7BPtvGIN5+A5TmgjNV8Juno55ba2NisuDnkeQoUdztchCfsLlMzyJ8ZMDQ+3T12O7WspiA6G1KUzuG6qs/dYm5e+makxql8pIAWkgBSQAlJACkgBKSAFXhEKzHtQQggLMIEJP1AiNZcIE3dcGUAGXBlM6gk38QSqwBBAwuHDh+1973vfYKgMAIFEqpQdppQw5X1J/HrDDTfEsrj0AYgBEAAhaMdznzAGgIInlfVwoNRqMp7rA8jBuHjhTgFG0BalgwEf/Ex79ME4PXkqiWbZl3AfTyLLZ7QAdHilGsbo5ZGBKRzPueFuKSoqiuPkeN7Rj5fnGvHktYzVoQnnxGvXrl0xVAhABCyiP9phv+uvv/7chN68Ir6u8/gkekMJ4I3tlr+nygq8ctDACetp322VNR2W3zRUIngeq6RTlwJSQApIASkgBaSAFJACUmAKFJj3oISqNu6IQE8HC+4MYQIP2GDij5uDPB6E0DDBZwGmkMiV8BrAAtCAfajcghsFsAIswcWxadOmuN7zk3jCUw9PcdBA37yAJ8AM+vCFnx0u0Bcgg/GzkHsEdwkgB0iCq4S2ASO4StjfF9r3UsWE3dAu/XEcY/U8KR4SBAABGgFMaO/d7363XXnllYNVbdDN3SEOcjwnC326S4XjCf+hEs+b3/zmqBltc568A5OmvOrNFHxR1MTMKzA8L0gYz5KLLDevwG4tLbC8ZSp9MvNXSCOQAlJACkgBKSAFpIAUkAKvDAXmPSjB7eHODib7Xs4XkAAgAZR4ThKgBGDF82oAFpj4L1u2LLopHJRwHLCCBKwkVQUCkCuEz+QGYX9P+grIcBDDLeWwxB0mwBYWz3/iDg36Yh/ylrj7hDHj+iAM6Kmnnop5R1hwgTj4YCxeopjzAaDQFvCHvnB5kNyVttnG2NzxwhiAJSSEJWcJ4Af90Ix9cZrwM3DFk9R6v0ATHDCEI9EfzpWPfvSj8Tiv8EOf69atEyh5ZTxbdBZSQApIASkgBaSAFJACUkAKSIE5qcC8ByU/+tGPIkRg4g5ocGjiEMFDVoAEJCrFbcHPTPDZ99ChQzGsxl0dDj0IfSGHCO0CMoADnn8EMOCJWr2krwMJgII7M4AwwAVgi7tOUmEOeUYAHDhUGC/70LY7UPjZE9HiLiEHCYADEILzhKo+wA0ABYlngTkkaCVZK+P1PCWMh/wntMfP9MP7hg0b4jnSBlCGNtmH8CIAjoMfd5igL+WUb7nlFmttbY3hSrhKPHksGp6b8sBz8rupQUsBKSAFpIAUkAJSQApIASkgBaTADCggUJIEJUzSmeQDAfzl4TdM+nFiACV8Uo9rAvfGT3/60wgFABrADoAFkMS3s45QHFwkqWEywAzABcCFBKx8dsjh4S4e3gNoYD9CU7wkMcCEz4yHF/24s8RBC23iEGEBlACFPA+Ll0GmL5wkwI7Ozs6YsJXksxzLz4yRcyMxLOdJaAyABscMlXaAR4AcQIonmUUXXCiMg6o6qflK/uiP/igmtv32t78dHSWAEs+Lwnm+973vlaNkBh4E6lIKSAEpIAWkgBSQAlJACkgBKSAFEgrMe1Dywx/+MLpB3I2BKEACJv1ABXd4eIiIh5SwDSBA5RuvXAN8AAzgxgByABBwe+C2AAKQFJaFn+mP/cn3AVAgAevVV18dIQRQhoV2gSG8vJIOsIJjARsORtyhggMEmON5Vmgf2EE7uD2o2APQ8BwnuGOoYsM4L7744hgWxH6E7nBunDvAA8cMffk6zonl8ssvj/vTD20CcegLV4rDHo5BM/q46KKL7HOf+9ygA+ULX/hCbIdj6YvXe97zHoESPZ2kgBSQAlJACkgBKSAFpIAUkAJSYMYUmPeg5NFHHx0Mm2FC79DEJ/pM3gEADk08V4iHn+CoAKIAHHCS4M7AicJ6cpIAFWiTqjTAAtrxJK4AEcAFx+P2uPHGGyN4AIZwjDtaGIOXFiZHCMull14a4QXjBGZ4KWP6YV/awPVBThVPSEsoD6E4wB3GSwgOUAOYgWMESENbXq6X0BxCawixwZlCf4888shgLhLG4HBm6dKlcSy8yI+CS4Zj0AF4gxarVq2yu+66y55++umoA2E4aJZaXligZMaeBepYCkgBKSAFpIAUkAJSQApIASkgBYIC8x6UPPbYY4MT9VT3hjtKuEu8WoznL3FHiLtMAAhAAdYDIziWcBJgAaAE4OFte4gNoAAAQ0gM4Se4KrzMLn16nhHPawKYAXDgSgEsrFixIrYJmAGOADv4GQcJIIa2HITgPuEzbQBDgCOPP/54hCbAFNYzHpwhqYlqgR+MjRfQhDwmgA3AB7CD4wAlnCN5SYAhnKuDEfpnjPTBwvjuvffeqBHb7rjjjgh0GK/neBEo0XNJCkgBKSAFpIAUkAJSQApIASkgBWZSgXkPSh566KE44QduADo8zMWrt3i+Ei6SAxJggMMFr/jy4IMPxpK5hNLgqAAoABfe/va3x+sLgOB4IAJ9EZ7DgoOEcB1gAZAjNTzHc54AXTxZK0DFE896eWA+Ayw8VwltAU8AFzhEONbH4O4Y+sLNgrPkBz/4wWB+EcZFSA5AhTYJl0GTt771rVZaWmq5ubmGZpzLs88+a3V1dbE0MmMhRIfjaRuQAxDBqcJ5EPZDm+iEZuRtKSwstGuuuWawCg/rVR54Jh8H6lsKSAEpIAWkgBSQAlJACkgBKSAF5j0oARI4AMHF4eV3eXcXhrssAAYeekNZXKADyUc9DwkQw3OP8DP7EyoDWCAEhRAWHCKeKBWYAnQBaHg5YAc29OnhPt4/tyswgXZxheD04Hjac3DDPvwMPGEB3AA8vNwxzhdPCMsY+UxbvAAsuEjcTUMZYMYFbMEdw3hf97rXxao4N998c9zv4YcfjkAEpwiOEXKdEFKEwwSXC9AF5407aHbu3BnbICSIpLFXXnllbB8NAUtXXXWVcpTouSQFpIAUkAJSQApIASkgBaSAFJACM6bAvAclTPR9cVDC51T44NDCIQUTfxwSQA/ydJDHA8iAY+KJJ56ILhKOwT3CAmD42c9+ZsuXL49hKCRB9Uovnk/EIUtqvwAPD0mhPT77GHGikPMEoJOafNbhiu/n4TT0AyxhAQAxNs6D9nGBAFQAKCR0pU0cIaznvHCOECrT29sb9yNc5oorrojuj5ycnAg6SEZLOA77cS5oAzTxqjgOS775zW9G1wznQqlizoE2cdUAYygZ/IY3vGHGvhDqWApIASkgBaSAFJACUkAKSAEpIAXmtwLzHpQQCuJgxOGCl7NlPT97qA2f3SFBJRsm/Ez0cVIAD4ARe/bsiUAEFwclgVmAFYSasD9JW9/5zndGGME+AAT64FjWeZ8+Bk/kmgpKUoEJUMLDerzajcMWBy2066WHvXIN4TGMnfWMnYVt5EwBwrjThXPAMcL58vrxj38cP+MAAXQQioN7hHPmWEAR2wn94dxYKC/MudIPyWABKoTk4IhhrAASwArnsm3bNoGS+f1M0tlLASkgBaSAFJACUkAKSAEpIAVmVIF5D0oeeOCBeAG82o2XqU3NTYIDw50bOCZwXhCyQsgME3zCa3CVsE9bW9tg/hFcF0AAd1kQWgJI4BhetEOoC4CCxUN7HHQ4NHHIwWf68PAcByGe84R3D8VhX08iy89AFEAE63j33CW4YBi7J49lX0AHQIQyweQm4RigB24TnDHAIl64YwizwVWCu4SfGQNtsx9wyM+J8wWooMXBgwcjJKFfFqrh0BbOki996UsCJTP6SFDnUkAKSAEpIAWkgBSQAlJACkiB+a2AQEkAJZ53xAEE0MRDWBw+ACs87wfOEEJKgCWsJ1QECEI7gBEcGThVSOqK4wLgQJueL+TJJ5+MSVKBBoAKcn7g0KAtd5e4i8VzpjgUcaeJV+BxeAL8AHYwbocTjN1Dd1Ir6nAM4INz4BgvW+w6OFhhvLxom/MD7HB+OEsOHz4ct9E+nwnPIb/IBz7wgagH6wjvIWEsDpKenp7B/CXoBhzCZYJWhPjQBy6T6upqgZL5/UzS2UsBKSAFpIAUkAJSQApIASkgBWZUgXkPSmZUfXWeUQHlKNGNIQWkgBSQAlJACkgBKSAFpIAUkAIzpcC8BiUzJbr6lQ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IFAyO6+LRiUFpIAUkAJSQApIASkgBaSAFJACUkAKzIACAiUzILq6lAJSQApIASkgBaSAFJACUkAKSAEpIAVmpwICJbPzumhUUkAKSAEpIAWkgBSQAlJACkgBKSAFpMAMKCBQMgOiq0spIAWkgBSQAlJACkgBKSAFpIAUkAJSYHYqMK9ByXPP/fvsvCoalRSQAlJACkgBKSAFpIAUSCrw2tf+T2khBaSAFJAC06jAvAYl06izupI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AiVz4CJpiFJACkgBKSAFpIAUkAJSQApIASkgBaTA9CggUDI9OqsXKSAFpIAUkAJSQApIASkgBaSAFJACUmAOKCBQMgcukoYoBaSAFJACUkAKSAEpIAWkgBSQAlJACkyPAgIl06OzepECUkAKSAEpIAWkgBSQAlJACkgBKSAF5oAC8xqU/OIXv5gDl2j+DfENb3jD/DtpnbEUkAJSQApIASkgBaSAFJACUkAKzAoF5j0oKcovtid+3mVrrrnBHn70Qfud0//DPvF/X2Fl+RfYOza22Xuvu9Sef/7Xds3Vv7bLPlNqr364yX72rtvsf/97v505/yXLWrDI/r/Fv2tX/cOX7NTNhfbkr/67ZZ15IVzchXaG/y6I/7UFCxbYwhdfDD+esRfDO6tZ9xs7bQtfOhN/PvNSWB/eT4fPZ8J69jl9OhxDC6dfCgeEdS+eTryHbWfCf0JzZi+FdWcW2Pnhx9CSnTlDm7+2RYsW2cJFC2zBqfB5EY2FNhYussWLzM4P+y86jwPC/qdP2+KwftGCl+Ix54VGQxd0bovOP9/OZ+wLF4YxhONoz16Mn89LtrEgjGNB2P388B/WL+LYxKjD+b9kC8LAggKDN/yZMIzffvXv2MCvXrDzQh8v0fCZhXRnA79XaAIls+LZoEFIASkgBaSAFJACUkAKSAEpIAXmpQLzHpSsvfx99vz/OWGXvO5i++3fWWxP//RnVvPpG+wtq37X/nzPM/b0k09ZyQcusb//Tpd9aOul9sZLX2dPvvG9dvrUCwEsLLSBrFfZot5e+/hvvm9/9bqP2X978Ve2KICEuATAACKwADvOnD5j5wWMcSaAA3gFcALksDDswjaoyku8B0By+qXfxGMXsWPyeA4CQpyOx70Ujz99JgEoFtB2gBYLA+w4EyjEmYBfAgsJYCNsD2BjYeifsZ45HdoMBywKfZwX2j3v/IBjApTJCsctpL9FAdSEfc5jn/A567zzQn9nAhwJ+4JgAtDICiCFsS4MAz+f44Am4YDzw1jOD58ALZxUBDQB2LxEe+eHvs+E/UA5Ydvpl07Z4tf8D/vNqdDUwKkAewKsAeQEOvPCb39QoGRePop00lJACkgBKSAFpIAUkAJSQApIgdmhwLwHJTe+/X3Wf+q/7LcXnm/5+e+x/zj2sL3/hsvseN9x+5+5b7O/2/mMbf3gYnvw8T577idH7avf/WO758UVlv2rX0ZY8Ous/2bXPPo1W5j3Afv+r19jrz5zMgEzApg4fSZAgwg2ACeAgwAsAlBgO2sXhp8DI0i4N8LyUgAIgA+2AzoC2QjrgssjHPdS+Dkr63w782IALbQR1p8J79HBERo5LzgycKEAJBac+U2AHQHQhO24Q86EfXG2BBQS3C7gmdN2foAXgJXTAWRkhV0XhT4XLgruj9AtUOW8AEcSrpHE50ULX7TzQv+MBdQCFAGA4GzBNXJeaON89sOmAsAJxy8IECY0YqfDtoXnLQrnibPmtP0G98t/XwzusQW/HgjrshKOmqDTC1nrBUpmx7NBo5ACUkAKSAEpIAWkgBSQAlJACsxLBeY9KPlw3oftn58/bueF+f8VuZfbx25aavffd9Se/8/f2Bf3FNqHt7TarZ+81F73Yq99ufGYtTS83fZfequ96oVT9uJvnWdZv/yl/f7zB+yeiz5m5/1mIECH0BAOiQXnBTdFAB8xxAaoEUBEQAGLgkMj/BgAxUsBFCTAQQyjAUiAOoIjJAbtAEKiAyUcF/aN7pFoungx/IwNJbRFP+wb/n8eEGIhTpPgJiHcJYCTBUAUHB/hZ5wrEJnfIjwGHBJDgoA3uExC2E3YL7pNAuBgHAsD9FgY3CFZYaxZWWF7gB3E+SwOQAnQAkRZHLZjmokQJryAM4xoEX2HDTEkJ4CkF1/8tZ3/2wvthb7/CA6SX9mrfu9NtviC19hvzg9g54WToWfAUnCnhHM7ueAmgZJ5+SjSSUsBKSAFpIAUkAJSQApIASkgBWaHAvMelHzho5+2R37ytP3qhf+yt197lf3JnR+3u4sq7YHu56zl4B/b39zdZr//2Y/ZggN/Yz964RL7v976E+u46Sv2wskX7KUXF9pbuu61i3LfaW2//r3gSlloWSE3CH4R3CQvnhmIQGFByCEC6HgRWBLeXwogIYKK4A5h+5ngvHgxhLW8KrwHJBL+B/jgv7+xl2KiEkJicG8ECJFgJNFRQphMdKyEfcgdAoFZEKDKggBbFoSwmXBwyKESwA0hPcCQsOr8sJ2AmQXkIQl909niADXOC4AHx8miAFvYvnjR+Xaa8JtAWBbhLAmjORPsJa8K7SwI7pDfCm4SCM15i34rjmkBbhRCijg1YFDYx0IIUdZ/f7U99+OD9uIv/91O/utzNvDv/8fe9NEt9jsXXWZnfifbFva/YL8+cyqGDp1e8P+zdx7wUVXr136STEmZ9E4goST03nuXKk0RFPCq2LCABWyAvV9soF7Qq6hXQAWUKkV6kQ6hBYQAISG992QmmeR7zyRggIAJF/17v+zR/Ehmztln77X3mWSvWe9aReSYeymi5O/x3qB6oRBQCCgEFAIKAYWAQkAhoBBQCCgEaiQCNZ4oGdd5LFliomrNzMPZ38SU/0wj8as57N2cRs+Xx1Hk6YBfmw44799ERKwDYwN2sTP0Sez9nEn8cTPjG8dw0q83sRHHEdtAaAAAIABJREFUKOkwGv+ccGKMwUJ6FFBkIyg05YZwBkJimMWI1VFvoDgrSdNdYI1PxVTbA5ObjtgCF1zkWavN8FVTkWinileJEBUXy21sjifSnqYAKTOE1ZQntkPEL0TzL5EyFq3aRSuj0YxGtNIbTb6iPWxkh1aCY4dR8xKRWhmbSkWO1TxI9Bq5opEpQqBo3iOah4nGjmgmr9rzemlY8xFxtNcJwWKHk01lIsfp9JfKdEqk01o5kDY2e70DOecPojd4EbdjAxbxcXEJ9CVPTHBNYX6YGtfDr+1dcrxevErSbePVzGmz8toroqRGvhX9Lw3aTK7ZiMn4v9Tnv6av6Ydms+6FJXJPe+E46X2Gjg3D9Ndc+v/7qxSYRbFoNJaVZaqHQkAhoBBQCCgEFAIKAYXAn4pAjSdK7uw4FouoM0LqBXIuOppBDwylX1AEa76JJq51V3pOvxX7vBJcXYxs/3Qlb43M5/s9RgyDRxL35mvc//wAtuyMxBR/GPex06mftpx1rvdIyUqOlN5oKg0bl2Hz6SgpNhMiKTJpm1bjmJ/I8WP5NGhmT5tu9ViW0RHvOp4S+2IRAkJTlYiyQ1OHaNattjIcjffQKAjhL4Ts0IxfNULE5jxiIzm0i2jlPZpRq/wr5IZmHGtrQyuDkf9sZrLSgNHmOyJEjVayIwoSg+Y3oilBtJQarbxGyA/5zpZWY9CuKeoUrU2NbDFqRIlISAy2Mht5XYgfO4m7sdcZ5Ae5glYqZG+k2JxO9Np/URwrniRZ0ldHPW61TDjW9xVypoBiiwXfLqNx9mou+Bfaym40j5X0rGZ/S6Ikcc1U1r8JdVe+Ty/vP/WelMbT2PfGZE4xgS7PDCFUNuQph+ay4YVwfD/5mFvCynbof16fIvi528OkjvmMe55o9mcP9m/cfhrHfpjDsfmbKMqVbnqF4v/qx/huGsHxNf1osnIGHV0r7/6pb8exZx74fPYVQ5vXFEZF1k2f5XgJLl1cE9j29GQKHlnKoLC/8RT/DbqWuPEFNnxrIvi1afQKEe+mtD38/PQr5A75mFFCNDlpv0OOz2bBwytwe3sFo3peY9H9DcaiuqAQUAgoBBQCCgGFgELg/xcEajxRMrbDWIrTcuk1cxTH9x+hY50g2vYoYduCs8TWrkfvJ4dSeOosQR3acHT+T9zf20LM/l3EBQ6iQc4Zsrw9SI48T++OjpjtTZT6+rHJbhSOsvkvFqLCmBKPxdOTIiEQsnbtRxebxckjv9HDL4Hz6SZOnT3LnYN8iQkahG/3ziQWCFGiERyab4fNCLZc+aGRHLZ0nDI/EC0QR6epMOQ4zVOkVEua0cgTUaFopTOa8kQoCpuPiWayavMiEU8QLWFGiwYuk3Bopq3a+fKvPKV5jGgVMzotVlgzZhUCRCuJ0WtKEy2VRnqjqU00RYmWfmMzkhWCRXNV0WmlPmL2qnOUYw2eWAozyDm2jayTJ0VdIqVFhfIJvLeYvoaGYk1MJjurgFr9h+DiKiU49qKl0cqUpA9p6SF/ClFybHZ3Di2+g7a/PkGLG7h7/zxS4lqd0Taa4zmf0A//ztEkLQf/zz+WTefvm+4/r0+KKNFmJWbZQ2x5Lxe3aVMI1jawiWmYevTHYbmQIGt60OHrR2haCQdijVzAonvnY5ixkNFDAmuQAkAjShbgvvRtuntHs/mhqVieUURJVd5u4oSI3fhmAp5TepA7bwkOU4RgGxXyuxonerFtTZneX8HwtjWFeKsKcuoYhYBCQCGgEFAIKAQUAn8OAjWeKBnZdBheLi70+dcEsjPS8b+QjGfdYjKcGuKYHYdf+3YkHosjOSGV2s0a4OrljMvWWfh7G7FY/FizK4IQf0eGDPMhO/YEaf2+5HSOECax53DP+Q0noweptcKE2CggYetefttxnsxzaQS7p+Mk190fnsK0sZ7oG9TF1HMEB+STa3EHkS/NvFVKb8qsXcuID5s5iUZwlMcCiweJZqzqoJXFaIatNn8SIUe0mGAhQHRapLAt+UZIDe11IUdsihTtLM2jRFOjyBMGm8JE/tVKcBxEISKkiHaeRobYjF41okWrxNHIGJvXieZbohElmmGrkDli8Cr6FIodjLbIYYO7D/GHtqPLvoA5LxU7Mb3VG+uj18WRle+CLkPKb5o0xrfDI1gLzEIA5dlIoFLpX3qatyJKLt3rkay76z6SYgLw/HjhVRuk/1WixPbp+PwwBn4whIA/533tJrQqG/17xnMh5C2GvdYTr6q2aBay4N43sTzyPsN71iSSpAygm1p6k7aGH4ZH0vQGyc1LU3az2qnqGrih48wcm32fkLkx2I8RJckTbVTJ0g3hqE5SCCgEFAIKAYWAQkAhcHMQqPFEydiOw+j6yBCCbm1BqcWKY3IO9kWpOLXoSqcLSyjJS6TIwY+jUl6T6xuG54A72TjjbabcauG3GCsFhdmENdDhXsuCq4cn6zzfJW/Hj9QpOkir2qWcqj+RJFylVKYQhyJJltm3lqxTGWzeGY81PYN2rV3p2sWN/RFJNL9rHKc96uEkEbx6LRJYM2LV4nw1lkIICS0RR0vNcdBMXLX0XyFCSrUoYa2ERlJ27O0sQpbobKSFpv6wlcto6hSbIasmItESbTSyQ77XGBNb5LBOPEukzYsxw2Liqpm/al6tBiFENKGIZN+I4axGqmhf4ksizIpG0NhSc6Q+R+8kxTsO0leDk5jFWjDL+RfW/kRBUjS+rUQx4uCGX+vRpJ36HqNfI3IjY3AMDMS3xZOUWPLE5DZHrqGTEpw0sjI8FVFSxXv7f5UoOTa7L4eip/3NiRKlqqniMvzTDitb38E3rAK72LGb1c6fNlDVsEJAIaAQUAgoBBQCCgGFwN8OgRpPlHy8dB51erZC+AUhA4ol1UXz18jDxT0Q/5Ik3HPPS7nMbtyFtCjKzyOuTj92rkni8V4pbNsvn/7prQwb5ERCejy5nv/g2xUp9Dcuw69pY3Ib3EGkrh725izyhArwEtNSp9VzZJPoSqxzUwKj9jHm0QHk2NXiTFQ2rW9pzjmjPw5pmTZCA1cpdRHvj/yMAlspjLu3M5a8IiyZBeid9WTnZBMaWo/EC/G2VBuN+NDbGyi0iycjI5mggGDMmQacnbWI3gJMTq5iQhlJXmEOIUHNSIotwsvLyUa+FBVZ8fIsICs92RYHXKdOI6Jj8uUcJ7zlmAIpM7JK9LC7V2MhVYw23xONRbHjtPiTNCAuVsbm6iYYFpEv5UMBhgRij+0RssWM1WAgpNcTRO/5F96Nu2JNtcMit4JP/dsokesWayoYMUmxZB4js7D2X0qUJB5fw+HFa0nZG06J5kMh5rP6IZPoOEm8QSpYAVyLlLgoma+KF4UlLZxts+eSuOOEEERyLa+muE14hC5j21ylrMiK3MjOLxeQvvdM2bGmYPRtOhF0/0R6hZV1rMp9EgXHNw8vEb+MneKXceV7UGWEwO/P3T5SSoDmzid1R4wGDvbNBhP8zCS6Sx8qmkpac6I5uHExMct3kHcmvewiwT3wf2Yafdt6y5ny0LwX3nyL1L3lr1/sSqfp1yFNyvpS8PZaRrWJYdus2VzYdOL3eZpS5uGSFblGXptHRoS0fXEOy1+rOOI/nm8zpzaKL8mXm8iL0RbE74+L+FVexpXGiTWLObVmB9nhGlZl8+v5yDP0GhKG+6Vm0qSkagQxbb5i3EjYPX8+UXKObe2Vr4fush585ceyEp55OL26ltH9r/alKDg0i8WT14raaO11yjGq2q/KfjeVr4Nr/Nq6tJ6qvb5yOLNxPoe/FYwvrZVQXDqPocXEITQyRLL5zVll83zZo2LpXBXGJe91f9zOlYOr+vxUb11dA0RuBOMcdj4/mLMJ0+j5zUjqXdV0uRoq8BWGvdMfr2rPz7X6qp5XCCgEFAIKAYWAQkAhUHMQqPFEyarkvSLa0Iw2pMxFJ4oSUUjo9I4YHcWwtVRH9IFjXNj1K3WN+bRprscnwJ6sLCcyzsSRmOVAUnYq/fpIOQm57I8KJcjuCA06dyDS7zZSS71sBIWhOJ9CkXGEOeSyZeLjpLUbiZ9bCa28i2nSfyKTnnxdRBz2TJ/+HHbubrw140UhPuyY/NiTNG5fj0fvnWIjJl56djq7dx1iw7a1NmLBLIaoC79axFTZjKUVJ2uGJTTwacIDbw7gbMxRurTow31jZtiSaUrELLV3h6EMmuBNqqTutGwwiPF3Po3RqBEsmueJE8uWTefcmV8JrF2fXzeZ+eTLf0spjp4e7Xvz7PMtKJCxhp8KZs7HH9iidvp0G8YTz/Ri2+Y4Xn3jDcFNlCda/LEoVzZt+IrM5N0k7v4G58DWBHSaRGbUAoweTQXbllLa44K9wUeIFc2QVkvpkfFkHSQ9L/AvJEq0DccdxBgGE9Czp5BAsgyi13BmzlqKwqbR5/ORBJe/F1RGSsSJCePGl6PFYPGPyyxyj89l5eSFFAX3o9bdI4WgAkvkcqLmiVFo8Hjafv4ILcqtBy56XDj0m0S9kWE2ksGaGEniRjEqmfDVpU1xlftU7Y1S+eYtOBS9xjtMnEC9MHGwtSSQuGAOqeFeV5mU2vr8dDjuE/oREKaVnKSRMv89ksItFTbyZtJzYjj8wn1cYBrd3u5XXtJiwN31WmkeZX3JmjQNdxl/wZCyvlgTt3NmlqSrtHmFbhMj2P1mIr53j8A3QEriIhfLHAr50OkVIWD6VyChqjLfZuKOnyDREknU5Dnk9ZhC8zFlbqReYW2oJ3xFpURJzkaWjl6MwxApJ+oRInNmJmvNPFFWnUE/bQnjRgWWr6Syjfh5BuOWsIOCsInlc/z78fYTPmP0I83ExDNBfD7u4IJX+Yb3st9LZg7OGiymsiNou+U6vjtV7lflv/Ryc3JspObvj1xOzX6Y05vCaLD0ffEikVequb5sRrfzDbhMKl9XglVu5A4SlxsI/foJ2hkFixwLp+YN5uTyETRZN4lQWwcMmGSd2Ei3Ko2rCu1cNezqzM/Fk6uyrq79R8WNYJwu7z2rXo7E/+tKPGDkXvy2IsFWzfmpOX/+qJEqBBQCCgGFgEJAIaAQuDYCNZ4oWZ24S/w6iiUJRtQRQpAYRHVRmJJMLfsCUjcs5dSJPI4fMXMuQ3xFfJx44Y5aNO3mxl0P7GZQt0bUalXI5i1JBPu50K2/ibbdQtluGE3mBVFjuBTj4SR+IVYdF3RO8qmymailayjp2gPXf0/nqKkl77y7gM7NbuFE3CFmfzSXcRPuoLaPqFBkq/n2m6/ywFP3MbLHGDYeXEdiQjTpqQX07TiAzIJM+vftx7fL5nAi/ALdeneTWXZgz9ad5PkcJykhkUYNwog9pGfE6Du1rTbHD0eQwSZyRYnSqlFnlnwVwdPPPae5i7D0+4X07O1IfGw4TVtOoFHoEFJi0oTCyKdti55sD38NS8oB9p5oTK9+vTHZyWbZJ4io5D28+uwc3pj1Oj7OniTmx7NlyxZ69Q4hryCGnLiTePh0oqA0X0p/pKTJpTt2Olfsi+0ldUcrESoziS0VQqaoMJyMTJ+/kCgpSyS6Mm6zzMTTQp1FX9M3pOzmuZKUyJXNxzJJoaiaYWe510jgdPqLL0dQhfvRmrBGNthvYZkkCoO7w2x9OTG3L/vXTKTzKpmH67x7VblP1d4oXfyUO1g2YouuSC3RTGbv4Hz0JDr/eHn/rsLSHM7KQZPJGPIeY57pbEvv0BJ9yoiC66lIKg76Yl+aynx8fmk+tCNy98zix6lrRW0zWBJonqFjBY/LKJnD7e8Zqbv0Y3pd5Chsd0HV5puLn/RXkvxzLWPgq9suJzrMFT/5Lx//XnCcseQKs1cz+4T8OLlcxrO5bDxlaxHqLJWxVxgH5j0s6zuN3Arr5lpLpWr9qtqvyUvr/tUljO1fHv9UrfWlGb5KotLEr7hH1vv1Hn9kwFzVcf1RO5f3oXrzc/Hcqq+rP8a5ShhfZ/5PfTtaEpc6XVpD1SWy/riHcsThr3n1cGtevrd1+eGJrP7oM86EPsyTt150HtKe+x7ufJJLT13V+GG+fnUF0RWfd2/Hw0/e+l/5Fx3++lUOt36ZS92r0qDUQQoBhYBCQCGgEFAIKAR+R6DGEyVrEnfLzknSaRxc8HLIwnpwF9aU8/iJoqRUkltKvMM4fjKPVDF6vRCdR7taxTzyVCv6DdzA0w+2xVgrg907s6klhq4TxtlxIiqMrxalcuZ4BO7OOhqGOtKono5ktzD87pogn4TKJ7RS3lNv5evsbz6OAbcN5K1es1i6cwGvTX+DJ2Y+goezn3xq6sr9E+7h028/wsvVj4zcDDJLL9h8Slqb+hInhMSkcQ9wzwe9CXFqhb97PZs5a/SFkxyIWYbVopNPX+2o59KXxk3ayYyXYi6NZee+RaIescfXy0R+QlO69eknrxQTd+EEebmibrDmExR4Ox7eoXRq2JXTp09T5OhMTkE4RSkLiUzuTrPmbfC08yGkTn3W7l7BI+MfZ9PWrXi5uRGdHSWqkjzxGzlEQYH4qpSIOselLhmR6/EO6oSdmOTaF+VRYisV0gKGRU+i+azojZgLDpCR9VcqSq7xVlDJxq8iKdHdIuTGONm9XplMca13FlGTfPPwQtze38SozlcnVtg8O+ST84vKgLLNsatsjt+/fHN8RftV7lO1NrLaRcrJidDKpf3p219m1QsRlX+afVkfKyNFbpAoaSMk0yeXk0zYTDrfolDIjAkSY3wZ4XXdMV8BZKXHXtujpDob76uPvbgRF6VEORlSsTdXqYQ05cSgV7BcpkqBAiGJFk/dW4U5qHxRVmcMl1rQiK9xQnw1u8Lgtlrrq5w8Moli64PfFVuV9fJG+ljZOdVrp5rzc72/JqqzBi+2U2WMyxVFe4RQvYywFFL2djGA7vyxkJNtysjJas1PFf88SlxNGQdSTmhoP392kKyKJMeVx1TatEaUHKb1y/dykXLRSI6tPhUJlyr2qcJhiiipPmbqDIWAQkAhoBBQCCgELkegxhMl6xJ3iq+HbNj1zjjmZQrBUEgghexZsp2Dx5JJjk/htScDadHWj0/nJtK3k4n69b14cOohujb1YsvuY3z0zkAK47KJSU5j7veJhA7qT/s7OxAa5IJVSlp07gayCsSc1dlXSnFyyTgVQ5vSvewKGk5YbQP7XgrntbkvMvPJmQy6fSjde/SUxAMTfXv1YcXWJVJ240DfNkN4a8s0wtzq09zYh4SiBCaPf4wxH7WliaE7Pu5l0oeo6OMcS1oDRWLSKqartZ26CbGhqU1KhCiJYteeZVI2oxe1C+QlNKbPLYNsREn8hVPkZC3D0dWTqN/C6D2wLzMmz2Tux/8mXXQopaW5lOZ/zaGTTWjfvgfN6rSmccMm9BrQldnvzMVRfFDSU5NIMGtkjhi6yviseZKio3cVBUkAsQc+J7Dlg3JpP1GTiG+JlqSjld2I2ayWxaPTvFUsJ8VbxfSXKkoqfUMo34CbKnh6XNrALppI7vPyiXjbj7ldNiKmKryj/JHpatnrlt/VD1pyykOTST1jQN9vIqH396NFiHe5IuP3C1a5T9XeKF0kCT4WAqLN1fG20ctZJESRQXxDRve82jujIiS2TWp0RfXIDRIllSg7LhIlzFjB2CHl6oaLF6/OJrWS+b4RRUllS+FqI9Hy8VsqIX6kgavXSmUb4hx2vzSY02KIW7lHxR8vyuobnGqpLOOF0BOlwrrL1TvV3YhfKkMziEfPxIm07t+GYEkRu1LZVT2Co2zMlY2reu1Ud36ug3Wl6+p6c1M9jMs8ai4nyy6W7blX9K2p9v3/x+tHkL5cLSIKk49iWxN6ZuvvCpKrVCeVtXs1UXK1WqUq/bn8GEWUVB8zdYZCQCGgEFAIKAQUAooouYRATEwMG6R0RIvPtbo44lLsQr1zX/H9h6vYtEuSalwCGTtSx6SJRqbPTGH5rylEb7yDZ9/dThPfANKkhMXJz0gjXwd+Ow0Hjpxm6rQH2S/mpX4px8R4NZvDEZnEns8kIMCbBl3qE3jbYPJ/3UP99nWJNPuKckOMKFdbuG/yP3j4zsdEiVHId0tW4CzcTbMWLZg6fSoj77yV2W/OpdYwB/o3H0zPoNs4lnCYKeOfYvzstjQ0dsPTtY5tXJHnf+N40nJKix1xM9rj79iRFs27yislWEoT2Ll3kS3W18UkREpBF1q26ymvFRIffUpKZX6iTr0W/HPmCV6a9Qz/GPUgPyxbLAVDOaSlnMHLexeHDtSnXceuvPTky6L+KGTZkp+Iz73A5Psn8c2Xi8kkXoiSHGnzFEdXvkLogKnojB04v+NV6vd4G2t+ohA1bjaPEwnykX+0/ByJQBYj2oJiIWsy/trSG83c89jaHaSIAqjoorFk+QqpaH5atgGLxj44nZIYcW0waN4JV2wYr/Hu8kdESeUbzRxi9qzloJh9ZkeI06dXJ/xfnf67MeqlTWEV+lTtjdIfJL6UbwArEhRlZq7LidsULn4TYkBb0Qf1MrPW/1uipKrzXX2iRDMX3cSZ7WvIioihJL2is8flJqTXKz2qbK1ctSHO2S4qk+lXqUwqX35V7df1fzVeLHNye19Mda9URVV7fUkJlLZe1sznzHxRseWKSXCniTSdMYF2Ffiu6xMcVR/XDREl1ygNu9a9XPV1dW2cq49xuXqk5++KKps6bfsVKpMbmJ+q/KFUkYy4+P2g2I9YV/tJW8lL1ciKyhUll5XNaITLit+Lc0JGaCU1ZaU+qb0rlNdUULAkXlZ6U3bswayyUbm3++/UKlXBRh2jEFAIKAQUAgoBhcD/PgI1XlGyLWOfbNPlP6MrTU5/StZvx0hq9QTOjdphzYyiheMJdotZ6ZF1BcTFHWPhD7dw3+MnuK23K/M+O8IzT7TEaoZ4SaI5uDsDZ6ms2HY4Dkcp5+nbOYgufX3FcySNo2nN2RdVIiUvVlq6ZZMz4GHMuVk4iI9JvaymdO7UgVskqjg2+jxGJzdCgn05eTyShk2bsXrnYo6Iv8jRonWMaH8nI5tOZPPJ9aIoeYZ753QQo9mueJtq21ZjTHIEmeaTEoCjo6ikAGNeHSFKutteKxWi5HTir6Kg0WMpTENf0JGGTbqJV0gWifFSYlO4itp1b6Nx4D2cStpO9OlomjZsLIk9RSxZ8B2jx7uxblUpg4eLCqVEBm1n4LlHZzJr7pts3rCRQQNuFyVJFhkHlqIPSiNy8yL8mw0ioNWzpEb/W9QqnSgs3oePx0MUineuvUNZfLEYlEBxpviYnCY7o9ZfpCjRPr29j0OL03EcM4V6/ZoRHOJVZhQZMY9VU1dclhJTtkHai/3gV+g+Npfd975HkRAAV3qOVPaWcJVi5IqD/uj1goRwds6dTfwmiVWe9hWjR4XYPn2vcp+ut1Eq9zrIvkyx8QeKkotmkeWKEpvPyjgpgSk3qg1uFoqvTWqTWGbcavg7KEqqN9/VIko0BdC9ojJKb4PPE+Op1yyMAC/bSuKMzZD0vyNKhP4sK6co3xBn2Yw8RYG08n16XSGkuWxpVatf1/llpq2RQeKHMvJjRonC6CoVVbXXV8VriXnuoRXsnj1PUoaaUefrjy/50FyT4KjmuP5coqS66+oaON8gxjY/kvmdaC6kbTvKPIGyxP/lot+R7Wr/1fxcZ11cUozwe/nMpecCquBPorV9tUfJZUSGraQnld4XS3NsP58h9GHxPUm83CclcfVHfM+dNo+Uykici34lVSNw/vf/uFMjUAgoBBQCCgGFgELgv0OgxhMluzL32RQNjkZ3Gp37nAtNnkBvdKTk2PcEZhwhp7CYIwed+G5VJJ//sx1egUYWzItg5JhmhO9JoV6Ih5AnEYwY0gTPMHv27z5PqShFWgxtQG5JbVbtTsU99SjNdYcp6PIQjr36EbThDaI6PoGdOYFS+1IG1B+Cr7M/dT0bU5CRS/cBPenRqzMvzXiNWrXqcCr+iJAZRXy7axZ3dL2Hka0f4JcjPzN53LPc/1kXgh2kX87BOEiJTlphLD/N38Bncxax58R/OHo0klatukmkr45iSfZ5+al32LvvGGt3vo45z1Uiff1sKygl8TchP9bj4XeXRPr6CR6OvPjMG7z09qvyfDETx9zP599PYuPqeAYMG0BqymG8fYp46M6v+HnVBjbvWUGTlq2kjMeK9fw2Di+8B7fWzbF396Buly9IiHqSnNQSAptOECKoo0TensdclIuTo2bo6Eyp5aAUANlL6Y3vX0OUpG0Uf4tXsE5ZyNixZcTDxYf10GwWTL48TvfKT5LLYoHDxZBz4RWGnJXckOXEgqmKHiWV39Ji9PlGP06G/26iWuU+XW+jVF5GU1QZUXItj5IrEjds5rML+onnxozLDFWR1JZtj4vx69+BKKnmfFeHKEncKCTay2nUEvPfW8rNfy/O4TU9SqqpWLD51sxpJj42E8nSomGpLAnn8pVTvX5d6xeJVuYzgtOR4qEjiTQXk5kuO7ra66uSa1UwJ7273OT1WgRHdcf1pxIl1V5XleH8X2Bsu3/nYJJSm1uYI6U4EZeZUP8hUVLp/V/FPyouKjjEK/z7dbV50sZElCtEHvZha0UPk2s2ebWiRCM8PkvtbTOKrUh+XGzid6Kj4rmXt3P5MVeYxUpDSlVSxTlWhykEFAIKAYWAQqAGI1DjiZK92Qel/KMIq4PY3pUYxZDUE/fjX6CPOcC69VKi4laPzfvjadXcgZnTa5GQWcpH70WJ74YTm7dHMfqWBmzYfoEBg4JkExvLjNfq8uXcTEmQMdOlfz3S6gznlF0b3EUVsOXND3Bu2ZnB7QM5HNwVozkZs6S/jG9zp5T/eEiZjA/phZm8+MIrNG8TyqgxE/CxdxSjU1+i8rfw/c5vGNvjLsZ2myYEzBIeGvMk074aiGtuY2oHNJQSoGb8vHcZM554iUUrvxUFSQ7hB38TT5HOtGrQkZ82LuL2/mM5dHa/GKjGiZLDSVQdnrblHxNzBL/LW/4lAAAgAElEQVTaEZw5WJvmHXry2rOvM/PdmfRpM5A9h3dTx7cJp5PWs2X9PgYPG8G5yN3UquvEnQPfwcGxmKeefYKO3TtIS3rMhRGceO9WTA1CyC3IJaTXYyTF/4RnrVZ4Bz9Netpa8TRxwagTI1mdSEsk+CY94RvcvHuQnu7xFxElZUagSPLI2CEV40RyJHlkhKgALJUoSqjwKX65n8Biw1VRuVe/n5QbWEokbk+JHK5XkZS5mHojRMVoMSQtS4ap/GHb8G2/NlGCFEnZfCSu7FP5ZohpQgqVq1HKrnDxeCmHqowokdwJz48XXoojLjsnWiJrx3MhR/rxXVnqzbU2opboxaI0mWNT3gyUtJ+yLIzq+mtcpwyokhKgS8hduXm/dGzV5rtaRMmVHjPlnbDm7GHl8GlkW/5bRYk0mCAb4tFzcH97OgXy/sCr4g/T//r+MNdSKlXer8rXXJlxb+T113i111dl1xI1RDdRQ0iKz0Wi5Kr0lvLTqjuua7VT+YivXxp2VelNtdfV1VetEsbXJKPK31uafUxbpnIoYsplseZlt2yZp1DV7//rvAld9lKZT0mqB2T6lCk5tMfhrz8i1seDg6kVU3Gu1WYlHiUVVCQBFVQiF1uoqAi5RKTUXndZCk/lZEpVx6WOUwgoBBQCCgGFgEJAISBZnWnp4hUqvppiFWH70qwjtP+0PBLtZ/lP+//Kh3bsxYddbl6+lvFa6aO0tJKX5KlSbXcsr2kva9+XlmjfX/wqwdvb60+fH82j5ED2EdsA7eyLKNG50F5/loItn3H0RBDfrownMMiHPfsTeU4+IRvxQH2O7DrDmVNGiQw28P2GQ0y9rw0/LD/AG6/0JiO1iMZNLSxekEKdJvVwcJZYT6+T1L5lAifEcNXJLpHYLz+kyX2PkZBvh05UImYZ+9BmfelQawQXkk9LFYqVn9b8iJObPX26DBQM9Dw49lEe/3QAh08fZ0LnB+gWOo495zbRPKQdqw58gYe9lNfU6ojOX0d2VgrpWWk0aRzGkeNbSD1fTKsmPXH2txO1RgbZ4pvSsnk7Dh5eSl6OCx6ePnINHS8/8yqvvPsC94x+iP/89AX33fEAH372Ibf0GEZExEHRiUhKTvF5Kb35RcqN3uS5lx5n/L3j6dthEM/MeJy8/GLu/Mft0paRZT+spmXOP7ELtMecLMatJjccjLnUGfAEaaeFZJL0Hr/GD5OXkURJcbK2XxeFymKC275IaoLLX0OUaOUMd0k5Q2JTPJ+ZSFCA1ExZEkhcMIfUnADsz4gnS2VmrhXLHS6WACAb4Wt92l6+iq8sT/GS5W2JXE7UPPFoCLj8/GPfjuNU4kh8e4RhslVwmMndsZDziyNwrBDLWqlfQqV9SmOnRPqe3RuAy5SJ1AuTeg0Za8qaxSTlBuIYvoPCkZ9xjxA1ZY8yciKrUyes4Wk4TZpw6Zy4+e+RERFw2ca5bKO3CfseUwgdE2YrX7KNbb74CnidoUhikX8nSoQUsylS9qIfM41GPYSkspgI6izlKpXe8TeJKKnmfFeHKCkz0JxHSbM7qDtRjJgFAGvidqJmr8UaYBLvmx60/VXUGLbxVXMjfgmTHHaKkiQqMoCSxArRr9d5l6xevyppSFNLjH6Fwn5v0V9Kbq4k8QyuruVlONVZXxFy3y3AMrIHAWGBZUqui/ddRDMaSNJT9/Jyokv9l3XVRNaVdqxXmBi/JlYHb5mLi/NzRTv1KuWZqjs/1XsfuQrlqmJ8HdWO7X3gywTs02MwPFOJsbGsuerd/1X/1asREiui3WmnlcKU38A2RYgYgpR5iZS1VVElcnnr11CUnAktiwi+XumN7Xpy/kexUs55kNQKccBXlt6sYESFKOOqj08dqRBQCCgEFAIKAYVAzUWgxhMlh3P3SsmKIxajAyUJSXQrmM/KxaV8vjAfUy2R6Irqws3VhXtvM3A6u5iRt7ry3bcSgVtchw1b9qIzeIupaT6uekeadgmjlnc2+RnFGJ2LaNDQl4adG6J3KiLCf7itNMa0fAZFt70sZoaJYnpqkPQXM/WlvObA4nMs+P4bgt0b8Nb3z1GYZ2Hi6MeEwzHyxZcfEMdxMnIy6ddkBPcOFFUGsbZV+/ob8glzoQOfvjGPJ4Sw2Lt9D+t3rGf+/A8xeEazaXEe2zZvZ+y4kWzd+Ct7ju1n+Y9zMOtOkhbdkEemPCqtOMh1DGzZtIze/QbLz/byZeWdl2bz/GtTy++OUjasX8DXX6xm0ZLVWtgw635eyaChA9i0+nU+/XQfPy1bAI46KRfqzjvD0ylyjSU/RoedpxFXbxMObg1JO7YTvy5DpQzoPA5OIbj59cShxI3I8Bdo2uczSd+x/EVEiYwwLZwNs2aRtCOmbIzBEnt89xR6DbGws8/D8PFOhjYv/0PfphqoqCgpe/4SATLkPUnB6XzdFBxrWgTb5s8jbmN4mdmpl6R+THiELmPbXEYSpB9fzLZ5a8iNEFNUmyeoCfs2nQiYKH1r613moyKPaxlLVtonczQ7580jas2O8muH4jLmCbrfHcypp0dwPuRKomQyfLaZXq4b2TZ3Pqk2jKQfPQZT7/6JdAlzrVCuZObMmjnsm7uWIs3E1OAl5pxjaPrMBILCBbc1/S4jSjSy4Ni373F4QXlfgqeIOmWMTZ1y9eNmESXVm+/qECVan1MOLWDbrAXis6FNrDZf/Qh+YhLdzQtY8LDlJhAlEglsSzlZAeIVcin6tVLMfn+y6v2qpKHyzfm1LlHR7Jgqr68cjv3wnhjfhlN40TzZFIxjp5GEPjHmMjNXjSC8bF159aOhbMy7CJFSvXFdu52rx1ZdoqS66+qKK1YV4+uVN5VHSOfRgwbr3qZ7ZQRQlefnDxbUlS9rniRbfcpIjYuvVfQRqUielJfTXN7E1R4lEMKICnHBthScq8xcf2/FRtZktrusD5f7kFxu5iq/1S8jdqo5YnW4QkAhoBBQCCgEFAI1BAFFlOTuk42dkZzfoshe/x2FqYWsO+WKq5MfD9zuzsJvzpGXl8sXH7ekzbBdrFgYyJnTDuzZW4LJKYkIUZe0bu5B4tlECk3eEodrJCMxk7pBjhRbzLTt5EhYv+6k1O0niS6p+J9eSlaHB9GZ02SjKeSMLDQ7fSm+HgH4G/3IlijehPQz6HXO1JeynxKR+8RlniE3X8qDivNwdfEgxKu2bJYd5cRSMi3x0oIBd72JXGs6rg5CSNiZyCyQfufn4e9VF4OdDotQK452vlJm5EBuXjxmSwb+3vWE8PCzkTF2dllCj0gZjJ27tOciz+dJ80Jy2InSQh6l9iXyc6aQO8WivvGRcwokPScfOyndSd07k5JMJ1EEBeBY1xtrbjopO9aiq+VMUbJVfEpMUo4jpq0ldkKKlGLROaB3dLD5lzh5OFOYpMMhJJbgxu+RkvVXKUpqyB2uhvn/DQKVRr/+fzM6NRCFwI0hUJmPyY21pM5SCCgEFAIKAYWAQkAh8DsCNZ4oOZYnihKdI/uXrMM7/gSn0kIZOtiVs1FZ1HEpYO6CKLo0cmfiww15cmYMs16Vkpuv0ti4L5EG4oM6bGAo9qZcctOsFAtZEXPOSvjxbInizSfY5CIERx6jbvckq9UojIXnCWsYSqyjGK+KkalNuOEghEp+BiUGoSv0UGQtFYm7ne2lkhKpiZK4YGeJ1LW4+OPg6oy1yEKptZhiKVky6AySYGO1HW0nCpDiYivOemlEcnf1QohoShGdrtT2vK1SqsSKQUxdjXKMk1xMiwnWyp0c5MVSiUjWy/dWu0JKioxCiAiFI9ewl/a12iQtmMau2EGOk5+l7qowU1Jz5LqFWZnEbFuOUciRhOhcfPxdsC9ypCDLgluQF6VyrE9Hb1JPSiKQkyP5ydmUyPX92kkhgvxrToklSeJUaw3yw5LWBOfmT/8JipJyXw3T5SUg6o1AIfC/g4CZg7MGc3zPFdGv/zsDUD1VCPwJCGiKlK34VCj9+RMuoppUCCgEFAIKAYWAQqAGIlDjiZKIfCmfEW+SC1FnObcjguAmrWntESmxvSby0nLFbNSX2MMHadS+KceOxtO4QSG/rExky4EMkk6m8OWHnYnPkEjclCyG3dGI5549yLloHf17+xDobS/+Jvncc68XhzO86VAng9J+90uSTiE6SZIpNYiqoqiI5B370bnk0K3/ME5EWyRNxgMXFx2puck4FOcQGJ/M+UInzFILZLVaaNqsNjklaaRHO5CRnCqJOA7Ua+iHh4cjJw+JJ0Qx9Ojdjt3bD+Hh5Uphrpng+nVwck7C3mqHs7s/+7adx8Nd1CPlZjTCvpAvx7VsGyKpP0mS3CPqD6PORpKUCGdSIv0tLrIKVno5NJ/spBjOrd0m6pFMSvMz0RWUCrmiESk6McA1UiQEkZOz9LnASoPhAcRKQpA1UY5xt+DfvBGZoqDx8fXHPvm8xAjvIqinnwhOxMy06Qs3iShJYPfcvSChOinL55ERbsHl7RWM7nl9A8wa+B6ghvw/gICtnGr0W1inLWHcqIrmw/8DnVddVAjcdAR+L6ep6IVy0y+jGlQIKAQUAgoBhYBCoMYiUOOJksiCg1L+Iht4h1KSUzM4tHAvUye1xSugHt/M+pD7X3yKtx97ll7DBxO++wD9bh9O8tlIKccx8c6kH5j9aX/+/fUBKWcp5JXXe/Cv+VFs+vkCjzwYxPDbArj1zl18MqsjcQkZNBW/kuQmo3AoEDWG3o78c8c5tukUHpZUghr7kFXSgdXbD+Dr50Md/9qMfrSfeKDo+PDpecQKWaJ55molMN06duSBGSP4QTw0vvtusRAU9tx7zx0MHtGHf9z1GBarnp171tCn2zAhXKCw0MKMF1+meftYITnMeLj2pGvHe4QokfIdITY0rqRUFCR5OWb+9ckbNO1wgaJcByyWfPZu3kRIg1DqN28mXihSdmPQYxUVSer50xxd9LP4inQX1Ukh5gvJJByMwGouws7JAYOzHqN4sFhKLbgHOJOTUigqGit+LeuKF0hj1v9yiM6DOlO7ngvm0/FkJh7Eo3Ef9A2euklEiZhGDnxYzEplcME98HliCrd0Drzk71Fj73g18P8dBHKiORiZLu63kUR9OUeK4f7YNPh/Z3CqpwoBhYBCQCGgEFAIKAQUAgqBvy8CNZ4oOWs+JG584rUhcb/J6RmcXnGIu0aH4Saqix8/W8ik119gfI+hjH/sbjZ9/zPvrV7CajEt7dnjbh7vOJ4+A1vz/vw9FBZbmP/lHbiGevH+kxtp1qCIZ18OZsS9kTz99CAu7PiCzs++RXqxP16FeRidCti74AO+/Fcs09/oh77ucB566EOata7P0pXL8Xb0lU3SRlIupNJJzE9LxBPkpRdn8trrb0hpjjt7j24k6UIGY+4YT1Z+FncMuY2X3pop5zdl5oznxeR1Cg9NfIt/fzVPiBAHIo5H4B+0VxQpJXh5dKZfz8fZtWubUEQ6avvWIjEliUKyWLfyZ/oPllKiXD0Fmcks/HAWQWH1GXH3fUJ6OIrPShL5CfEU5mSTF58i0cWiHslKlpQeH3LPXMBoyCcr1Yy9XoiWpEzN9QQ3DynSKcnBFByCd5u2LF2+nwB/D/TORjrd2o2ijEzskuNJPHaI4LtX3SSi5O9706meKQSqhMDxBXzz8Dw5VDPRnUBrMcdtUZ4IU6Xz1UEKAYWAQkAhoBBQCCgEFAIKAYXADSFQ44mS6KL9osjQPDjEvlTUEIFCKxz/4VtRYRTj5O4iSTbd2PDdCtr2aMl//vk1n274kf1Ht9Gj/4Ns/ecbnDwQzftLImjeoiHPPtOT5n0c2LBIjGHPxzF6ZA7r44finBdDXuIuek35FH30OVzFXFUXEsjif73BwY2nmTr7XpZuDGHas09x4vhhGot6Q0ud2bFtO4d2HeCJF56Vn0vEzLVY/FS0chhY/dNPDB3VjkfvfY/PvvmcBv51GTZ8OEuWSSxrwgasulPs32Kke98+crRBFCP5pKV8I8SIAW/f+nz05kmen/mYtOrAd//5hpMnj7B23WbmzHuPNq3Okp1vpDgvhzRRjpSIP4lfnXoYTF6YM1JEeZJBkaWYnMQEcuOEHHEyUbtDVwrktdKiWIzGBsQdOUTclj3yvU5iQI3U7tSIdHOweL/Es2PDYR55eSJRJ+LoNqIXsWcTxGullPyzO3BpP1sRJTd0K6uTFAIKAYWAQkAhoBBQCCgEFAIKAYWAQuBmIFDjiZJ4jmFfkE1xViL2teri7Ggkbv9+7PKLST1zEkteEYkxF6RapB7psQm079eXjIwMjD7e+NoXcWj9TuZ9lU7/B4cw5YG67DmwUoxU/cSzw4y/o3iPDP2WY9/Pp1E9A3XbTsAtLRY7n0Dixaj1h9efpo5HESNm/IcXX/iJOZ/8iyNHt9O4ZRPb3MbEnGTRF8t44bU3hODItxmv2ok5KqIC+XnpMgbfLqazpz0Ia9QOL3wpNpp587U3mfRsSyFAUtmzwZNeA3rJ8UY5t5CUxK/kfAM+fkG8MeMkL739lLzmKERRIilJ5/nt8C8069Ack0EIEIs9pYWlEm0sPiryn0VMZHEQc1jpiZ2YwOZm52DJzxU/Ex1OLq6YfIKJ3LaO/LxoGnUZyc5X3yDz7AXqtK9Hs8FdOHwhh6wk6VVSHA1bdaCbPBd16gz1mreWFgPJkvKCczsX4t9JESU348ZWbSgEFAIKAYWAQkAhoBBQCCgEFAIKAYXAjSFQ44mStNJwis5u4/yRI7iG1CWg8zCKJSnG3cWXIx88R9NBo4kT745avrX5ZcEvhPVuK74dx7m3WRFRlmzsHANZ9dkh+r48mVvb5fL1v//D4LvuJfrILszZYv46YTaH5n9CUFNPmoYORydER6qk3ETL1y+zP6JVx0Gs2FbIlq3LiT6fRO8uHdm+eweDBwxj6dr5krLzATNee1uIjzwhNEol3reMKFmzbCUDR0g2jl17mof0Jy4mDmc3N05GbRNfk104m4yi3PCgt40ocRSiJJfkhC+xd9CLoqQO06cc4t1PXhQ9iYGhouooKXbhw5c7CadSQEDtMFGkWMVvpNh2TZuKxV6Ik2I7iiX1xiixwZrKRNO2WOX7UrtiXERtsnfRHMJ69BHz2EJi1m9Hn5dHo9G9+eGr9TgYfKjfOBjvYB8xlq0n6hhJz5Eo46wkIagMHtRr3ZbwH+fg0+FlpSi5sXtZnaUQUAgoBBQCCgGFgEJAIaAQUAgoBBQCNwGBGk+U5NsdpzQvjuwLUm6SFEHt/pOElDCTlmEl7l+P0emdRWRn52JydmbFF8sZ8sBoVv5rFc/4R7Dw1FkGTvuEf0+ZwqR5HxHxy0LyLaUMHP8g2fGnSIiMpNArmFwhPs5mGrn78eexS8sjsvAwOt+6JJw+TeN6Q+jVXoiVmOMSt2tk8PAhLF75PbUCA1mwaD4Hfj3EtJkzpU8S23uJKDGy6scf6NsrA0fvEQzscB9bDv5Cr7aD2XjgPTKTduDh783GFfYMGDnMtkxKS4uwmA/YFCU6QyEzJm/l7U9fxc/Jl8nTHmPW21+w8bsROHmbiQiPYsh94ykqEfWIRArbaySJLYK4BAnUwVCiw6rlF2vtanSJXSkmkztb//0s/R7+gIK8eKyS7HNu7y7iktKkvOgwzYUAat6lIU4mTzy9g9CZ6nF42yoOb1wuBrFuPPTOx6TFHiC/ZJAiSm7Cja2aUAgoBBQCCgGFgEJAIaAQUAgoBBQCCoEbQ6DGEyWF+nBK7B3QS+xuVkoUbrWbSSKNkaNr1xGQF47PXTPITUtBr7OT8pAcvJvUZ8Vz87nbcyOnGw2k8ajHiFz1NS07hPHBy+/z1D/fxuReh9KsaIrsi0k8e56CYnsO/RLDnS/MJOP4XjZseIqhk78jXUxY63h0o3ntkcTFnRIViyu7Tm6ndnCQzKaOhV/+h+yMHB6b9pRQFFrpjVWIDpFyiJ3rjwu+ICfhdf4xbTWDu77I+t0/MKj7ONbsmEl60n68/V1YtrCY2yaMsbVVWlLErX1uIy4zlvDDW5k++T0hSt6klksdTsTs4vix8yTHHKXf0NYUpG0VAiZU4oBzcZAyGzuNKBFyBCxCmugoFjmJFm3s6KgjT8bp6OSMq0sD9i7/gM6j7mXPT6tIjMsgfNMB+tw+hILsAs6cPU3vW3tKGk4phXlmvOs0w93Nn93rVmOSqOD2A7uRlXuOgoJhiii5sXtZnaUQUAgoBBQCCgGFgEJAIaAQUAgoBBQCNwGBGk+UWI3HRBFRIiUxsvmXmF2dXrQTLt6senwMg56egkPtNqKOyMVaImaqQqbYSXTv9+Pf5fbgfTg8/Cne9YNxyj7GorkLaN22O0GNgsSA9VeSzp8noG59+t82hn8+/yL33PYYQd1HsfaNCRS7JdNp9KsU2eXi59uEDqFPix/JCVFa+HA29aSQIRLbK3kxcz/8XCiOEh586mH5WaKBJcK3jCjR8/PixZw9eA+Pv7yIW4csYO3WZYzsN4afNrxLTv46XJ38mTc7hcefnky/jt35fvXXtKnfk+jc89JOAS8+/TpvfvgOwe4hRGUeY87bH/DmB//k+4Xf07tfCjmZ9lJWo5EzWtWNXFMMaIuKzdIf0ZU46rErTCfx6EoSfj1NVk4+Q56axqYlOzkXmUZeejLFMobYiDjaDmtL1MFTdL21M/ZOVhwNRs4cPYlXkA89Bw3Bo46U/ZBIXlIyzl4W0rIGK6LkJtzYqgmFgEJAIaAQUAgoBBQCCgGFgEJAIaAQuDEEajxRonM6LCUtWvVIGQlhdDGSGpPMkXlPMOyDVeTn5mInkbrFYr5qtivAIiTKO81HMmKAHYM/WYq9JYEFc+ZITK4njds24czJo5SIkWuJgxWzxAA379SJgtRcuvV4HAdvFxY/35OuE++iyCGYOvU7khIfRHDdLsKDWCkR4sRTYonTMhNss/nzihX0HdgZJ0d/288e7j5kZqXavj+0czuWzA9o1nsOIZ79SC+KxM8YxvyFHzH4tmKSoxNISuxHayl30TsYcJZxaSVErUM7cyjyV3wd65FmjpMxG3lx6lQWL1jLycR9rF65lluGZpGfYREViZBDgouDlNkUayau8r3U7YgCxJXIn39m82df03fMYHJNwaz7dh3eQn70vq0PtRoGiRFsCacO78DNJYCjO8PpNLgXgUEhrF+9nsG3DuWbT7+k16DOkio0hJ++/JxkKdEZP/UOMnKGKKLkxu5ldZZCQCGgEFAIKAQUAgoBhYBCQCGgEFAI3AQEajxR4upyVCiAsodYlaL3Em+P2Z9Qt7aV+iOelPSaDCEzTogJqhMBQXXRO9fm/IEd1G0fwrGdW9iwchOhwfVx8nLC3tFA/PkYSc7xZPfeE3ToFkL4xt207TOZrsNfwUHKX7Z8M0AMXMPYs9VK9wkDiTjqxD9f+UYMVr1F2FIqZUCFYsrqzsIlr2J0TpFeFZKZ5sMLT87lXHQ8ulIHlq55F6Mpk6Nb3iRf/ySTJkwnIMCN9Iw8IWR6M/uLHuKyms9LM0/g5+FG/RATUVEZnI6KY/bnj8pA7Wldfyx+/j4UF1ukxAZ8A/xxc9Xz1eKp5BdsleedMbm5CDYlWIoLKM4vxFxkFfIkl/y4I/z43DIenf0033+1mVMS79uiYz1G3T0cp0B/8vMzcXZqyKl960hIkZSfLDNbt/xKz15dCJNEn+yCUpZ+upB+I3uxboEoYR55gLYDupKdFUdW1lBFlNyEG1s1oRBQCCgEFAIKAYWAQkAhoBBQCCgEFAI3hkCNJ0rcXI6LkkP0ElJjotcZ0TmZ+PofA7h73tfY6zyl3KQQo72eLcu+Ee+Ps3hItG9U9DkM4t0RGtaGkAYBEnkbj6PewFkxdzV4+7Hv13P4++pw8wrgzLED3DNtBY6mplJqo2fps02459nuuNQdRdxv4RRn5tKgz93odI7CX5iFmNDsUvNISz5GVloqKeejadG9Ny5u9eU1V1GeiFql5AKFhaJ8OX+K4KZtRBXiKc9LzK84rFpL8oTUiRMliAWDg6/G/gjxcZ6cFEmiORXH6d8OiuLkdjyDWoMQN5oRq52U+ZSKgW0pOUKQFGMpsJAi1z684TCnfw3Hq3Eg4564m1IHcUqRGOH4DYvwq9OfGc9+xthHxtB9aGcKxG8lraiQowcjMDno6Dt4kBi21pVEYYPELO+R6xRyISqRvet2Y8nKo+vtfQhq3Ip8MY51bCGKl0B3rBYrhQV3KKLkxu5ldZZCQCGgEFAIKAQUAgoBhYBCQCGgEFAI3AQEajxR4uK8XwgDqS2R2FtHFxMn90SQvP5TBrz9nRiVpgn5YEVv1AsRouPskb0Eh9XG6FZbyAgrBzatJjriJHoXKc0RksLk5MHuHWdJSsilx6A6JF8oZOzdQ0i13oGHpMIUCRlyeslIdhwUVUZqsbSRR0hDfwL8DbQfPgD/ug3IyrTioq8rBqnu5GdlcPLwYVGUbKPjkFvFPNWZwiI77LUyIamHKZH/7MSvxM5eooPFgPbCvgOc2Ledlh1b49eoAwaTk0T6FgvRIzyKkBc6JycosHIkfD+NWzYXEkgjiKS0Rr6KbaSJHY6inNHMbfPzClmz4CdRsNjRsGMzGnRoSPK+Rez4dBO3vfC4+J/sRu+Uwwuzp4rSpJTElCS2rt3GoYPH8fbyYEi/ntLvNIKC68lrOeIDW8yR7bsIbtOetj2a4V8nAJ3RwocNH2bcmmcxBnrYSpzyC+9WRMlNuLFVEwoBhYBCQCGgEFAIKAQUAgoBhYBCQCFwYwjUeKLE5HRQiAdRVTiUYvRwZ8mM1+g5uCM+XW+lOC9L83nFKqoLvYOQJRIRvHnpMpq3DsY9qCmrvniPvPxsXN1NooQoFi8Pe+JiLPgFOuIT5CVGrXWoX9eV5PxHMbo7YBaSYtPL3fFt247GXVvyy5LV4mHSVsp1snHyNNJ/zCgMua44FWZh9HXHTu9MaW4eJ8+cE9of2jcAACAASURBVMPU32jcpYuoX6w46CTFRkiSUiQFR/qnkSZZqSlEblzH8RO/0anPANxrBYrapAlF5nwhUwxCyohJrUaICLFir5P0GjFbtVgKpBWrEEWaP4uQKSUWG1liL14tOoPYyBaX4uIqxwmJkpeSxZrX3yEvzYWWfZuTLwqRNPExGf7QQCE8PDC6usgKdCH2wG6SpBQn1yzKFjsXUd8kkhQbx6BRXQn0N2EIbMrpLZ9IFPNpIU16sHDsWibtng6uruL3UiRE0D2KKLmxe1mdpRBQCCgEFAIKAYWAQkAhoBBQCCgEFAI3AYEaT5R4mCT1RkpP7IwOQjg48c2E25j45QKKHYzydKEt9UVLnLETXw+TpwvvPvIZIboEmt/ZHk+3YA7s34ydlOdkpRdKRHALsnMyycmy0LlbR04fisGSexavlv9B52EWcqCADa+NJCWrgB7dQvGo6yvEQUN+O3qORi198A1qhZ+QLfbi1VHiVRv3Bk1J2/EjkXHgXqdQ2ggQ1YsTHoG+FElyjbOzBxarGTmDUikfyjh3mnRLKc0a9iDn8DG8unQmLy9GSBIhVYQIyUzPIDUhVbMooWmrZuQVZGsjE55E2BYhUkQWI+SG1paQKhoDI4O3yr8aAVQq/ikb58yny8ihZB4MZ+favQS1boZrgCuBjerg17Axrm4+bFq8AE87Dw4dixJfk2yG3Tec82uPYydpO6lxUZT4e+Hk4ICPaxIB3bvyyZ3reHr7Izh4BVJiLhLa5gFFlNyEG1s1oRBQCCgEFAIKAYWAQkAhoBBQCCgEFAI3hkCNJ0rcXQ/bTFR1JgPnj57lxDfvMurjH8jOTBEFhsaRlFm9aooLNy9fXhg+k5am8wz/+HXOnI3FRZQXRw8dpCAlHYOLGx4SH2xfGkCYZzQ7dydQkhePIfQFOg64RVQaTiQcWsWOxXOxy0undtMALqQ60KJ3FwLDvPHKN1B4+iQuXq7EXkinUafW7Fu5Hmo3ptD+DIMffEGUI9GkRh4Tv4/zdLz1VswlhaIIERWIQZQmVgMOYmOSuCmOlDVrafHkU5JSU0S+Ww72UmaTGp9G2vlYjp04zvhHJ4p3iZTEaAayGikilIk9kvpjsBefkiLMZrOYyrpiKRRFigzeKKqZIwu/5syWGLlOLrWCXDh5Ol+8ShqKEkcSeZrqadCyB9tX7CQpKoH6XdrSwl+PLsSNubd8RFCoD57BQuwUi3rG2R53HyuBTXyY/3QELx14GLNrbUnKKdTCkBVRcmP3sjpLIaAQUAgoBBQCCgGFgEJAIaAQUAgoBG4CAjWeKHFzPSJ+pqU4urux5p+zCG3gQ+ioeynMzrSlw+hEcVFqy8UpFaKkFs92+gd9O9sz6KMvyc3PwL5Ez8Hdx/H0cKYot1BKc9aTledI/w55vDXnAkP72hHg14WgAZPxDa6LpyTLxOxdw4n1cn6OkCiOJpzqhzLikXHo0wo5JpG7bccOw6L3IC/pAp6mQLbs2cyZQztpPGIU3bp3Ijsxkp+//ZHRL74oZEe2VjkjqhHxPNF6K8qStH1ZFKdE41OrLoZgd8zepTjY6SgQtYuzqzM5mRm4e3jaSm8o1bxONOUIGIyOuIjaY+cvGzBnF9C4Yxt8QwIpsIihrcHIvm9/4viS/bTp7i8+sEKgmBwodm3HoYX/4e5P7sKhVhf2r95JYB0fGnZtxdbXZ9H+8XF8PWAW9l5u9B5Vl9BmRVy4UEDcmXwCapmY+2YEbx9+FovJQ0pvzFjMExVRchNubNWEQkAhoBBQCCgEFAIKAYWAQkAhoBBQCNwYAjWeKHE1hYvqQtQiLn58c/9t3Pb2P0Vd4oNVFBWa0sJB4nhLpSzFQXw7rGLGOrv7/Qy8rTbtXvqI3LQLFIkHanZGtpioHqd2nTpESfJNnbp1yIg+xKZDBjJO72fyoDDSXFtj6jIRT4kRNhhcSTu6hsz4DWSdPsCZ5BwmvPwY/iG9OTZnHk07NGHLynCKMpPoOfQWtp/4BVefACJOnePBJx9m57qdiHMsHUbdIoSOlM9odTWlUjajFxNWMVCN/PkAPYeNIS0tGccGToTv3UGTNu2ETCkSAYn4kWhfMp7S0mL52d5WVmRwdMQghNGeTdtZtWwZHi6uBATXov+oEZTqMsV3pSWHfvieM8t2i0msKFc8S+gyphUZOU1IWvcv2j0xDrewvpgzUsWvxJHIA0dJ23WYhv/ow3+6vkexyYtB//ChViMLJ44Wos+3l1IdHXPej+Sf6x8VL5MLeIT44+gxUxElN3Yvq7MUAgoBhYBCQCGgEFAIKAQUAgoBhYBC4CYgUOOJEnchSuyddOSmWFj3wkQmLFgmaTNaSUqZyalQJSK6KMZJ1BZnY5NZd/drDP1HI0Iee4WCtDh0YqSqk5SYmKhYnE1u6A0u7F+8Gr/GjSg0GFj2r9Xc1ULMUw25FHV6WUxbW4kyxQlnnYMoUmIwpW1i1+Y1NO4cjM6tPeni/9G5Z1+2fr8TVw8XfEPFuDXESP1W/TixcTU6ITB+2/8bff8xmiK9aEGKrOV6F7EZEaKkSIiT5W9+wkP3Pc9vqTHUHdiU7T8tpk23HjgY7bAKs6OV0pRqviPiCFIqRImzoxE7aWfNTys4d1wInwb1cBLlS9TJs/h61CLILYU2w+8hJT6ds+u2Yy4sIqxbCM7+rmz59Bh1iMejvSfNJj0uOGbj6O1C+KLNYu3qgF+XQBbc+iWFRhdumRhIwxZOHNwYTcvOPiTHWvny/Qv06O+NpSiOJiM6EdhhoSJKbsKNrZpQCCgEFAIKAYWAQkAhoBBQCCgEFAIKgRtDQBElLuHiv+HK7h9/Rnf+AB2feZ28zDTxGdFUGjYbVzE3LcHk7sjm9UdJ+OgLukxsT+0xj1Ik6gmxQhUTWIONV8nNy5ayk7q8f9d07vtgusTmZhNxNAHD/vl4NauFd9fH2fRzHi3btxHVhQGdpNr4miycO7JNiIqzNoNWa1ScPCeRwQ3qCwFTyrnYM6SL/wjWQiw5Cbi6+BPSoTvuQlLkFRTazFdFIlIWFKzXk5+ezK5/r+T22x/it/xoancIFJVJNgZno817RFOeWIUAsheCpFS+F2EJzvY61i9fwd4dB6lbP8gW6etRy5HCrFIxf02n9MQBwvp3oN3oezizd5sobtzxkoSgvPxkFjywBJfMXEL7uNHjnWnkZKRj8vVhzcyv8fdzktQcHctm7RUyxpFmt3rTrnso6z/Zzcgnfdm/PZ8dq4roPMhEcMtAvFr4YefxviJKbuxeVmcpBBQCCgGFgEJAIaAQUAgoBBQCCgGFwE1AoMYTJSaXg3h4+bH4pedp31MUDb0GYckW81NRXQidoOXJ2MgSNy8T8z9YSZ3wNQSPu4XgAWMoFlJA6llsR2jH6/R2ZCbnEr5sNUOmTSbyxFlyCuwo+OYV3Ad1x6VBC9JiXSmwr4uLKQyrtYCgOt4Ui8dITmKCRACnYLdpHt61/Qlu3RH7oizSHLxJdwnBkhWLm6e7+IiYcPPPkr6Jh0qxzhblWyolMxpR4iBGrOkXYknYeIauvW8h0j4KvxBfIUYkMceq5+TuPTTr3p58IUwcSqTkRlOUCBnjJG1s+3kTa5auJax1mJQb6WnZNhS9k4nAkBC2z/1cVDeO3PXua+xY8QMd+t0ihMkh6WMY2xZsxUtKlTxqGandqTEFRQV4+3nx2bBXGfXqCM6s2sv6787jorNn8HMdMelK+HLGNqbObcH+HYlsWpTGhKm1OHREMPYvpdtDG/8/JEpSWTV5EL8MWMfHw3xuwm17k5pIXc/kKcd56KuptDCaOf/jNKbHP8RXk1sgmU//R4+/KVb/R2j8t5c1n1rEtCmfsDvNgqnXmyx6fyC1rtXoqa8ZNn4VA75axOQW/3cr4L8d842df54f7x3N1y2+YunU/8v1X9b7nK3T+X/sfQlcVNf9/QFmYRu2QTYXUBNQA1nEmIAmYtJg0h+YRkxbSVqhTaEL+GuDTQtpIrS/QPurpK3Q9i9tKrZR20byS4U0ShbRRkwaiSagBtwGFxZZBGZYZoblf96bQWeGbSAuSX3jJ3HhzXv3nXfvfe+ed77nrC5dhi3i9WrAnoxklMVuQ8EKX1TnL0IytuAQ2/mf/Lmm5ynOfQeRsDEbMRwQDaXpWF/HuW+Maz9uW/6Tx011PhYlA1sO8R7xKTubvroAyUUh2FgQzz7disrcddgRuUns01P+XMX2TbkN0hclBCQEJAQkBP5jEbjpiRIP1WHG/k7DH578Er78sxfg7BeCgd4ek0pD8HAlEeJILw8PtT9++s2NiHVmKs3jCUx1eZCGpx30e1WIpS+CJarK0xXlf96N+fOnYUbUEhi6jThy8Bg89hfB72trofC+FccOfYj2Zh3gHAf1TH8qRAaZAOMJrdYR8r4LcKv5G7xvmU91CMthHA245L4APe7zaKNiIBEzBKNBBoWshb+fY5kP1Sos4QFJj36WucgUBnQ20KD1aAsCZ83CxRmMEHZxYanNILpPd+DcJ8cxI3Iu3Py86K3CbwiiGZIsMpmCipUhHNl7EG/uLkPYbQuw+O6F+OR4LaIfiMHel3+HRfFfwpyFUTj42jZEP5qIt/78R/jMDsPJj/4Nv+mhmObihsB7ZlNFMwB1wDQU3v89xv7+DmU/24x/b9NAT+PYr+c/gguHDuPIOw1Y94/1OFDyL+z530p88/9F4/ihNshlOkSseecaECXVyOfT3g6LYeweHIloqm6eTozEp3hMs3Ni+Owu/vWVuVguPLwmHERWeSy2iw+xN/Lz2cXqRqIypWPrq5C7PBvKjduREa2AVq+EqrEEWdvVeDorxqbfa1GRtQIF6s3YfiOJAn0ttueUISQzA9FM8JrwM9nthR2O8h1xHOQrsXm7QBpOeNTrsIGehEgispHBX/n8lX35ulxTAuE6nJm9h7jW56nnIjsxG8jIAPI5B+YXJyDE3LjWily82JaI3ATTv4zdls/IuLEX1Mlud5WJCE1JEhJr12CjssiqT0+2WZe3v8rtm3I7pC9KCEgISAhICPxHInDTEyXePjUkKQx4Y10yvr7tFXQzuQYkRsRQYNbTCB4lglJE5eGPjAe+ja8vHoTLV5IwY3449D160OpDDNZ1ILGiYvLNb9O34KmffRUNZ+lZ4uGND976FyN/38ec+P9C+Px7oKk7jeqKD3D40CVEPLQat92zhEoROQYY3zuj9R0ekx4i3KejoyvkzgM45xKJAaU/ZA56k2KkpR8+vq4sy3Ekt3GG27ZAIWd5DAkPuZsjjr3viXmM31UO6tAzh94orjJ01Teg+4KBprQ69A32IuzeSJbNdJN8ETxY2Hruy4mEi7NSifJt/4ejH32EdT/+Hsp3V5BoccecsFnw8feGproejr2NuP2xJ1BZ9P9QzbIcJypEZpEwUbX0IvRrUWIJkpfaG5seSsX6t4vw2k9+g4//3iIqTVK3rsKlllOo3/MeHv3Dr/FW4Zs4/tf3kPTGN6C72EcD3W4m6Tx7zYgS/aa9fFNuGsdaTTmKsvNQHvQCdhWssJMsER6Ks6B9ugCTE4Z8lhf/er7ZW451r0Ziw+7Jnte1mBM/y1hdi/O9hvsUFhGpCmypTL/8NlhfRUIgNwTbSxIvLwqFFgj/vqI44sYTZXzTn7H6VcRs34x4exi7yW4vnKztd/QkUhOLEFrA/m/PMa/hJbPedS2KE55AoSoTOy0W8deaQLhupzfBga79eZKMKkhE8lYVMncWw8yJmIiR4hikt+VTyRMpquvGastnZtxcq4t21YkIk3Irr20Ntuy8CqTkVW/ftQJS2q+EgISAhICEwOcRgZueKPHxP4qP3j4I/aE3ce/zP4e+7ZJIOgj/gUqMoUEHlrsoqOdwxd/WPoe779Bj1rd+SLNTFfqNTMMRCm/IbDhSnuHspsCvUn6PH770HE6++08cp8Fry4l6aHv68bVnvoHGM2fxt199hOX3D6D2cAcGVH5YnrQRciU9RLqOYFrLv+HkNRMDXW3ol7tT+RGEetfboVR6QUn/EUdnOQ7uPYrFS+eSpAFVJUJyDI/t0MoynpOM8DXgnb1emEmPkb6uVtw67wjcfb1w/vAxKHudELTIH/8u3Y/Fjz+Gzs5OyOjDIqbgMFp4gH929XQhEeKA51L+G8/mrseuV94gBTSA0NsXo2rb2/BkRLAiQIaoJx/BmQMfoplnv2DRPKhUnlDqGEk8y5WQObC8xg0vJazH99/5LWrK3sSuH+6HobcXT/71y1DfFoKKDc/hEaYL/SOvFK5153F/8TfR3dhDfsqIIUXaNSNKqB+GlVpdsx2Jq8uQsHO71UPymANZy0Xc8jLETJpQkBb/9k+OElb2YzXhShOLikKxmyqha6+aumqtlnY04WWVSm+udye59qTN9T4jO4/3WSciPuvtsxNmaTMJAQkBCQEJgc8mAjc9UeI3/SzeY02+73RHzHkgAX3aTvFKCTwJHEmUDDiJCTA1Ry9C9+dX4OTXgcWZv6TRaSvVEw6CloQlLHI4MFGm5XQbPth9EF/50TdQ8Uoxqt77AJ0ss5GhD/OXrYCnmxdOfHIRSV/xpG9HB873u2J29FNYEq2EB30+HI3NoiLDoOuCzFvN8ht/nGpoA/qYuuPqDCPfbf0scyu+QqJixkx3uLo6keRwgIvCBX293Thz6hx9TgYwfXYwtBdOwke9G3Mj7kU3z2nrj7Lw+Lovo2Z/DR7+wY9outpMcsVIGkRwYhFigqmacVXgwzfK8a+9h6Dyc4O2sQsPPrCAmATi368dhlzbg4C7A9Df142IB2dAPnMOBi+0Y/+2j/HQd5bAJdxXJF/azrbhw1/9DY9ty0T9vo/x2rdLYejpxVeK4xC0bAn2Pf8c25CO4uzXsNCnA3Oe+Q56mprhMGDAoHPG9SNKwNKERalQbtmL8OLlKIzYhtKkMKuR2kCp8MrSeGxP1yA7fQfqDBY/XnPFJ6C1qhh5ucXYV6+De/AyJGVlIilyeHk68eJfeBAvCt1Jmf12ZBeWoUbwlAiPRXrmBiSEWdcC2HOsuqS9iNXkIb+gHDWs9HIPX4WM7AzEh1juqxVVxXnILd6Hep07gpclISszCcPNbmXd/sM5B0fMXGtsCacRW2j5JnY5tkbvxHbL17TcTkMlw+rKtdhL7wWhskI4l5ysIpOHhohbEtTFySP8XCzPmRtiWVIWMpNMZVPaPRlYvjUaO7dfkc6LTdKUkAirxNq9+VihogdLRSEKispxsK6NxKdwvinIzU2EDbxXzkZ4CCfRwBef2J5diLIafs89HLHpmdiQEGbt46KtRWlBHgrLatBmUEAdHoe0EXhbAyVc88KQLUjRFpuvAa8TMUjJzUasruRyf+LFw6oMFmHEh1w5prYa2/MKUVJZxWsHKNThiMvMRZZguEBPi4rcfBSUC9d1+Jh8gyv4DNguLPQaVBQWoKj8IOp4DURsU3KRm3jl/Ex9cxcy1TuQl1MiXiuFOort3GDRx03HGe86QfRyaEDmgSxwyrvy0Vcid0kegraVIkldyjj1csTaS0a2jrb9+P0att8ZdR/DzaOqI/4JNGQeQJZ1o6nEWoK8IGHOUIseRBOOubGOM9piz6o/CZclEun5m0VCd8SiXVTEpEKTtJMeSML1n0Jfn+R3JhpzX34O+J8/RmBbaRKsZtSGEiStLEX8Lio41Boae7PvlZr6qUIdiqi4DGSmm8b1aOSEtrYUBez34lhUqBEel4bsjHhcmdbGmmtN5ZfDZPlEc5vtsUdiPvG4sZ0WpzrH2853poEm9Ps6pBxaC0Pxs8gorIIudiP25sZAc7XGq3Acc9/cvCsce7JevIx7FOeIDZOaf4WJ2mKOhO21G1keK55n1IYrRC/nqtL8bOS/WgPd8LWPqcPqdZYeKlPo+2Ysk/bGQpMnzJvcP+8P4asybPrWFPY94t4o/YOEgISAhICEwOcJgZueKAmYeQGvPvM87v9GHFxnLcCgnh4fZEkchDwbIRWGxqYujPMtf+UwvD+sBAIHsOj72ehro56CJTqCN4jS0RlDbg6oK38XXtO9EHzHYug6WkRy4MTb7yLy4dtwpNYV7SdqcU5zDvdHBkDXyaSZGmfMmr8YT37zLqpCSFkMysUyHkpZRINYJ/qjXKhvofrDCA8m8/SzXafefhFvs7xmwZKHMOcWf3irFXCR07fEGThV14p+PdUpPjNwtvKfSEhRQz+gYEmOJ/6alY6v/8+v8Od1P8AXvv/f8AiiiWxflxCCg0GZcOxBeNCwtXrPXrz1j7cQ4heIjvoB+niEo1FzCQf+xhIlns+iyFnw9OvFvOg7cFE7iKYPzuDAK0fw1G9Ww+/xOyHrU6D2nffRd+QkIjc8jib+/mrCTuidjPhW6Voa2k7H7pytWPmDWPzh2b2ICe/AjK9/B7qm8zxvslMu15EoERfSFVjDRVlsXS6W5AXZPNg3UCa8EhUJZhPWMRY6gvHiiiwtMrZsQFyYCtrqHVifWorIzcOmmPYRJamlakQkCA+g4VArtNCU5SA5j/u1kIXbe6wiTTBCkriv2BCohveVH4iCvVmIFBepptr6LG0GtmyIQ5hKi+od65FaGkmfBpZqjOLTIBgeri4OHfPnlhPf6Aspyq4TV6Ny7V7kr1Cx3CMfq1MrEbWpgB4aXOC11qIsJxX5VTpEZl4xvm3dk46VOfQSIL6xIaRXtBqU5ySzxn2DqWxKVPpsRbSNMsiWlNFUlKAhZBkiQ3yh5EN7SRb3EViAvVkmef2Ij1i6Ugp1RAJyNyQhnGNNqylDTnIetBk7WRbBVavw4UK1IDEZFYIxIRd5aiq72qoKaBZZhZhxjFHFxdcOBcLXFiBXuOZow8EClqyVtUERGEfTw3RECsesKURqagXiBSJheNVJoqS0AoiMCUUQIWmozOfx6pAoLECHy0fMRI+VomTEopwLvpIGhCyLRIivkmsZepgk5yOwYC+yTB3FtGCtCER4VCZyrc7P+ngTXieMTjoI/iCXx964pMUo12jE9nb060kRJSC/E48nGjJxICv6Sj+xJHfCTON7wjFnL1Ey3J8iNiA3LQb0yWa/q4MhlNeIf7ZetDfw2DShDbH2lpl0Xye0k/rORGMuV4WCYfLLgikRieeKBC5+Y1HPkr9s5GJzepTYh7UNGlQ2KrEi0jSubMkJwQw0MbkCkZwv0iPVUBjaUMUxsq4qBlsuz1n2ESW2Pcl2bpuQKMHE48b2GMI+7ZnjJx5H3LPYlyoQuKoNbSH0sSGJqlKooBruH1dlvIoXgWauJVCEcj7ayPnINNkgP30d6hJ3cQ7kZDNRXxBJcVMZWakwR2ZE0weLJFleBnLaUkYvfR0m/1J2mc1ehX6+EnnINN+vDGjgHLt+fRlfXiRYmc1Oqh8LF0nEsgia4BAkkfwV7jEK3mPKhHuMzf1h0vv+PK0GpLZKCEgISAhICIxA4KYnSrz9W/Dq976KJ37/EnoMVDQIzAGNTYUoGrEEh2U1HmoPvJz/BhY7NgMsL5nzWDJjeFvo7UFFh2hm4ghXHxXKi17CsjXxVJioYKTJq8JNhXc3/A5+EV5o6OjFYK87Dp/sQhDLZZK/54tNf/JhQkwwnnhqLg1knTDAY9ERhfulyyo/DgoFTvPtd1t7D/xYhqPraca5f+SioWcAIf5+8Iheg/paPc1oAzAjeAZ/rsXF8w3kG1Q4e+T3+NbzD6GLAhk3Hy8c2l4EQ78TTuyuxC0P3ofor65At2EIriRI+l1ItDgY4cwI31MfncCpdw+hoVqH5vZuPkRoEf2lcCj1CjSdayIh0w/fAEd88lEH3P09MaAz4p2dR/DFVC4QH/LBnUtjsL9wt1iSdEfafeinuqR4+UswMF0ndc83oJjui9efexmPPnM/Xsr6ADERLQhO/jZ0LU0kbfrh4Ho9iBI9H8prUEzyaEco38IJCyDR+DIdys2VV8pzxLeflVgjKhKGH6hs33abFn/VaabF//BHXFzVZYhv+FR0+J8o9ca0GE2zIWpMyoycoC2oFGuG7D9WjuKFy6oNU5uq+EY19fIbVdPb/WqkDZ+buI1p/3UZe5EbY+Ok2cCHydXFCL1M/kwwm2orkLU8H6GWi3vxmHXI2JuLGJV5cRlpo+IRH7qfhWHDMFFiapOGb/SzLd/oc6GazYVYiLh/YXG8HPmhlvsa51yGm06iZlG6tYeH1VmJi4QKpFmeAzcQSaCcIHp/mJIgBPJqeVE4FS3Wvh8a/n111RX1jC1i4jWvetr6eyJ5l4/ILRb9UCS1lqMkarzUJC4kUleifBW3GU6RsIsoGXkdq9iudAX7nNnQZ/S+aT5e3GSuk5l0uDwuhGPbXLtPS5TY068nSZSYxspwvzXhJV7z/FDzeDX15QnHnJ1EifW+R16fK4v4UJPhqz4DmzmHjVteNVFfH204j/udicacAlUkQtKVm81zl3AAE/FcuUaYK/UiZhVx1vOmZTOsyQrT8YrCqVJLDLHYTMO/r0aVmXzlDWuMudZaUWJ1uqPMbRMTJROPm1HHu51z/PjzHfcs9qUcNKRtI6bWKsirOV5NRMnIObChNBUry+PMao+J+gJfHliNFzMy4lxfiAib+VVQRAn9OlVjQaKwHdHJDdhgdb8yzyeFJMrGS+WZqO+bsVS8YNMXhe+Jt8xxEn8m2vcEt0npxxICEgISAhICn20EbnqixNiyD33H/4V5T6bjgqYGvj7TYBziMp+RvY5C7C4X+J5ePvhT9l+wNIDWrvMCELjkERh1jOc1m7g6MF5XIVfgnb/8GV/45nfQ19NOk1UZOvQM8X2Zb6SX3Y7TZ1vRWG9EK9Uh82e74/bwPvz59UAYtX1I/34YBpXeJEhk3KWJJDH0kQDxdMbHhzowxAQcD28fdHc1wOn8a1AG3AJ9fxcWRN2Hnb9PY9lOFPSOVLF0U4lCvxJnNzlWPBzEciA59PQcUXko8fHrJfB3VyHwFZigmwAAIABJREFU3qU48T5La0KC4E4CSO7iiPoPj6F2P5Mm7rwbC5avRNPRD9B75iKqD56HvqUP7SzribjLAwfebERDWweW3jUdZ861YMUT9+F0zUdwOz0EZdQMzI+PwLRbbsFrz72EuYvnYPrDoTCcv4jtj/yV7TMitfxrcAxww75flCHuv+/Di9+momRRK+alpEN7sYllR4wtdnvmmpXeWKbeCOUMsTyuZeqNQG4kN2RfVhiIbz8r11whHEZb6Ij/VobYXdbmk+KDYVag2UjTTqIEmxn5GWk1Y4gScabRiKqASRyrLHYXI5otnSlHkZ6XxWLXZsuUG9MDb1bglUWyqTHmt9ahfGttd3SwYBI7XJpgepC3fjM/1sLFpDqpWDO+imd4QTR8nlaqBNPBRi/zsF6JjR99OSw754Oy1VWx6Qdj+heM9X1zG0zfs7nmYyymTbL98YiSUfrYFImS0ReJtn3T5nhjEhym7S73R5EIqkKKSJYRCJFQK0LksBroUxIl4niZqF9Plijh22+hT1alDBOI5kV75HBpmc05Xu5jNn3cTqJkIj+M4X6zK7QYifYmVU3Fy2GC70w45oQxyMVt9rCKzYZ4biXhuDqnEdFpaUiJj4YgFrMenpZeLGMTHdbjaLJEyehz21SIEnuv28Rz/GilZzZ9TOxLOxAzir/WqPOKLYFk73gdYw6zui/xok3UF0Zvk4nMrkqzIHeFfQlpRKkapOwqwDDna3u84X4iHnedcnwyY6K+P8Z9dbjsaFyiZKJ9f7af/6XWSQhICEgISAhMgMBNT5Sce2cTps/1QfB9q3Hio4NMXmEJynRvqL380NlxCR5e9ApReqDk58W49xYlZHfeCq/Zd8DYpyORIjiUUPlBs1dtSwfajx3GnAf/Cwa9FkqZMxrPdUJxtAr9c0Pw3rsNuHW2Bzp7SJ40dCJquRd2lHrD2NmGtV8PhtfMWdwR1SyC5wnLfQaGmFJj1OPDQ1qaunpDQSPV7o52KNp3ISRyKeR+s6BkOctPnrwPD3zhLtz24JPwn34Hv09jVnp9GI0sHdIbWa7jCGcXB1TtLkVokBuM6mCxhMc7IJDWJz1wpspkS8YmzAn0Avx43OlqdJxth4zeLJ0nuhHgLyfBQyPWp4Kx6ef/xgxfX9x7jz+NZAfQarzE1hohP92P2Y/NxSmqV+S+Rhz+44d4LHslnKa7o+VjDd783l7o+nrwlR2r4cXo5L2/KEH8fy/Br9ftxwqW3gR/51vovngRRrZX7vGja0aUXE69MUuUR4wNqwd728URtx7t4ZJy8OjkrfS8GO1j9oWwV1GCK54nw3sTHxDzI7GlIon+Ep/mWNYLjeqCaKY9jN5qWHivCO2YTMmNJQpiwko2lReiT4HwUJyMhmxzSYf5LV7ICL8Tm4WOeM51yBzFs8JqYWKOwg3aYipPsSW9BOWCprIURVvLUFtbN9K7Y7TLN9ZDsNh2QfVRgaSIVuwhEfAsvUYOWTkFj9FfLI4z6sLKXqKklaU3W4uxo6qGSVqC54rpE3VZicO/2EOUUGJeWVqErWW1qK2rZ22++WPRB0ZfAE7xOlmpCsxvmosjsYupLiKt9ymJErv69aSJEo4BS9JUJHeKEXm5zMnOxbldRMk4/cl8acTrUR2O8Joa1ARzjhkRaTyFvj6V8THhmLMe82IpXFWKWWVnOhmtphKlRUX0yKlDUGwaMp5OvOyRZNXvmFSU/vCzGDlfCF3GgkyepKJkrLltQqLEjnFjO6WMRaSMnOPtmO/GGSdXdbyOMQeOIC7G7QvmPj3S7mrknDWi5MaEonhOGgu/kmFwR7RvCn3frnEp9tbJ30NGu69I/yYhICEgISAh8LlB4KYnShr3/QEBYQEIYrLLkUMadJ3QwN1nEIHTZ6FLr4PSwwfOPr74+OUK3Hk7I3sXLoS7hy+MjPMVPDWcqCqRKVzR8MlRuLjI4RE8j+ktBsiUMpz4+Dxm9J1Hh98cnD/ejFkzlOg0uuDS6RYs/a+Z+N1vdejtasZXHp+OmfPnYIAeJXQMEUtvnJhyo7t0CR9XtcEzcLq4z0tUsfj2H8KshfdgSOnCOF8PHH3vdbi4D2L2vOUwCGaoogstnU4GWcYipNrwdye5E3c7hHdfKcKdDz4Mpac31Rt6qk9ICnmp8P4/9sHd2I1ZD8Sx/GY2irf9BIsX3IXDpSV46J5F+L+/ncGabwVh55/q0e/ggCC1C8JC3PHugdNYcJ8PGg70YPEjCsjuuRuzbluEXz6Yge/8Iw09/Tqcf+sk3v/fKnQyFedLf4zHtNv9aTT5KuJ+eD9+nf4OHggcxJwNX0ZvU5sYkezo+sNrRpSMSL0ZMUxN0vAqGqHmhpTzzXct0iyNJ8dUlExkPmmnokS/ydoHQVw32ipKpnqsURQlw0qV8aaryZbcWO7L8uEZNm+XMdYbYpuSDnvffFKuLUj9s1mmRF7GmpQRpNxCDGhVNDbnprHO3uxIMtHbQPHnemyyNR+9qooSG4LFHqJEWDSuLIQqcyOejg0DrUWEnjKy5GAiosTshVEVvZleGJGiF8blRYkFaWfXwsvu62RJOkSzLGM5dkSbvQ7E0/h0Zq5jvXm26uJTIErIlFwuw4tmydXyHdFXyB17F+djnJvtW3G7lAmVq7CJ3g8HM1JRQt8HsXxQPMmp9PWpfMd0rLHHnAlxkWCqSiI5EoJyqnJq02xNcc1XRjD6zM9CTvUVvxFrHD6lokT0lFlH426L5LNx5rZxiRI7x43ttCruc8pz/GiKktHvBVd1vNpLlEzQFybq0yasRim5MYM45ri2Ko+ZYj+2iyiZ4r7Hu7dKP5MQkBCQEJAQ+MwjcNMTJd6t+3Gm+RL8grxxutEVnk4sqSHh4Obhih6SFtPnzkXvoBvO7aaaYpYMntH30EuEpTn9gt0q63PoK6J0dsGp9z9EyG23AEp3DDLmVklj1Lr36riI0cEjPAL1R04jbFEo6o42Qtbbj7kLPZD7Qj1cBtvwpUenI5hEyRB9TQSeQ/BJkbPcppuKlo8+bCNR4w8XPgXrevoQHmqAk+c0qkX4Dpn8h8LBGQNM5zGZzxqh7+hEZ1sbyRv2Pe5M7qyEq7+vKFYZNPaRHOmnF4jZsNZJRtVKL47s4bkFUoviNxvGlouofGs/3Nw90ELfkMjZd8NJIUPkvU54Y+s5+IUq8PrfqvGFh26DAu1o6JKh+l9nsOrRW7G3ohpP/fU7+G1cAaOBv4+OSy04s6cOH//+JFraW/HlrXFQz/PCm/+zC196bhk2frMcD3gpMfd/H4a+mXKUAfrCuK6/gUSJ+cG+NgXbwgqRXEuPEUujz1EfqMxvTTOplLBKxbAc+3YSJXbVr1OVMaVj2Sw0zOqZTMrix2z2lEpurOc8QdmxHhv5a734+5VUIRMmO6JsPAfG8Cix9YCh1tvCo8R8TOGc1oOmg6DJH3+/nLhBs9XoZNRZGMQK3xC9Rp6l4mWsGvTJeJRc9qu4cv52eZTYqojsIEoEs8eHnw2xabdZxp5iUZ4zEVEyqlrH5IvzLAmnYYWMXQuvMfxzRr1O4jXex+STWJQzAWWZpe/ApyRKxJIrlnuM26+nQpTwbbKAy774XYgtX4nSZZZ+BpNRlIws0xNL0ix8FsR+WThKYoy5a1ldD3GxnwdsGDa9nEpfn8p3Jhpz5p+LBFMtUraFoTC5lv5Ew2bSoz0bCT5K9EEyq8dG8yix9iES9jG6R8mI0kOxFK+Q5srDRMn45YTjEiV2jptRiRK75viRnlcjxtGnVZTYO17tJkp4tmPOv2ZPHyrHdlI5FjLGY/FoJTeXNxU9SrTYeCDb6n5lPXam2I/tIkqmuO/P/BJAaqCEgISAhICEwHgI3PREyXTjEZxtpJphUAHdgCu8XYfQ2UeixNUdTgMD8Jjhg6Z2hrE0NsGV1Slei0iUGElScFE/SCOTIao/lHIX+n58gFvvWYj+fvqEkKBwpTFq7f6P4DNNCdWts2nkyn/zcIOm9iz37QJf9RAyfvg+Iue544EHpsF3ZiAc6HMi+J0ICTQONIrtpWHssaM6OAlEicIR3bpuLFrkQ5m9HE5sg96RyhW+R1TIHKHtaEVb8zFc/OQjHNm/G0o3JwTMCIbOKMMKRkcqvILZBh3bbFKSMFcY/TyHpmNH0VnTiBm3yVHL8iEvRzVqDrRCQYNXg7IJhmYl6jXteGJNGCreOoMly31x5tgl9A0pced8V7y3j2QJk3y+nBxBH5azuOOr92Fbyg58d/e3oSU5curNMzj2p9NovtSGVUWxCFjgjTee34XHsx/Exm+/gftp03/L/yxDb3MXsRuAzPPHN5QoMTn470BbeB1C068kf5gGEckGLrg1TDzZKCSe6MmLCYkUYupNA9ZszMaaCLX4ZlfLZICDjRFIEONa7SRKShQIjSOpICaLmFNv8oHMnQUYthuZ+rFs38ia00Ea1mBj9hpEqMVWM9DgIBqZ8iI02yRLZ9kP3wpb2wUKWJgW5iUJIyOVrSYc4eE5pwohlKpHbrRIbeFGwpv05evrsKYgF0nhajHNpqIwB3mU4Vum3pi2axw79ebyAYU25aAqhNhFWpIyZu8V7QZs38goUeE8a4qRlcG4Z10CNo9LlFgkPlxOvREvijmK1bRYK0laje2hU0i9mQJRYvJfKUXM5s1IE7KcmRZUPgpuE5beiCUkWdBu2I6NTM1gp0VNcRYydtRBlyB4kghWtaPHtI7Wp+2/TibSocwQhYOKOGvTYdtFi3iuJUgYYfhovugjFjkT9+vJxQNf6c0igVFmQNRBBeKsTCXtJEqERX3CalEBYpmOlJV3EDWNFoaUo6XecD5pU61ABMel7SJeHKfkSkzzxFT6+lS+M4zLWGNu+Oema72jLRx1oekWxDPLMfLLgLhYRNMvSzC8ri1/Eevz3C97mowg6Ohvk7R6O0LHTb3haGRM+OqSSGwyp0YZ2qpQkJWHg7zPDRMl489tIzG2aoud48b2wUvchx1zvF3j6FMTJcPz7wTz6mSIEvGeMNr8a75fCKk3EZnITok1+dHo21B3sBaKGPZrhSniui19z0gjcRFI8xwbIiRBCd9nshjn8BzO4VWcw01k9xT7sV1EyRT3La0/JAQkBCQEJAQ+1wjc9ESJr/ETnG/qoyrDGU5Ocri7kAMRfukdmIJDZYi7Ej29jpjtQvKCxqd6n+kseaF+w4nuJFR/DDkxqWZAhsbaY5gREQG9QQgMZukLSY+Lh+vgHejBpJdA9NPTQ6GQo+X0RZa+yOHJ/T7F2L301KWYF+EDpcpdJEccWNoiqEqEPxvpdfLBuxqW3syF5swJTPP3xm2h3M7ZCXIHGX1MhPIfxv869uBfr+XTAJbqE5bs6PV9qD9+FguXLaR5bDPm33YbPGY9CGfXmeingmSIviLCMfp7dGg60Yj2sy2YP98d/cwYPnm0g34rJGeGZGhobYYHCZ/Wli6EzFSh+lgL4r/ohcZmHT6o7MI8qkMcDXp8/FETYlfNQ1dvA+57KhG/f/wFJG3/Bnq623D27QYc3nKUyT1axOcvQeBdarz+o3/iiZ8/hILvl2OGTo77Cxehu0nP0psBOHndyNIbYSybTEjXlbH235xqYjnC9bXbsX5dIQ62Aeq0zdiTZFpMtlZtx4sFW1FRI/hFKKAOjUJsWiZjb4UsCjuJEmzCztAKZBeWoabNQL/ZVcjIzkC8kAlq8ZnasUaTrreiavuLKNhaIR4PCjVCo2KRlpmBaF9zkscodeVrhLeyIaOk2ow6FZoIlULYJvqYNhZibfNySognzzd4GVKysxFWvhzFNsalrVXFyMstxr56umi4B2NZUhYykyJHJH2Y3jBiRFINLxCKc7JQxAtn4HmGx6UhO0mFopVVWDMuUQJs2hmKiuxClAnXlibAqzKyxThOq6ui17B0IBuFZTVoM/D6h8cRx3TEMy56rM/UPUr00JTmIzv/VdSIcCxDUlYmoqqTUajeQgLHnH8ykaJE7LdcbGQVifgr1OGIS8tGkqqI5RJrJk2UmMaBfddJNDtez9KBjTYJSzaLlokSYEYv1RmvXwuNtCnvsVfFIi6Q16M8lklZYprV8MdeokTo8BXI5aJd7Evsh1EJG5CZ0Iac1XVIs+yHjH8uyctHUYXQn0zXOKMgXyRMR/YbU8lCcnWi6Y39VPr6VL5jPv0xx5z556bSojJaH1kmOelRW5KDF7dXokoY03BH8LJ4ZGRw7jF7UI82PvSaUuQPj0XzOM5Mj2e8ueUoa2B5ZxbyhsdiVAI2ZCagLWc16tIERckEcxun9Ik8SuwZN7bj3rRPe+f4CcbRVSBK7BqvkyJKhlNoRpl/xVsrI4ELC1BUus/kEcV5PDI6EU9vSEBYnVDmaGW3boIvysKXxDwmCsproBOv/dOMVTcgb2UdUobHzlT6sV1EiTi5Tf4eMubsL/1AQkBCQEJAQuDzgMBNT5R4D51H/fketFzshaenAoF+PnDzVMLYY2RqzRBaqHRwUTghYpYXep0GcVE3BBXTaJycBDLEhSnCTMKhT8lgbxc8gwSDVCOXyY7ooydIf30TnH3duPhXsxxnCDKZA3pbGBOsHBJTcVK+UYCHYumFQkLGQfQWET78GUkYby8P+E+bhvOnLmDBHZE4fVKDqPui4SHXQkVTAoXcR1S0UIMBx/5L+PCtXMxdQEKF27m6yrHrpf+jqsQNS1c+gIGebvQZnRHxwDf4b95UwZAI0unQ1dRFJUo3jWkv4dYQRhg396KrvY9eK4NovdALnZZRwN5yluH0iS07fkSLmKVeuNDRR7WIDmdOtmJpzK34c9F7SHh8FpwjpmHG7Hn46zN/weoXH4F+oA+nys7i6Csn0NGmwyPZd8L/HjVeW7cHawtWYMv6d6Ct0+LrL9/HeOB+KkpYVuR1LeKBJzMULevuR+ooJrOnyWxrXw33ZPZ4jbcV5OdZKrNR6zU+1o3a/UQeJjeqXTfRcQVz1iyV4Dszxli0l+SwxGwq37mJML/ap2pt6ny19/752d/nbo7//EArtVRCQEJAQkBCQELgmiAgESWM021uNULb1QcPlSu8vFxxSdsDT1cVvUmMuNDUgwD6aIQEeOKSoQddnf1wUdEXxMhEmUGWrxhZnuMhhyNJEDcfD1bk0BeERElXrxGGCy1Qz/Cl7waJFf5yEBUgbvjk+GFs2bYTr5fth7eHE0tq9DyuM9xc3CCjb4jMWQZvbw8oqS7p0uoY78tUnuDpJHH86EsyCDmVH0oXKlXclFSZ+HEf3vB064LS8Tiazl2AtrEFhiGm4rh5wY3RxoNMwNF1teGWyCh4sIxncFCLga4uXDjdDhdXV6b7MFlHPohLPLeQmc5oatLh1AnGDNOkdl7YINzdFDh7RouL53qwMNwdrSwjmjV/COV/P4XYhMX4XfYb+EKsGreuuQfdml7865V38cj370U3iZK6XWdwcvcFmtb2YdkP5mFGtA+2f3s3nvrdF/HXZ/ehs06HJ/54N4kUA9N6GA/s+YNrUHozibEjmP4tz8NwesokvvmpNv28PUQLCRbZ9BwpTrCMIP5UEHz2viwRJTf4mgjJU9k0mynGmN1sKqTHVL5zg5H4/B5eUOgtR55osnz9iOfPIl6ftzn+s4ih1CYJAQkBCQEJAQmB64nATU+UOBs70dLax7IYGcUcg1RPuDChpQe+Hl7QGXrR1tGPYPqM+E7zRGOnFn1awFUlE0J8oeV2dAuBp5cC3X39cHZzgYHqEBcqOnpJTvQ2tiNgzjQMyQZoxqpkuYsbzjSeR87TP0LJ7vfw1FdWIuahe+CqdISH2hOuLp5UqoCkiwvJjAFcau1Ce1sXao+dR8B0Xxyp+gjz5k/H7r+/iLuWfgEdPW7outRBQ1YatJI0wUADZIw3VjLl5u7YJ+Hi6YHpgUFUpnjDi4SKm2wQva119D6pg4e3L1pqNXCiX4rXzGhcONsMJxrT+qg6cbK2nmoQfzg6uCDAr5u/K8XyG0f6msxmXPDRumYsWuqHfW+cxNK4u7CrYB+WPHYLAu4PxsV/X0Ddx6exZM3tMA704JPXz6J+/0XRfDYyOQQz7/XCK99/G0/8egVefv5ter8AD+TPh6GVipJBms26pd8QokQv+I3QvLQyPx3rdenYYyWtv/ZDUnqIvvYYT/oIElEyaciu3xf00HLM6g/mY2WWEptHKZMb2ZapfOf6ndF/1JFME6pYWpe+Xof0PbmIGbsK7T/q1Mc6GWmOvykus3SSEgISAhICEgL/QQjc9ESJwqhHL81bhZIXGX1BZCQZhDQbR3qA9PDfhee9mdOc4M5SmPrGSyQjlIwHdoTRyNQblsv06/sxjUTExYsd9DlxQH/vALx8ZVSayNGj7YX/dKbgMJXGlaU6F/uc8PeXi1H4h9cwc/oM/PEXT8NvxjSWuFyEq6eaCTVuMPT08M8+bA7LYwYcGf1LBcbW3bj9zrtx9tx5Kj788PKm++A3bRbuW/UztDT2oYdlNFp6j3R2NOPZH/9UJHtcVZ5UxSjg6u1DxYs7lSUqKk4cMM1PBV/3IdwVvgCzWMYzJJchIjaRihqqZNqZyON0ApdaqtHW5g4P3wehdOpjXPEQzjU3w93ZG3ODBlFzrI3Hd6ZBaw/C5vtj/99rcNejs+F9myeaDjSgjViExQYzorgHx3c3oLHqEkuZenB38hz4Rbjjlaf34MnffJH1vnuwwOCKuT+6FY7tBjScoidK6I0ovaGxIBNYnqVJozoqDZs2JiLM2hbkmg956SH6mkM8+QNIRMnkMbte36guRkxyIXSCZ0x2LrJE0+QJPlP5zkT7lH4+KgKmZKaD9L2JQtqmjUi83hPqZ/C6SHP8Z/CiSE2SEJAQkBCQEJAQGAeBm54ocWGk7uCQA7TaPiaYUB/i6AiF0gk9Pf00ZmWZC/1CgnzkUDAu+NRpxu46KVn2MoQ+Rvyq3F2h6+6Fj7cnVSmtkLOMhT6pUPs4oqPDAeebm5gME0gChRHCTJF57/CH+P0Lm3C41wlbf7EBwR6DJFwM6DV0w93Hj0SJM5NrLmL6nNlMpnEUiRuFsxpvvvEWk218MC3IA4FqL2z6ye2MDu7BvV+Mx6qv/waQBWLI0A7DgBOm+01HG9NxnvxqPL7ylW9AKPYRPo2aarz60h8g85mFpvP1GHB1g4+rA0kQqkjmhCF4dgTuDJuB+bd4oa/lXUTcswRNR04gaGYkFH7++KS2BTKjC+YG96K9m4QSTWw79UaoVQp8vOcM5n8hEF63uuNs5QU4GAfhe7cXvVoGcPzNc2g53gNdexuWpiyAV7AcOzPfxJMbY/H3/92Pu2Su8E9lIk+XAeXFx3Dvk8/dEEWJNEtICEgISAhICEgISAhICEgISAhICEgISAhICAgI3PREiReNWrvoSWIwDFHBMSiW4AzSS2RwQDBXJXHCUpjpPs6Qsdym7oSWZTJ0G5Ez9YZlKDL5ELTdTLORyWDs74WXpzuVGfQ0CVShvWUAB97bz5SYGBiMjPx16cbRdyvx9AsF+HLqt/H9NWvQdPYI9PQgEVJqeqlcWXBnOE4dO45Zc2djgERJS0sD5s67g4oTA/dhgLOzCxz1rdi0IZqlN3SKv2slt30QOs1JnCh+Dnf99P/wTHoqTp6qx69+V4DgkJlAbw+GXNSo+9dW/Dbju4i+9z401Z3Cnd/5GnqPn0M9FTC1mmac63RE9UfHmb7DEiEjFSF3LsY9d/jjkS8+jttuuwc9Xc24eKKdPi7dcA7w4TYylihdgsJBgbr9pzD3/hnwCXbHmffOwIUeKz63qiCjx8rxCg066w3oamvD/SlhcFM54s1ff4AvZt3Jkp3D8Gh1wOJng9GlMeDg3xkhu/bGlN5I04GEgISAhICEgISAhICEgISAhICEgISAhICEgESUnD0rRnx26HqZHcPIXapHlFRxDAqJNsLvlGMMUHES5O0GvawHFy4I2/SLCTWOJEcEQqWf5TFOZFMcGArr5qKkMsXIMhcasg46o7zsNTz+1Fq0NrWj5I2/oGL3QTT3D+If27bBc6gbjV0XYWi5yDIbBxh5vKBZM5hycxrtF1ug8mLpjLcKM+YtYBsUPGYfI4aZpqNtZbJOH5N3ghj368XjKrHz7ztxtOR3WJZViL//v1+J6pVvfWsNAuiz4k3yBqo5+NvP1mBT3l9RviUdr/9xJ77yxsv0DzmAmfc/hEMv/Rohj8Sj03gbi46A00c+xDuV72LXrl1w9vJGwKwQ/DDru1ixKAY958/C49Zp6GzpYIaxAYPdwMnDJHSiqCjxV+LMoQtsmxNUM13FqONT751Hb9MAOts7ce8aluPQJ+VfWw5jxbq7sPcvNeg7o0fs86H450s18JF5YNaDj0uKEmlukhCQEJAQkBCQEJAQkBCQEJAQkBCQEJAQuGEI3PSKksFuPeNySUD0D8BZKYOzg+BWQkNVxvd2s6zGjcas/mo3dHRrWV5DWkLhSAKAEb4kAZgMbFahOLIMRwldXw+MVId4e0+DgUqN8n+W4InvpmHLP7bh9z/Ow9CcuSj88TO4+955cKATYXNvB7ovaqjAUMHFjeU7LE8Z6O0T44Zn3TkPXa0X4Rs4k+0TcnR4MLbx/FkNZswJp8JEUL+4o4dGrl9a9wzTdth2lT9OfXQQSldvluF0oufMBTh2n8eZ+vN4a3sufvPks9iS+QX8+ZV9yPjodZyr+BgzHknAnm+uwav7z2DzJ4cZTewDQ58O3T1AV5eW59iP3/56I7b+rQRLH1yOl/J+AZ9Z03Dx7El4+Hmi6wLTc+q7MDvCm7HFcpw81Ay1vzNcaIArI05nPmxA78VBlih1IfK/eC4kmj7ZfQYLH5+L9179BINNRtzz3VloO0nj1/0tmP3QoxJRcsOmA+nAEgISAhICEgISAhICEgISAhICEgISAhICNz1R4k6vDQf+13KxjWSFOxwFg1b6jAyQIBhk/K+Xyglqb4VoXNqrRAEKAAAgAElEQVSjEygM0ihc7A+SUHHg/4T0Gzj0k1BRwMlZQcNToSTFCCbj4sDbr+KuL61E6tq1MDio4e7rg9e2/B69zfVQypwh93HFR2+WwZm+I33afpIu/Wi70IiG2josinsIwXPnQM42KRhVTNdYxgiTWOnWIWDmbYwn7odM6Ynqbc/jrRd/ibCFoVj49K/w6jsfQO0yjQayJDpIxBiZxvO972agpaMef8pKR9iZvThyzhVxP/w6nLTnsPBbSfj5/Y/jjrXfwMPfz0c/TWT7u9oZUayiZwpjhc9r4Hj4/7CrZQaeZMnQ91KS8ZvfFuHShTq4T1Oh41w7mhp7EXKLB1z9nXDmcCemTVdCzhIbmcMA6j9qZxQxy5t6O7EgZhpNcodw4h0N7vhSCD7cXQ9P4jQzXgXyOnj7r0dxe9yXJaJEmpckBCQEJAQkBCQEJAQkBCQEJAQkBCQEJARuGAI3PVHiyNhaL09PXOrook9JP9xpTmpgxG5/fz9cXNwQ4C3HEBNjdE00JO1mOs7AAIkV4bcBUiZkI0iskMVgNLCcHiJKkix66HRUUDDxxqGvGb977328lPE8Hv2fQjy/einCwuZD266DnCUoSmUvzn7yCYJvCaEhK49DcsaBPiTvvfYapt++AP4BQWwLzUt4wH6qSYbYpu6eXsyYyzhdpu4o5Cr8apk7nI2OuDMiGFGb97ItvmxcHwa5nYMzS4JI5nR1sj5G4QIPlvPsTnsY7Xs+wYDbNNz/k+U4dKEVZw/U4gd/f5tcTBe3c4eh8yJk7t5QOHnite8k4tG1S3HMbQXC77gFy+64Ay+VboOvk4rpPCRAznWgSdeP2XPd4eLtjPNHL8F3uitjhwVVTj/OHSOuXUM0xu1GWJS3iNv5f7cidLkPqva2wJ+GsH4P+pBMMeDUB43wuO0+iSi5YdOBdGAJAQkBCQEJAQkBCQEJAQkBCQEJAQkBCYGbniiRURMyZKT/B9UjveRBPBQsr6HCRKF0RS/Jifc+/hdq607AQe6FmQHTMStoGjxVKpIAcqpOWP5CbxGVuzsGBCKDagyli5xFMixBqT0O40APvvf0T3Bn8Fx0e7ph9f130MNEL5bsGHp1aGioh8zDGQzbwfzwcJqmzoOb3AWdmvO4dfEdkHnOYIkPeRIHGr62dpAs6cWAzA1qluP0GfRwViiRHepFixM5VjwwG4MrnkITLU/in/gqHGTe0DZr4OziAic3X5b4NKCp+RTqfvkNOLUM4pHnMiCPvhWDyji2W0/vEAV6O1vgRF+TwXb6oMhdwWoibE+Yj7V/fw9wmYNp88MQTj+VtBc34KGFMfROISHTPcSUHT2mz/Tk+WrR3kziI9CFpT9GePt4QnOsSTR+NRj6MHcxSRhuf7GuE7PvVuHowUsIpIpGFe2NzkYtOjQ9UMy6TSJKpHlJQkBCQEJAQkBCQEJAQkBCQEJAQkBCQELghiFw0xMlBpaykO4g4SGDIxmMASbZgEoImYsDuuk38uHHR7F48e1wdZNRBeKACw1tLH/RwttPDT2TaIQ0GiPLYATFx4BhANA7wUiVSXtHm5CZg/oLDfBh+cyp07VYfPfd6DMO8DigisWbZq2M0O03oL7mGM4ySriB/3UxHvj0yePwD5qLyJhl8PDwgaeHB4L8feFG51Tf2WEkIuagt7UZjio1Xk1dAu2pOjyR/iQK9unQ3NqL+XfOgdrTEVXvvscEnAbcdecClLxcjlM8tZ+EGbEk8nZMC5+LwG+vxamPdZDp1Zh5x0KSP2ybjMSKngYlTAM689YfEBb3GIkYT9JJ/njq2f9G1wfv4buZ63Hb3MVwdBog4SP4j9DIlkocBxJFQqSyeporLrV200jWBY3NlyB3oLyEJM/MhW7o7SCxUt+BkLu8aRqrg8fgELzvdKHnSRcTfQzQu8yWiJIbNh1IB5YQkBCQEJAQkBCQEJAQkBCQEJAQkBCQELjpiRJHln64yt3Qpr8EnWM3lRgD6AEJDxbWKBnRKxiSygUzVZkTXJwUOPTvI1i+fClVIUZakwzRnJT/sQSHuhR+x4HfHCDxIpSaGGEcHICRvxtY/jJIEqCL5TDduj50aDtwqaUFPSQWhFIUwRxW5e4JD6pO5EOUl7B852SNBu2XOtHRRSVJjw7T1CxtobzkfGcffpGXy9jffpzUaLBr2x/gPahD6Lx5+LC6leVCjtD26DF3bghcvVxwaH8VfxaGs6dPoqejF431p7DhDynY97d3IGcE8D+27YOTSz8Wh96Kad6emM39LIx+gGVEPtj3zIP4Yv4mkkduPIeZ+FPxdrxe9mfsKH6ZZJEMapYkXWrTQtdjgK+vioRRH0uOHODrJ6chLEuXXF2ZFNQu4qd0BvxvFVQr/SSDDPCb7QzNcS3k+gEELvRAb2MfI5Xb4eh7HYiS2mKqbkoRu2U70iOE3KOJPnpUFySjKGQjCuKDgNZK5K7bgchNBVjBSifhU52/CMnYgkMZERPt7Br8XIuKrNUoXbYF+SvYvoY9yEguQ+y2K+2b0kGr87EoGdhyKAM34qzsanNrKdIfLkfs7gLEm6+FXd+TNhoFgVaUpj+M8tjd7OdjgHkV+0RraToeLo/F7oJ4oWBQ+lw1BPSoyl2O1KoUbCtJQthV2+9kdqTFnozlyDG8wBj4FZ+969u6B+lPlCNuSz5MU2YGsqoSUZAVCTqCXaPPRPeRVuxJX4eDCRuRHSM0inPb+jqkbOH8O3yb0vPes3wdGjPHGKO8tyXmaJHJdLsIpel4ecjElvQIMeHvun4aSpC0Mh9BG/cgN2YMVKX5+7peEulgEgISAhICEgKTQ+CmJ0rkhiEMug/hVHs92vU6qkLoCTIkeI/Q6oNRvv38wxCVJkIccNO5enhR4eFBAkL4yFnyolDI4erMlBeWwbiQDVDQa0SIGRa+40AFipylOY4kXByFGhqZiVJxEMOIHWHk/vVUrfT20aiVXiQ9vT3o1PagVywFGiBR0gY/Pz9ozjfCx9cLPjzerj17sXzZUvqIdMOHShNqX2DUarF/zxs4X8+4Y7kD3Nw9qFhxxr1R96C5WQtnKjt62vvQfOECPqxtgKOCTSFpEjzDD2dra3HhUit6BlzgqDRg1X8txX3LFkPXy9jjvX/Eql/l0hiWBFFNO/x8F2P541/Aj5KSELHsIdwbfocYfazrI/Hh50FViRM0ZzrFpCAnKnSUNLZtaekUz1flJYdXgBN6ugZZBmSgSkaGi206ankc4R3kgt5LPP9ulvL4TLvGihKBVFiBAvVmbCepYf/DowYlSYmoXbMRyqJ8IHs7MixIlhtLlLAz6quRn5gNZGQA+SPbN7lpwbz1VVwUT+n49nxJetC2ByU7t7mxRElrRS5ebEtEbkKIne29wZuJfS8HBy2b4R6MyOgErE2JR3TItVtyj3vmGi5QEyuQsJPkIdfbN+TDBXtCchWSbmQbJjhxPee3K1OmglO6QC5ca7TGv49Yz+NFCMknjhbDQUPiK7EiATtJLo51aRtIQCaSgMyPLUcGf98+zrbX7mz1qCRZl6+c4D4rzd/X7hJIe5YQkBCQEJAQ+NQI3PREiYtciYONR3D82EkoSU44Osjoe+pKYsQRSnc3EiY0XaVJq6urG1Ns9mDxfUsIOpNxKDrpHxjEoJiSYxCNVo1D/UzNYRmPUL4zJCN54kAfEQXkjBR2YcqNkn9WygUiRUbvVvqgODmxnIdqCyXpAkcHlrI4oJ+kigOjfwepNOns6eaxndHezqhf7r+vtxc6fS/0fVSmaKne4J/7SewolU7woAmsjGoUXZ9WNG91oMHq+ZN1qD99hvtwI2njDF8vN/h7eSEkMAB11TUImD0H7+/7F7ftRHN3P9B5Cf0Banh7uaP3tAZ3eTlh7U+TEKj2xRHtLNz70ONYuGQxFO0X8a3ns/HNxx5Hw/km9JEoUTJa2X+aG84zLlitdqF/iwCTA9vOtvCcVO4yGuU60Q9FBn2PEW4sZWpu0rLkyZHEkwJaJgVdukRSJ8DvmhIl+qpcrCiOGOPhUSBRsqB9egx1grAAWZ2HtjVbsNOGZLnhRIkwFQiLkycKocrcieKrsdiUiJJPNcHWFsejLLKUhNqn2s11/PKNJUqqi2OQ3pZPJULkJAjM6wiP7aHERV4ZYrZtROzwqlXbgMryF5FXWIvIF7abFF7X9WNSJdSkbLEicq9rE9BAUjkdmgxrMvn6tsGeowmKi0Qkb1Uhc6c1IWHPt6e8zTj3EWGf+uoCJCZvHTmPC/0tlQqT7RYKk1EbYXoZsL4iDpv2ZiH6mpM/IxshnENyUQg2TkTSSETJlLuR9EUJAQkBCQEJgWuPwE1PlNR1nsWft76CaV1N8HEV/EXc0M0UGW13LxyZGiOQGAqVO2beGoLa46cx85bpLFVhtK+zK9UQJDcYCczVPuN+SYzQOHWApIkjdR59glKF5TlGOsQaBvT08mCkMEmVIYGMoVmsnISJswtVKCRCXJWCGoWEipzlPfx3V5IejiRVZAqqMgRjWRINQsYOjyYm4wjZxINUvejpb6IngdJLJUpPTw+6e/vQTeKkl21w6ue2TmQrqGxROilZ+mNEV/sldLa2oLXxIgZ1BpbM9EHhoUKQN2N+dT0YoolrkF8g/rT3MNQXTsCT3/1yUgxWJqZAteBetskTX/5aMmo+PIAVq1bj51k/QmdTl0jcePioeA5DOHeuB8EhTL0hEWToBQ1ktSRKBNIIJEuUxIXlRmyzs7Mcl9q1TPbxJbHTybbQ58VggJwRyrNmzbr2PX+0I2hZsrKcC58plHF8JoiSq42aRJR8CkRrURz/BNpyD0lEyRgofu5Lb8ZZ5IlqheRKxG8juXpjal8+Rd+VviohcJ0QkIiS6wS0dBgJAQkBCQEJgakgcNMTJT/57S/R+f4pfHf1bJzu80IHPUCUNB51HDSg+1I7lQ40KDUa8eiXItHDn51nCUurrhsD9NbQUfWhcPei8StLbjyYhuPvR5WJDs7uajjR60TO8hMHkhWu7s70KiERQE8SIXZYSNMx9JFEoexC+Hs/zWAH+40kNfgdKlk8fbzQUqeBv68vvKf5YYBxxEoeQ0VPEKXKFc5MqCEPQc8UGa+5g5i8o5QLyTLCPgRuZJD7HiBpYkBPXx9Jn24SKTpoSajomUYjmM8GqgNQ81GNSODA0IM++ozIFGyriwfqmyiXuXAcd1DdcX/Co7h13lKofEgLObnh++uz8EHdcdCkBDnPPkNj2MUsIdLTX8WDFUtGnD/VDt9pcsjoWDtgcEJTW7eo0pHTy8WZqpM+EjZiorLjEDE0YsacIJbvtKCTxI3wA4W3x9UnSsZ6GLMgAkKq8pGavgN1bMblD5Ujw54j2tpSFOQVoqymDVCHIy4tGxnxIZfffI8gSsRSmFRoknaafE3GIB0mXCwK3ysKpYKFCUTZpuMb3MMRm56JDQlhVscvCt2NjREHkZeVh7I6NdK2lZoXaa2oKs5DbvE+1OvcEbwsCVmZSYi0NIbQa1Can438V2ugU6gRHpfGOvk6rF43jkeJiGsdknbHoJq+OcX76sXvRiVsQGZG9BVpOPe9p7AARaXC8ckrqkMRFZeBzHR3lJFMqMvYa1PDbvJYSEcB9tIzQHgh2lpVjLzcYuwz7QChcRuwOSsaquFruy0F2qJsFAltgDvCV2UgOyMeIZZvU7W1KC3IQ2FZDdoMCl7GOKRlZyD+8kYmRUVd0m7EVA/jxe2iErAhMwPRluIAbTW2sz+UVFaZz4l9IjMXWWZvgdTEHFSxqZc/URuueHFYtgNmrC3aKvSlwpAtSNEWm68Z4B68DCm52YjVlVzBgf1gVYZ1P7S9Ceg1e1BYUIRSEReeS2gU4jIykW518Ye/NYqiRPBJWF2MkIJiZESylGREP9ZDU1GIgqJyHKxj3yT2wctSkJubiDBL7FurUJyThaKDQv8NxrKkLCSpi5Fs4VFyZQyFiP4WW6N3MnUrxOqUNCWJWF25FnvzV4heEvaMy6uF5Ygb7LiLPLNHB0v8TH3Y3LdSDmGtoRjPZhSyf8Ri495cxCjGGh+RoreHgEtR6C5kqncgL6cEB9sMHAJR7A8bkCReRxMpZ884sjoHjssKYVyWH0Qd98lOhmUpuchNvDKvWJ8z5zSaFu2wBcKib2urt1NNU4LKKnN/4xjLzM2CMCzEj3k+270xAgfzspBXVgd12jaUmtkkq3Fu7ieZSSYcBMVc/BMNyDxgo5IQfDuW5CHI3vnO3IZdmWrsyMtBidAnhXmL575h+FijPU2NOY+Foupq9NfRSrmEdgzfh+wiri3netNcG7dhM7KiTWVg9oyXUe8javNcvzcWmrx8FJTzPmEzz2rp87K8MALbSm18cUSvklLE76Jqx1ZgZe/8be/9U9iuMARbUrQoHr5fmPt1dqwOJcP3qTHuEZb4CH1CvA9a3UfGGcc3qNJutK4q/ZuEgISAhICEwNVB4KYnSn6c8m3cv9Af7douHG12hbbxPJwGOjFrphou7t707lBiKPB2PLaUCS6H3kWnWygTZajoOK9BC4kIupyS5HCCs8oLvUx3qTnXAc+gMLj5KKFy9aC/B41djb0iASJ4lshYliNnqQxlJSzLYWmOK11OSXgM9HeT4CCBMkh1CvOCj+5/H7rWdnqZuJLMaKXviA+UPUNQ+9DPg+oVRzcXuHt5UtFC/w+asM5kOY0jS2yc3ZzhTJ8S4T8lS3mUClca0tIzxYGkzICcpEyfGC0slPS0UEHiwFhkHb1Zujp1LKHRoY0qj9YOLQLUHpCR3PH1D2JJEo9Fo9np3kHYvOUvONY+hJo3/4GHvvgoXvxpJva9/xE+PnIYc+bOQOx998PDzYFKF5I2A470WekhUcLz5fHhQONaluMI0cqDQ8LPhxAQ6ENDWyphBMKGBIqO2151RYkdRIlYHTHWdmJJS6lo3pohrJa5+MzLyEFbyi4UmN1crYmSBi64V6M4xKI+294HPdtxLXwvtRTqiATkbkhCuJplSpoy5CTnQZtxpcRGOH6efhUC65SIzV6LaLWSSigSazDJsLO0GdiyIQ5hKi2qd6xHamkkNl+uyRfau9Jk+iduY0BDVQHWry8jcZQwtpmriFc+qsNjkJGZhhjBk6GtCgWU/pdFbuICMZrHN5Ee2cjF5vQoBHETbYMGlY1KrIgMge3CVzx9fRUNC9Oh3FwpqjFa96RjJQ0K1xTkIimUO9C3cWHnjsgwLp/ENuShyj0SGZs3IE78t1qU5SQjP/AK0SLU/hckJqOC7SpIj4RaYWBTC5C+rgoxl019TQ/B+dXhiCGZkBYTwsV4G6oK0rGuLNJaxk6ipLQCTKYKFc+poTKf+6pD4uXFgGlRSfBsFCVc1CY8gVKhHSKZxEVyXgZy2lIum16KfWmHAuFrC5CbFE4qpQ0HC1KxvqwNisA4ytnTESn0g5pCpKZWULUwTIjZdB4Rx2wgdzPSo4J4Llo0aCrRqFwBQj/Kx4YosSX7hhe6Nga/mooSNIQs4z59oSQJVJJli30V8lenojJq+JxbUVuWg9T8KugiMy8TSJZjSFx0bY3Gzu0JuNJU+jskrkbl2r0saSHo9o7Lq4HlqHCNbyQskqBFkeaFownbisBVaGsLoZUQSTwmhXGIjjs+TJCzP1QEIjwqE7lWffdKf7NnHI08BRIlJQ0IWRaJEF/OFLUlyErOR2DBXmRF2lGvMdw/LOZBbXUpKhCJmFChv7EMKZ9jpy4Ru4oTTMSpMJ/l6bEqsA7K2GysjVbzHqWCioczjXPaLG3ZgFhhLtFqUC6MY2wwjw0TIdSQeYAL/yvt01fmYklekBlnO+Y7cS6uQGB4FEkc01gymOetusRdHJ+jlUuNP49drf5qdY3MJGXoZrPp+IREiVB2tRI52jUoyE2CaaqsQxvnRmFatHe8jHofEefZImiCQ5BEgk64PgpeH6t5dgRhZTqbBvqqrKSvyqimzfbO3/beP8XtdkARvlbEIFzNW9LBAqTyXtamCETcRs75kWq2vQaFqamoiL9C0plKnth7eZ8XtzGY5/6qGGy5fK8caxzbMV6uzjO7tBcJAQkBCQEJgeuIwE1PlBz4SzYC/Vzxt9eP4JSmEQFeavgFqODOeOA+fT9NVrnY9+aCj+UxTt3nuZZnWUnvBTgPdEDt54Om1lbMnD4bMlcF5szwwT8PNmPAxQ/GSyRS2nqooqD6g5G7bizfUdOY1cdfDRnLdeQshzFywdfPxJt+GckMJUkUJ/qckFTx8HFn6YqTaOaqpJxkQN+Ovk56lux7D/MDPMmruMJIVYmBypF+d1f4R4RBNtiJulMaDKn8oA65haU0nZB7uCIowB9qX2+WxdAjRK6AG81nlYIihfwMuRSarpI8EaKNqW7Rk/jp5X9axh93abtpLKujWqSf5IacapoOYjMNp06dInnkiffffAOh4ZFMy5mF3f/ci3cOncXc2X745U+fwfywOUz36RGJoW6W9ziI1rU0sSVpxP/xT/zwvAd4XG8V/VOoPhHUNYJ3SxsNbj9bRInw4E1TutArD1RC823fnl1Z5IVyLZCIbH2GqHi4LNqw90HPdvCbH+qvqENMG4jHzwnClkpTIo14/BK+od7DN9SWb7bEt7DVSNvLdIfL/27zBprHiE5uwAarbYTn6ng8UciHxLFSb8xvQBUvmBeuw20Xj1mFFLGEyfxgGWezzfC24ttGGk9alDsJPjLLs3lu4ptJU1ur08b4/lhtoEJoUeoVNYy2IgvLi8K58E60WHiT8+LfV1cNKxRMbc1RvHBZsWBqpqkNVSnjpMFwUViauhLlq7iNSJ6NTpSI7cgPtX7rKpZ8FSLCTHiI17Lqaeu20tcgcXU+IreYyCNzLxD7ZknUGO0SsalAnM11Hfv+YkmUGIhFIspjirGRqo7Ly4AJF2vcu4B9uoJ9k+aY/Ks1YXCl7YJq5FnDFaWNFdmorUDW8nyEWpJAYr+qQ4agwiDhZ/e4vBpYjgbaRGUDVliZ+1ZDmk0SzQTjY3hsV/B7Vm/qzf0tznztJxxH9j1VVLHvpSu2oJIpKeN/6O/BeS5Vc4XgG3V7LvZTV5ZjFce3aVgIC9kSxI5IQjGNMQ1JkGxLUw0uvrOpFgkx9wNxTqrLwN7cGHM6jU0/sHO+E4gS2zm1oTQVK8vjxkhhmuA6XaX+egVDM9keSrJ9OLFmorE36rlbzxV23cdGu4/YNc+alYA0cK28PEkJfjUrUbnm083fdisyRYyq8PTO7UgMGT53E8GaH8l+bWEYJc7FJVHm623qR0XhVLFd+SJ3oOHfV6NqmJw1K8NyRoxj+8aXtJWEgISAhICEwOcLgZueKGk+sAltWj2ez9mB2++4FQvvWIAF4dPR2dHO8hEnXGxuQ+UHJ9HpH4/pqga0flyFgb5OKLyUVFh40a9EjoaLPVDOjMbiu8PQda4Ox7SeGNB8hAvn6+jFQY8Tlqy4eZFUudiCPoUbSQMqLPodoOJ3ZQoqS1y9MC1gBnyo4uinGavS158kiBMMQkmLB9UXjC3WO05DU91RqGmI6u3YL5beDOlo7qptR1BwEFz6u/BJzRGSIrPhN2Mujh88gh4hbcfVBS4BAXDx8oCBhISa6TQDjDn24LH8fKexXIY0BpvjShLFXUXliIs7iRT+mwNLbfizAZIxWqby9Oq7MUQFyADJowH6pJy/0ERPFhWaLjQw2vcCjp0FehprsWL5/Xjg4ccxSN+SISpaBoQ6GyFtmcSIoCphk/ih58qg4LkyBG93dxIyWjFiWUgGGiDh9NkiSswL3s1UBkRaDG4zGZBmXgCYFnmbsSuU8YyjJQ18KqIE2EyywvLwtuoX8fj6TTggqjiufMRFalksdm22TEkwPRRmBZoWRGOV/4hvatcpJyBKGEO8a7NNuoY1SdBKUmd1TiOi09KQEh/NN+mWk6SpRGFH9PCbXPOb26AtJjn+RItRs6HmiDbY4D2mh4x5OxO+psVQWewubLaJC5nYg8a2bGV0omS4nxyy7kwmIibNRLKMus0YOJjKMsYicPiGOWM1chqjkZaWgvhoQSEz3mf4HHYihYvRbP4akQw10WJN2L2d2IsqiIo1oypK+C6cqRlLkBd0haAUF8kNmeY+PrlxaYX3lLAcBbeJ+qYVWWfCdkfMyHKi8cfHcPT4ZpYBWs4Atv1tgnFk53PJxP3ctCPRgyVVg5RdE0SQ22Ik9g09NtmWz4yJpc2YFAlDkrAiWcaGiARFESK5MBaqtOyZ74b7p+2cOlEZ5PjX6er01+HLJCTXrC4OtVD9jRxXtpd0/PZPYryMch8xzcOjzPW284FwXyTpnk0TWVGUJBJ4lVgzFllr737tvX9azefDCI1hUj1cBibGk4+lALQdf2OPYzuHmLSZhICEgISAhMDnCIGbnihpfb8I/z5Si9/95jU89tUHWWriT5+SVmgYoxsePpPlKf14d18lUp9ej7/+ZSvmBs/EiofuJLnAhBZnFZpbO/D/2fsSuKrOO+0HLneDy3rZF8ENNIIxQWMki5qkmG+qNo2mqaadYDvVflPJ14pdIO0ITQIzrWSm4rSVzhRsJ9pONW3VpNEsYlIliaJRMBHccGHnst0L3BW+55x72S4XuOBSqYf8/BHgLO/7P+95z3mf+yw11dfxUZUnYh5by5e1arRTgtNSY8DxT6sRNyWCFiBm+osEoYbxvDYyONob6snUMJJ2zd9dv4xusjW6uwhIKL0RqiH40Mn4XJq4BvhrERAoRyzP6R85G90EHDx9/aGjdMEopOAQ8DC2thPQsSExkrIf+poIwI2vrwoeumaEqYmAdHZAbrGhgzsf1dug9vNEFxNzZAQ9enpMmP3QQkTMnEpZjpWsEyHOmJHHNJQV4o79yQv3Z9qPH8EMNY1Yffh3K5fhhHC4L/+fMiEbE3rMlO7o2jrR1lzPeGQlgkLiCCYxuJhsGG+lGt6eZMwIciFSSWhXIsYvC74vgiKNveQAACAASURBVEVtCMEmgZUjRAgLmIqnv/LOAkqaD/IF8cWhEaD9N/gibHEwIcQFBiUbiRUVqIhdQ6quUzKBuy96zpPHSAtTh+wluagEafzwd6QFTnlBClMdBhuvDDqBQ/su7ls9yEOjb5OxFsUjLm7sL521r7xFiYSdU6On5GN/YSH9EKoQmboRGZvW9nukiOyY3Sl2er4zfZt06JR1VcgcyWDXLVmVQEl/Ei/S96PPc6a/CkP2Hzn1RaxR7St4i94YYo+aKb3ZWYzdZRWoFr057F+LtvSBFq5evB3tGJInO3A9+vZ1eS0nvLjXo/rYfhSy9oeqIpG6MQOb1jo8H4Y9qByLAH0iqjmO2ZnhMaTDxoTj+DsPoLKSKVv9viy8B0QmkoNJ4aL2zgs7534PZxZxTGU7ZCHjuS/hdN0nXEungo0BlIgMhd2pDvnQ6IlCo90fru/t4ccb9T5y9VJC6cSx/YXYeaASlVWCp4jja5A3k8t3GReSm/4lKaU3O4t3o6yi2u57Yr8r+ufJkZgBjJ8Z8T53ljUOZiiIrIDi5H5pjzvzndvsBBedH+063YzxKp7SWXLj5nws9r1qQMo2pPk3cr+I890IMrNh84HADBq4T0UwtGz9IAaQm/eQ83HdfX663M4NoMRRn7hhUkkH+NbvpeRGMpjLm0b6pVQBqQJSBaQKTMYK3PVAyYW3f4Zzl69i568O4lv/8gNcva7D6RMncPncBSxYkMif69Fw9QolJf+Ef9/2W6z66jLcNycODdcvIZySG53egvffKsVfT13Eoqe+hifn9DDdRY4Tp6rx0q8PI4jmpIJHx0OJc3D6s3NImB5FICMAAX4aREdHEpRpYZKNB7qYWGOTUQ9jMaCxvpb+JJ2UxJhEIKKbKTw13WR0CEwU+pCEy3so5dFCGx2FiCnTGMfrj4QpoThSUQMrZT8elNZYyd6ou3icrJEIWMkG6RQSbe6LRzi16HKO1F5G0jQ10fuEqTOelPl0GEw8t5lyGLI6uK+MDBAvgiVywhkKmZxMEDk0KhrHMqkngBE2/gRsfPwIojD9R5AXKbxkQsAOJTQ0pmWbBY8SC9knQt+b69uY6EMNfFMXPVJ6CMh4YmpMHBkqTMKh10o7/WGE2GBBkuPhd/sYJcMYEy5fBkf+pGnwDS++zB97Gtu4kC7N2IC9/R4djq1GeNFz/lR92CTi5iewIwElY31Kan8HJutkkKlmfxuc5CvD2ibWazeWOD7NHfj7KDUTjEzzs5BTPkj37fDSiCzajzU6sli2Jwx4U4z1qb2bL/DjYZS4+tR/yP7CS/VKIYZ5KzalJoC3lFBFkTFwKHU0oGRkQGvYWLoFi3vBqDA/KwflS4oG6PxDV1NiH0Svmo0KbF+XM8QHR9x0yDh2xKuWpWBH7kYkRzq4TG4ySpylDsOu0aBxkQanT6pH+QT4dtRSPMeoY9MuOShe0seIcXOB5eL+cBcosXv7ZMPlfeR88zo8e8pSdiB3YzIGLp3AjHMBKPbvP7LkRvQY2c6o3a2bkEpTDPtt4bTAHhX4PYTUYYDocJaX6HlxbA3lcSmUUgxmo40ylw0dFGS1DDepdmeu7D/MGPPYRMcrURK7v9VgyU3fSccArt1ilLgAAsa8X0Yb6y7aJF6fsjSCI3E4RNlK5cahnjJDpxw3ARh3n58TBUrGySgZmOcn42u/1GapAlIFpApIFXC3Anc9UPK7n7yIhx+diee+/jL+L829OmT+sHbLYezphszczBSWUHz4ejF+sPk5vP77/Xj229/Fh2WfouZcOabOnkGQQovykkOovNaKb6WtQGiEH7qNXWScKHDqbDMNW+Vkc5A9wsjfdw5/LHp3NNEsVTBtnZ80F0fPnqbnCCOBecUeXXg/j+cnMi7kjAdWkx2i0fjTq6SNRqsWSnE60NXKdBoCG53tjbBSdqM3khlCxojZSoPVFhOiafY6deYcBEbEMJbXA6Ex8fRA8UWrwYoAAio1NRfpR0LxD99ivdU98Gcij0JlhJqGsIKvrBBJbGJ6jpnHtNEvxErmRy+/C0E1AlAj+Ix4MsFGTr2O4CniSYmQkua03iolAn000Pgo2WZf+DAqWSX4ujD5x8D+1jY1IYoeLbrWDnz48UkaYEZhXsK9CCSDpKmlhQiJiqAKz6K5VUDJcNrwMA8Olwsfu0ylOHnAONXVzTVkMSN+IpgHbBkwe3VN97bT5Qf7NAw7tvjiN1xP79KjxNUCx0GFziQVerD0f8h5eI6UdXpsPZo9ZJub41Hiqlo095xfjPj+RZFdbpOfUISNlc+hMGGwoaI7HiUuFlhOL8wuvUHYtIl4lAgLwidfZLLCEO8WZx+TUTxK+An4HrJn4kaYpW8uo8TpJAL4RUq/S2NFJ7CnL+J2wOzWGSihQW7KOlRlDpX+iGPzRXrMOOojLuB2L3Lyhxk+9l31WxiDm7GV/20Wv/elo5CjNP77sq8UbjNKTBQAKYdI2dxa5HEjUTpBY9IBJpSbQIl4gqH3h9tAicM42fV95DQOXDI4HNeEsrdhzCvH7iNLbkZgbQ3xK3IeP4PbNMJ97uRRIu4hevocYYpKKg4xTWXxYFmHm/PdDQMlLq6T8KsbHa8uJTd9ZRqL4eeGR8m4nmODL4+bgLS4iyi3qcT61xIItlbSU8ghw3E137l7XJeSGhfPzwkDJa49j0byKJGAkhEeXtKvpQpIFZAq8HdWgbseKHnphTQsfHg+Ln96Fu+WnMVXv5+DsOlTcObtdxh5q8Sp0xfwYHALlj+7DM+u/h6+/eOf4JOGdlia9QhhIkxTbSUNU31xcN+f8G+Zaxnf64m66lZc4d9/UvgmpkaEIThQg5QF9xOAMSMiUkMWhZJJwGRsEEyp6+hAe4cJn3zyKUGVIJw9fwHXahpo1mqjXEWGJffdT0r7aUqCQjF92jSCGgrMnjEDJqbEKDQENSjrCWZkQAdjgE99eo2pFlfJFGlAHb1V1N7eaGfKjKB3CSDbY0psKKKmTmWMcSwCtWHwUPqih2a1HV2dNFGVQ884ZAXBEt9AIDSUccT+lN5oCXr4UT6j8qTEhqAJ/UlMjB4WPFaEKGLBkLWH3ieCYasgn/EQfEj4J8I3ZJH0wk/tg9BALS5fvITHFj9K/xMvdOvNaCM4EkzjWT+ZGrX1rQRJFGSyMBXnVgAlgiHbqtUiy2Nw4klWXikq6gablXJxy4VfNdNkBANLrjsIAolvv2LqTVJmNtan2n0ehDSB0koFlixLEn92XsyIL7zESjL30NBUCFGglj57WRZ0GUXYspzHMFOycCgHWcXVuBK3foSFa9/CYi8U8Uw72epIOxFTb/KFg9ujh12cf2CecqRA1K7B1uw1SGIajrDIrD1Wijom6dhjO2l2l7Yau+K28NPlVHqIMBGmohg5GaTQG8ZKvRlInBGTKhzpEWUpZC3QOE+IRT2YfwBYnoqUOCEJg4knh17F5jzNgI7dvsLAipwSaKuBFXuGxki6TL2pMiE+JWEgHtj5k+hhL8yOPsaPnXqTV8ZEnYwd2CJe677kg5QBOZW4INmPJTt2YKMQz8qUnUPbc5BHWVFyP2hgXxgXxm1jHVKgMHHJbR9M9tSbpExkrxdqLQ4mVJVWQrFkGZLEBF4Xn+q7vbgf9IQi88VeevrCCNE8Qjtf3Yw8TXZ/7PLQ55nzYt7OHlh3bFDfh9TV4XWj34JdW5niIowrjpssjpsqjhvBA0K0BBXkVEs3o2pNX4oPxz4jhXPyDqFqhNSb/naJ46IMcZSJJG91SveZwH0pHtetWtrnjFcjKbcqcMitnB/+Dn+FJa9tRaojKEVfewwlO3di+yETDUsLGLHdl6AyElAy9v3hPlAy+n00pPmit0cW9Ft2YStjzhlFhYriLGTsroJhleCH4sLM1SG50aUfdIrzth9ZBFb3L8GOHWQXibfFIWzPyaPkK3kAMBplsS8w/JZurhsl9aavB/YF8gHzIpQqljsZL7sx37kr4xhSsLGvk6MIEx+vDslNchGBBtozDfsaCygR5loXqTdVpnikJAykRI3nOdbfBncBDXEHh1+OLhFV8ekjzDWOI7t7XHefnxMGStge+t+krd6FeDdSb1wBJSIYvxn2yO/RzaBcXFzpV1IFpApIFZAqcCdW4K4HSl7Z/A14xHLBZamBl74Hn16ooxcHF4qXG+jdMQNLlixESnIUSO9A7iv/Q0BCjme/+wPIeiw4e/RdTJ01Bx++8z4iffS4dr4Jm3+0HBc/rRfjgX/5X8cpnTHRx6QR982/H7/945uQKTwJkMgQREOO++cn0uC1lak5kZTkhGHu3NkUuljR3WGE0icQpl4r2tq6cPDto6hvENgjFly8fgULE+/FR+cqEEAfk0CVnDKWCCx4dDEjjtsxh+1R+wajR26BkuBDg06H9hY9Ks9dRnPdJUpirDhZcRYWMj166azqS1PVGVG+8A4Kx+w598IveAoCwmMgZxxxTbOR0qB2NNNDRMEo44Agb5bBxu8KREQFkaFC7xKCNDazkQCKkGbjKUpvLDxmr8BysRFY4T9/pT8Olx7BwgXJTBIyUXbkhyCmAAX6hyBIo4ZNT8ClTfBHUcDiQ0BnypSbf6/UliA3Kw8HKugnodBi0aotyFylQ87qKmwcxAwwVe7C5he2o1QHaDfuwEHBAIRfJkYCby8oxP4jdi2/JjYZKWs3YcuqBPET5+GLGccis3xtP3tAOHZWViGOCEYOmkSkpmcgM+4QNfYjfcIvHlikiW/bE4+S7O329nPfpzOykcEFTp9x6+gmjM0o2/UqCnaWoELwDWD/4xelYmNmBlL6YnkYd7s3Lx8Fhypg4N8Tl29iNK0ZeSursH7U1BuyOYrSoCvORbFQG6G263OxJa3PB8OEyr05eHXXMZSJBhYaxC5ewXhUnntICqc9mSBP68IrhXsJ8bv5+fvttRPatyZXBL183X3Rtl9Eyn6ysf1ABXRmBbSJy1mDdKwQFhHiV99itghpumLkFh+h5wa3W7RejGYWFn/2LxOq9+cjO/91VAiXMnYx0rIysah8HbZriwheOTYUx1w2XudGmtSt2MOkDvEvbMfB7QUo3C8cXxxMSE5Zi01bViGBF/SmASUmRvXmvIpdx8r6z7N4RQZrL8QSu/pytZi3SwHyIrba456dFyLNZSjOyUIhbxjhvkpcvhHZab4oXFmGNYPHDQGE/Lwc7BW2Y38Xr6dVbMLQse96DNuZBtvhnPriuBLjvi+Fy+ya7j/UGFdIlRH6nYuD2X0JK041E4+TM8S/SKGNx6LUNUh7fgWS+sfL4LHlbLw79v0xLqBEAD1HuY8G96C5jGAo56NSzgkKbSKWb8xGmm8hZRNrXAMl4rXfPXzg0MtGZCg57q/81zmHiPd5GrIyF6F83XZoi4QErIH5bKQkLaFNebnFjjmS4yQtC5n9c8nAqe2LUs49Ww+7AG3GmO8mBJSMfZ3srZv4eNULzKscFwZGfZ4xYwIlwvmFSGbOlY65Rbiua3KFuFv7HDf+55ij5uOZZ4XziEbgB7BmSEqXizlnHMd16/l5I0CJWB/KE/ues475LDN9BfofEcMklgN9EoHC8o1OwJ3LiVb6pVQBqQJSBaQKTJIK3PVASdb3/xlXLL6Y//As1LzzNuLjpqKNkbYKdQC6DZ34y7sfo7W9VpSePEogI5hJMdeu1QIdlNVomGajjcHD86fg7bNVMDaa8fwzC2Ey9mBO0jS8+94ZzKQ3SZcsFP5Mk+misaovDVKbm/S4coUxuy01BDDK0Ug5Svnl67h/ZixOV9eQqdGD+AgtlEzEWfUPTyAsPBAzpzChhoyNls4uBIeGoLGmBWWnzuLTqmsi2HJf8mz89+59sHkRsCAA4s/2fuHJJbhaq8fc+dPoYRIL7RQm4oSE01DWyvhffvhvMOPKhauoPnca586eRDNZHtWUyMRQ8lPDPtwXSGoIvVDikuYjKGI2QiKiEEDPk5YOCzosMrQzvrjHooet8yy9RWIICrFuGhmlQUbEJMQimgwYf1UvfJU+OHXyJBLvmYeGlgZ2rwde9CSRETCSMaM4mD4uIWS3+BqDaFarvjVAySS5IYc1062X479R58byDxlXs8aIkRzXsSa68XjkERM9h7SfVIFbWYE74T66lf2Tjj0ZKjDU2HYytPhG22iXnh1aPkIM8o0eXtpfqoBUAakCUgX+JhW464GSl3/6Ej45X4NzH51AsNwLTz06Da2XrkJnAdoIlPj6qzCdjI+YUC0uVl5FVUs7Hn7qCwgJDocHDVEbyaJ4e9/b+OijT/DoF5+CR+NVTA2JRcysaXj5X/+NAhQBYgEWz03AkTOViJ8SRbAlGA8tWAhtCKUwBC8iomMIohih4taXLl4li6SOBrLnUXmpGvfPS8bLv/yVGK0rHErwMln5xCMwGFvJQLkXifExmD0tGirKdEzdXYwa9sFlSnfKP61BLZksJ0+cxxWm5FxhKs1UHz9cI1hD71jMDAtkDPI0fP6xRxEUFo5pScmM7FWL7aBvKxksrThXXkkD1jpcunCGZq9GlJR+DKNjmMaRMbNk2RoYPAKQ+tBUBPnI0FR5HL70Lem0qXHueiMaLHI0dvWiU0Gz2WgvJMyLI3gyk6k4GrJNOuFppryITBSiJvRNsSDCKwKhAdESUDJ4KrhbgBKR9jxKjORtmR4loOS2lFk6ya2rwB1xH9267klHngwVEKKSlzLa2xHxPhmafKNtFOWFJVg2mh/LjZ5D2l+qgFQBqQJSBW57Be56oGT1ulU4ffRTshwE/41eZDz7BfR21yIqTovuVhP8/QIJSrQz1UWOpmYdzp+5DH27DbWWdnR2AlO5XcSMeaiPDCPYcC/aa+rx6V/2MTrYGyvnJaFWb0AdI4RVXh5MdulFd6dBTIGZmjAVfz12HA2devH3PTz3V1cvR8XpM5gzdz6mxs+kB0oEIoOC0EDGiLe3GjpdE4wt9WhlDG8ZPU2qqxtwrbsd/gQ+PG1Mx+G/UPqKzIwNw9LHHsC0SEpbgvwojelCL/1QAphwU32tHucrW8hkOYcLdU2YMTUWfzj4njjwbGR6+LMdK1d+DobubkyLn4XwyCmYNmOa6HOib26lXEaG6k/P44JBg+DZD0N/+n/xxONJKDtzDZ7GbnjTi9aPKTlWSyNC/AJw70wN5TZypgP14p1SxlGWt8CDch3f4FB4Mh3IJyQA6gAZ5t03G34BKtyruUcCSu4ioIRKLEraK3EgZx12JRfRK8WVOP92zYsSUHK7Ki2d5+ZW4M66j25u36SjTZIKCIOQ0kFBJpm+2YD0g5JXxyS5clIzpQpIFZAqIFVghArc9UBJzsu/gslUC2NnDxoop6kuP4mIoEBo/RXwpRmqN705PD09oaUkpKu9CbprNZgWHY4pc6bAzzcIMibC/MUSQACCqmwPC3xDI2AyEERhnG9KlB9On6mCj8qfchgLDVLpAzItCh5kUyi9aE3g64N2btfS0oHmhg6o/P1xpOQYGgmsNBj0ooRmVkgwPrlaQ+NTptnQu+Pe++YyGSeSbfKmBCeYMb+dTMjxxPXaetTUNqJF147a2hrcMycBew/QydGTcb8EUDT0Jlm88B5GDVuQMDOSviZR0Ab4YmpUFBo7WimDkaO2jtKb6kYyPDzx/gcf0mS1BS0ETqiOwT0Rgai8Wge5dyh9UMLxvW+tgIXxxRWXLajxTICqoYIynhPoaKQRrZXJNQRXuv2moo7skq/EsQbhcWjp0uDimc+YJtQBb6UKcp4nZIqQkBOA/SeaELJ4Ib75uRUSUHLXACX21JSdZg0Sn86mn8eSEbwzbtf8LQElt6vS0nluZgXutPvoZvZNOtZkqYA9DayUfjeLsHHbVqwVDJekL6kCUgWkCkgVkCowiStw1wMlv3/zr2ipKIFHrwKayGl0ATHhSr1JZFQ01dWirrGJspN2+Ck9EBiggB99ScgNYVqMgewKH5rWeeGNA+/B2mtnpNgISMxe9CC+lLIQ8+5PxGWawqplTIoxm1BHb5L2ri4YGRfc2lRPvxJveorIRbZKfFw0ARBfKmws0KhkBDd6GbXrjR4h9veziyg/f4mMljbce08Cjh4VmCgGRvj2IpzJMqnLHmQErxW9mkD4h4QhgL4iAUypESKF1QRf9IwkbqhvFP1Cjp86TdPXbtTRK6SXap7ZkaE4V30RgWSsRJHB8uB9sxAd7Qc1j2WkV4vKW45QrcBqqcP589dw7nI943/lWPZ4IqLpLbLtkBW+8hb41HyImfPugQ/jjCs+q8LJD88xLccXEY99jcoaOS7qbFiQEA00fYy25iZ4MgJZQe+SE1c78diCCKy61xPf+10bfvbTLAkomcQTitR0qQJSBaQKSBWQKiBVQKqAVAGpAlIFpApM9grc9UBJ0b6P4EFmxEXGA0+JJJNEacSH7x9DkJ8M0TGRZGsQNPANQ5fVE0ou/Lu7LdC1tpN5cR2NDbUkbPRC5mlEF78bGdnbpmshwGDAC08/ChNjc4v/coJSmQ6yUEIRwujb2XNmIygghOwSskGsdFQluNJttOJaI6N5mfqib29FF+N6veSM2yWTwyfQHxFMtTG1NJHx0YQAHzk0gTR2JdDQ2NyOhroazIibgvOM362tbUVTZxvNZM24Lz4KVZeviSwWlY8aEaHRIoDirfEm0OENuVLGmGJ/yoBacJVxwlZKeExd3QgIDMS7Hx6HlbG/YF1CfeVIeWABLlZVInp6FKU6cZg3KxQdlAzF0JfkDx+249rpd5locx9CorV4cMEMSpLa0dFqQdHOt8nWsTLxIxvdn70Ppe4wEmdNxYWrTbhUWQezhxGBBGcC7luL+7wrccmSgPVff1oCSib7rCK1X6qAVAGpAlIFpApIFZAqIFVAqoBUAakCk7gCdz1QspXxwEabBj3KYKhowuofGYEwggo+Pl4wm2nF2tkEpaoHZvqU9JBh4asCWq5fZlqLCp2MwO3t9YVcpWACjgrKgAiyRlrRTMZGvLES1QQM3nirFDGJSTCQQSJE4wqgSJvBgC6jjVG9NDClzCeGCTdRNIsNDiATJICSmkAyTbptZFwoGUdsQbvBBKWMgEo3NcC2LljpxmqxeSFAQ2prjwH6tm6COb5iCo8HZPRBMdLzxIpmpunIvbzEiF9/epd0tjbgiq6NDBMj5UFGPJqShGvXm6Bmkk8o2+5F1kx0eCja6M3iQblRl6WLIJIFUyJCcfjdt2Em8GMhM2bds0+w3QrMiPHHr3efxJmKz+jJ4oWnn/kclJ699FPpRQT3OV/div/M/TlWfvdVXHjzF5gxZzpiwsNRWnEBH3xQhVkJ4Wi4cAUBU2bisZSpkEXNxePLVklAySSeUKSmSxWQKiBVQKqAVAGpAlIFpApIFZAqIFVgslfgrgdK/lq0GQGUvBB9oJ+HQpTcnKvSwSLzRi8ja5l7Cw+fAHgHhVFKQkaGrx9MlMX0ClG4MMPa1YHWxus0TO3ErHvmoIZ+IrYA+pdcfxtt0ODc6dOIjptGtkUQfURayVBRoo3n6CLmYaZ5ajPlPSZDB0EJeloytUZPVkqn2QILwZQQeohEURoTQvmMP88bHuYHEk0YW2whIOKF8EANfAmWXKKBbCf3U9Hzw9ajgDcBFzNje802E3zVPlArCeQw0cfbTwmrkedoN6KptYtgRiDOVVajnjIcIj6wWKwEQLQ4c/YC/Ajg0AEWM2dMJzjSjdAgNcKD/REfqyXA04XZ0ynZYZ2Ol12AOSoOKosnZN4huH7hFAEfDe5Pno6p4Ups/tZL+NJXn0fJ/jdgpi/L/Qvm4kplDZqNnYiZmoBwgip79pfgey88g/hZ0YiYv04CSib7rCK1X6qAVAGpAlIFpApIFZAqIFVAqoBUAakCk7gCdz1Q8uf/SCcbQo5uyl0CmTAjeIz8bu9R2MjMCA5nsgt9OFTeMgb3EgiwyiHzUsBL7QdPdSAUPkGQ+2sZdxsONaN3ewm2dFi8YKEpbKzlGN65GgxbZwvMTL6Ji/TFpaoKRBJskMl6eHQblApvdHSb4eVHs1cvb3goFOi0AgbG5na0tUDfoifzhIwRMlm6yUDp6OwiS6QVfszvVfSYEOyvRlhIBON9/aGiO6wHGTBecm940V/EU+FFcITMExNBFcqCegmtmMho6en1gJoMGDU9THwUclDBI3queMk86JXiAaPFA/X1rbhew4jiJh0jjINx6cp1wZWFnidmfDH1YcQy6SdOq8RPfnEQSxbNxhWDJ1IeWYJrzd0I0WqJudig7iWAdP59vPd2ORZ/finOnDwPBVknvpT2nPv4YxrKhiE6fhriKG/6/g8KkPPDryBlQQzUsySgZBLPJ1LTpQpIFZAqIFVAqoBUAakCUgWkCkgVkCow6Stw1wMl7xR+Fyq1ilIWJsNQutJLQORk2Tm0dHbD0GNDC2UtuqZ2ylG6YNEbabAqg1+IH7SBarI8fODlRa8PRgF78D8NWR8yvxAkzp7OlJge/O4jL0QxXUZJGognGR3dRiMlPGY00yC212qgcasJRhrFymU2eJg6oSDbxEifkB7KXiw2T+4jg5dKSUgFlOF4QU0gpa6xkeayFjTpWtHZbmAyDZN4CKpY6czqpfJlYI0MGvqPhJIREhAYwMQdJRQ8t4J/09CYVcW0mQCayCoJWvBEZLDQhFZG41ee16u3GyTLEDRR4+r165TwdBFFYUVolhIcwpjkTosI1mjCA2HVd6L8UiOmBnjivtkJkPuF0Wy2DvfMmonQ6XNR9dcDqDjxEZ7/6gp0Q443P7iKOQnTUXHqFK5fuiC2cf7CRCgoWfr5tt/h1z/fQBaPCvEPb5AYJZN+WpE6IFVAqoBUAakCUgWkCkgVkCogVUCqgFSByVuBux4oOfTzTZCr6fUh8yLDQw612pv+JHKamZrJ/FCghmanNrIyWjv0/J2cYIEe3QRVzGR91NPvo61dD0O7GV1tHWSZKOCv9cE3Vi9BOWXf1QAAIABJREFUWLAP/vdPn6JZVwOlJhia4DB0dMng7e+N0IgoJuj4I1jLlJqAQMHPlWBHJ9rJPLFRdqP0ssLSrSeDhX4kZKRYyCqRMY3HTKBFMI+9RMaHl5pmsARnLFQM+cgpqfHohkKtIbBBRovNQtlNDyOL6ynzMaOppY0gTQ8BGzmCeOxgGsT6B/iJqToWIiOBGvqskOUS5K+hdIesDwI+ciWZKXL6qNCTpKNN8Dyx4EqrAU0WAyU8WqgIElnITnmvqBjLP7eEspww7uOBxkuViJ2TTE+WK7he34V1zywga8UDf3qvhttoUHn8KMJn3IOZifegseIkys5WIClpJr6+agEOXtBhxVObJKBk8s4nUsulCkgVkCogVUCqgFQBqQJSBaQKSBWQKjDpK3DXAyVv/PsLXPBbKLsJZLStBt5kbsh9VJSpdNHbQ0PPEiO8CaCQbiGm2gjSG5BpIkhdTARLdJSnGLrM9DeRoba1jUk4HXh25SM4fvIcQQ8faNQt3M4LfgE+9AaxoJ4xu92UyHRyFxOjf7uNlMSATBCyPcJCQxDGFJiIsHAE0vRUQ1lPF8/ZbuiEjG200F9E7kHQpuk62pvrCc400pvEAGMb/5m6afZq4z5q+osEISIqBhaCPWrKitAjg4GmrN38bmMiTyuZIddbmHbTSKaMvosGrJ6UB+kRRKDDm54mPkzJ8fH2hq+3kgavMsTSbPVzDyfi9+8cR61FzmSfBgRSQqOOjoCx6gymEDy53tgBm0wJHxrQ9pgN8Ff0kvlC41oCQGZfBSLi5mDejGh8+M6biJ05Cyr6ruiuXMb0+CkIoxdLb28XdGTjPLv6BQkomfTTitQBqQJSBaQKSBWQKiBVQKqAVAGpAlIFpApM3grc9UDJqxs+T7aEjcaiU6Bk0o3R1MOf5QgIIrNEpaZHBxfxBESCKD3pogmrjKCCAErIyJLoJRtDSK5RyBUICPFnLK6ByTgyhMWE4Rc//zMWpizA3HlaSm16yP3oYeyvHp5kYdhoktqu74C+Qyeew0Ij1/YOxvOa6EVi80BzB4GH2k5EhYXikl6JyIhIRNPUNTwsAEHhcWSCBMAq80VLRyc6DS3wsJkp2/FCr7Eb6KyBue0qTDxeK/1MBE8TE01iW9u7oaTfSnBgGEGUUCEbh+f2A91lCdpYCVTI0KhrRCMRnHpDD67QINYDKugunKFUR42dW7+DXEpkyq+RndLZARnlOGqCS/csmIeN80Pw4dEzaG9vgRcZLeXl57HggUSxngLQc71Rj4s1rZQqBTDqOBxhjBFuNfTi+vkqgkS9rIUJK1bej8ceTMWMBakSUNI/n1SieMVz2J9ahF3pSSDvyf5Vng963qLoRAaSxjn3mI7lYukLdch8qwArgse5s7i5HiVZq7F/cRHyl0UCtQeRse4AUl8rwDLxeNXYm7YaxUlF2PN8NTY/eQipbpzLVF6AdYVx2FqwApFoxrHcF7A7eRsK7Ae9oT6708vy/PlYhyKcyBhvRfuObkJZ7lJsKFuP1/amIcGdk97wNhwfa3OgzyxCepISYg3zgMyidPDHsb9uYByNffBRtqjdi7SV+YjcehC5S2iY7cbXjV8fN05yOzcxVWLX5hwc0FFWGb8eW7OXYEK34+1s8y0617iu7W0cO+Nq1y2qze09rKvnzVjzPVt4J49lN+e4u+9a396RJZ1NqoBUAakCk7UCdz1QUntsJwELGqcyhubcuesoq7iE5gYjpSVkVTBS19fP1y55ofTEh+kxgX4qxt8qKI/pZeSuGlFRQfBjNK9SQbZGTyc9TWQ4fe4K43QrsO5r/wezZkfizKlL8PGlJwjBDQ3ZGt1dbWSp0NeEspkeSmksVpqs0ojEm3IWXTMNXAXAhUDEiYoG/ObPb8JHrabhrIo+JQoyPSivkasZT8w0G4IjU0IjERc7BVOZGKMNi6PfiB9BFDUNYTshJ6AjyGPkMkblENywGKrR2XIFHWSj1FxhXLGV7SULxtjdS7mNP9N/AghmqOFL9kuYvw/MygC8/d4RsmEC8K2vrMKWn+2FfEoMWuiLUn+lCu0NtfCgP8uGpxYhzJeMHLJIeihFqqo8T5BERTaKEkoyVAK1wQRXOqGnr4nVw0pmTSeC4qbjzyeuImz2PFwsL8PXVs3FMw8+Cc2sB+9AoMSEyl1c1MRlIiPFvYWd+PKYcwBxmRlwdxfnSURfkoVlBVrs2EVAZPDC182Xv+GTkgBirEXJqj0oWEGQY6JfpnLkr80GMjKA/HwgexcyHA0UgZh8pb3N+v1IdxMoEZpSTYBhbeUabFUWIh/Z2EXQ4maAQ+5084ZflKu5+F9bglV7CEDdQGndaeuQbWpZ47UEo/JTcSiD33eN4/wTHkfjbuWgHUwEwZYiX7lj6PUd45A3fH1upMm3Yl/WPq1qDYpXRRJgS0ft+okCl6M0rrkEua/qsDZ3FeJuRR9GOuY4z+v+tb29Y8f9dt3O4t66c434vBllvhdbczvG8kS77eYcd7dd64mWU9pPqoBUAakCd1sF7nqgpOlUMXroQSLIVIT0lzff+gCnTjWg4kINP+pT0Ia0FwqCJQF+AUyTEb4T7KAZqo/Ck2yJLhjJ6uhqb4WCqEdUZDi6aRpSdbkRDdcasPUnX2dyTgAuX2oj2MFkHXqNkPcB36BgeogwHtjULgIIQZTbePBnE2N4uynjCQr2g67dC9aLBxAfch0nG6LQ3WvFuUtmzAiV4f2zDfRFAaqY6mvjSnImz9FIY1dLrwDGKBBCsGPBvDnQakOh9ZPDJAugyWw4DV1DYPVSiuatCk8v0aNEoTAyZqcZ+rrzaKypRktDAxrqriNuSjSOl36ImoZOLFv+EJalrsDv3rmOeffGUSYUCJNcg47WJly/fJXgSyPOfnYWXeY2yBibrPW2YGpEAJSyXgRr/AgoBSCQUhtPwRy3qRU2giU73ixFK6VCS1d/GZ9+/CFe+t4qym6eQWOb3x0IlDTjYMZqvL5kF3a4uwpuJtNi9etYsmvHxBbOpjLkLitGkquFr5svf86TWfP+dGyoWj+uBeqIE2JlMVY9tx2+mXu42HMsw8QX6kLEFzgW683jA0r62Ch5ujUo2nOzwCH3pvQbe1Hm+Eh/ARXri/oBI/fOenO2Ehc4m0uwfNthZKW4QyVxnHeC4+hGWj2UOeT+kW7s+rh/npu6Je+RFQeSsd8VS+l2fApfXowl6TrkH8xA8jiGxQ3XYJzndffa3u6x4267brhet+kAlcUrcCB5P+coFycc7XkjbO5qvu87zO0Yy6PdS6PVz8057u/tWt+mISWdRqqAVAGpAn/3FbjrgZLGj/6LohiyOsjAUFEGc+DP7+PU6Wu42txKfxGySWiqavWifwgZEocvNzMTx1OM1I0M0UBv6CaTIphihF7IKV8RIntlCjWCgnwZEdyF//fPKzBtVizKT1bQwkQFLX1HOgmW1NfUUqbTjYjQcCbTRNInpI4AQjPjeX0wI346bHIzjn6kx1cj/oz4RwJRuMsTDz0agrJKORbN9SfCQg+QJG+Ym22oOKmHnCDPZ5VX8dk1C3556CJlMYwGVvrSjFaJb39tGU4fPYJr19vRbPWCD1N6pkwNRHh0HLzJBvELikZgRAK0kVNgVfiwfVZ4eqrIpAli+k0Xrl+pRqyfDorWMzjdPgfexnr4Kzvw3oE3YLOYoOZ2oTEzAJq/egdPQVD0bIIdXYw1NuHKtWtoaqhGRyPBlLoa+KtsCA1Q4AK9UWoaWkUz2jlz70dbVyuWTg3CF77yj3hgyRfuQKDkDpsH3Hz5+5u3etxAySgtvsV9vitflG9xTW/m+JuM10dYmD6ny70BOdfNrOCde6xbfW0nevyJ7ndnVtouq9HlnnANlNyZje5v1YTvJTfnuL+va32HX0ypeVIFpApIFZhEFbjrgZKrH2yn50gneqxMfQkKwJ9fP4JTZ67BQkDBi7IVPWU3NpsV02KD8T/vnSOYoYSZwERYkA8aWgxQeshhIR1k5dw4rPn6cvz8t4fxcdlZEAXAykeT4E9Gh54+I2FR/gRjAH8arYaEBNOU1RNelM401l+BlRKZ0PBoKJU+9Pc4TnkKY4p7g1DwhQ9RafBCjTEazRY1rjfQPwVsi78NT8yVISDSA7/dY8Q/PBRAUkgHwqYF4UxZCz67WofTNUr88eAnyH35R1D3dEDO/vjRLLWx7hpq6i7xXwsam7twTadDHVN0Wts8oZF7IITtfGb1CjJLGA9sC4Bv1IOICu9BiLoZxWVx9GoJoc9IDCLEPnSit+sazE3XoCB44+3ZCVha0XjlLC6d/QxWzyDUs91mZQRTf6LhHxwFXzJr6prb2PdeWG1MDerooCFuDU6XHEQM2SeHz5y+RUBJM8qK85BbfARXDIAmdjHSsjKRljzIGUB4qSqMx1tbk1Cal4W8A1XQbnwN+9O02J/+JA6lvkXJimN7fTl2ZWej8MgV8HD9XwptKnJfy8USOLEpRNCgCmmHU1Gdl4+CQxXcT4PEpzOQnbECcf2f+JpQXbIdBYWHUFqlg5nbxC5ej9zctUjo28b55c/R7n2ZWuzOy8HeUu6n0GLR+lxsSUvu9z4Y82XQcRySOdi37ThQweNoEpGanoktqxL6ZTDCcQrj38LWpFLkZeXhQJUWG1/bjzStqz5TDlKUBl1xLoqFWrlol1g8fSX2F+Rh+4EK6KBF4vKNQ+vi6POOfYk4mPWqvW0jHWvwBDyOPg32KLH3cR8ytbuRl7MXpTr6AGkXYX3uFseYsS88qjIOO/ls2L1K0lGAw1nJA9IhR5vGPu5A45vLipGXW4wjHLAuxys3HbwNG4j45VuwIyuF9tDu13TA68ZEFv1abKhOwx7RK0Y4Bsd53nbsPVYm3jcKbSKWZ+Yia4lDX+TGuNaT0bB0exJe2+/k3SL6TezHin1kJwmHGzwGOFdqYpORnr8DAmHJPnZ3YF/iQWS9yujxYdfD1VOXDCea+ex2/tOiLdizvASrd6Zgzy4nWQolVGtXH8Pzh/OxrHqk+YAONKZqlGwvQOGhUlSxLWwsFvN+y10r3Ce12L9hLXLKBs8Mi7BF8Opxnhf62jbmgs6NecG5n87HdFyr9Seeh7n4RWRsL4MhdSsO5y4Rx4u+cj8KeK377q1h96Ab11psgsu+DJ1/Fdp4LN+ygwwoX8e1HeQPJDLTNqA6bQ9yFfnujR36Gg2e34cff7xjp2/MuW5Xv3RxyJhVQJu4HBuzM7BiYEIX+7c9rgjr9cVDnj/rc7ORatjbf4+Dc+3TGdnIWBE3ZN4YfR5oFp9NVWmHkVqdh/yCQ6gQnm+JTyOjrx2U522gl9HQ4bgFb/EeD6ZL2FjPG7fne7fH8njekEe5l4LHbnvfWBzrueHq2Tj4fuCFxfKNw6/NeHoibStVQKqAVAGpApOvAnc9UHL+nXyat9Jbg2CIr58C7xw4wcjaq5S0KAhsGOldwiQZRQ/ipkbhV/tPwUPOVBzKa6ZEBeNifTPxEC9o6V/y3Yx/hiKERqVRvugymHDwzYPYs+89+4jwAJ6YEYAQzy4CAzb0+PgxCrcVQX6eWHxfMgICIiln6UEYk2SiabQaRPPW6rOXsfmpAzj5Cf0e/hKBqckxiAlQoYmeIgnqGpy71oVN66bgl7soEfKJZJxwG1Y/5IuLdQYm3AThPt/zCItrxY7DT2Pm/bNh0LfA2KKDiiyZQK03zVHkNHhtg9ZXSQaJJz1W1IxCvorrF6+i6mItiA/hnWOlNKuV4XvfeRLPP7kEDfpexhNbUUtj2DodE386lbim98GlVgJKPT7wZgxyYMh0hE0JQwDZI/62Kwg0N6KtthKXP/sU584ew8P3xqA3+nFUEEzyterQEv0IpsxcQCPYBsqNLMj79q0wcxWkESuRgwwUbUlFHFcF+upDyFlHf40t+4YahuaZ8HREFZSp2Xg+Rcu60KdGaX8ZHQBKHD8vek1cGPmSU1S5KwvPHVqCfcWr7AtMZzaF+HMhqmPjkMbFdiobodBX40DOOuRHDF1UV5fsRW3cYiTHBUPJF/G9WU7buAJK1pUgInERMul3kKxVwKwrQwHlIFVr94k+CPb1yxiGpcJxN+yHNmkVcrekIZHH0VcfYJ3yoM8YkNgIx8kzPY2IKiVSs59HilYJheDT47LPeSiLT0Xmlo1ITSDI1Fzp6DMXaFzQ27Efgg6raFormLdmpLB+1TiYl4Ec3XrsK1hmB3rEPu+l8eVybN3KPkbyItYeQ75TH4dNwePokzNQsq4kAomLMpGbngytwgxdWQHSX6jCWsfCvnrvWqw+9jwO5y+zAxPCl0BhX5oO5Y5jLj+5Fa/BGMcVDiPKabL0yCjaguUJHGHlu7GZ1yZ5xy7RuFUcYgfTsTJHjzUFuUiLZwtMOi7aNUgW6ux2TQdMgWspzVpdHDfUE4dAyf4SIHlJPOwlzx9SA/s4H2Ncm44h96E8RApg2iCX21p60qwsWWVfsHFxXLB2HUqStiB34xJEsov66iqY45NFEFGs214FgaCt2Mrr4bItYz1/+xbg63nPp5QhY+lOpOzZJQIxfV9DrqkwdlzOB8LWBEr21iJuMdsXrCTIsBdZnE8iCih/cuhcXN5vI7GsxgRKeMax5gXn/rsESjhPPK2DLi5DXJD7ivMbhw6NgNdyDknexjGerCXwrUNZQTpeKFuCol0Oc2B3rnX/vTrYbNox/+rXoCA3DfahWgWdJhnCUB1aJy6M02kGHefwsHFn7BAkEef30Y4/gbEzarvEe90xZoV5a8gcUYYlRQP3qXic3QokPl+A3LREwsA6lBZswGY6+SoiOJ+xzsKcra/Yjg0bSrBi0H0y9jxgfxYVVsciLo3AeKpwTfWoPpCDdfkRKDic5ZBd2UFDOoAPm5fGGlduz/d948+NsTzWrTp8KLt+do3VdnefG8PuVVFqxPmW90NGCp+f1QeRl5EDnTB39BmMj7cT0vZSBaQKSBWQKjDpKnDXAyWXS34GA2UynvTTCA0Nwtv7juLjs9fQRcZHN1NujCYrAgiUaCPCsPtdMkVojCpn2k3K/bG42uqJy5cvYmFkANb9+F9gqK6ld4cHWRPe6DY14/qlWnx0/BQ6jGYyRyjt4ac3PspexAZr0GDwQKjGC+E+vaita2Pyiw31th6m4niJjJN7E/iS859qgjjt8OqOgbFSB/9of+x7W4+VD/oAYYwVrgV+8wGFQ57B8LC28Nhd+OpTgXhpRyt++DwNYuljsuZnQVjxZBJ66R0iRPp2dnSjx5OeLPRlCQxSkfmihpESml5rN/y9hTQdBQjlwMvSQQ+WZhw/Y8HSRVH46at/wFH2R0FoKIKsmvBwBWbNiMP0uCDMnBmJmKhwMPWYDBxPGCysSx0jiNvVqDPIYVOHUpYTgQD/EO7vwZjjdvR0X4OvfyANbMPR1NyE9voaNDI6ecdPv3nzGSWCvvm5amQezcZgCwfTsWw8lBc38Em3YzGeOiyNwwkoof9I+pNMehmc5uISJBiU+CL+PQeKVw4zLWaQIWyZAE6MkWAjbJOuQNExLlhcLUTEdpfYWR2DF6L7N2DloeWOTw7dBEpcHEdkBORE8vz2lB37ojUVWw+SOTPY29ZlDVz0WfzUvgRrHPUTFgNL8+OHMg709HhZuh1JfX1ys4/DZuAR9nPZp0GpN3ZAY6MTC0L4dHMlDi13MItERgQNXAeNA1MZzWyzWStn9oSjYW4dVwA5yFYp3zh0rIj086oMBwPA9TZ9/Xe/pvaxF886rc02IWNHFlJGjV9x1OBp1kBYMLg1rh0sGxq4Hus3SKilsfBKHFtj76PL9g66mO7VbbTnbx9bpg98E9I8aCobLzDG+m4aJ5bQiPOB6/OUccykK4pwjAlV9tvUxeLuBoCSYWd1nhfcAkpyUEuW3N7BE4WYZLUUhYl7sGtt3KCjVPPn1Sh73jEO3brWYseHpnKJ8285NgosHRde2AN1ihcZTdmmDJEVZR+GY48dwT9jzOOPdS+7uKSjt8sOZi4tTCQrae0Qs9xq/ry6bABAFY9TtmnoduIcmI/kosGAqv067F3Ux1x0Zx6wP5tyFK8MBWxRRmBEfLA4gJGRgZKxxpXb8/3fACgZq+32sTjeZ6OruYHXeyRm3KR77ZcaLFVAqoBUAakC7lbgrgdKPv3Lv3LhTqCgt5dMi0B8XHoaf/3gPEw+cli7TZSf9EJJ75Hw6Gi89vYnYP4tqI3B8sUJOHmqFrWM4f0y2RazUx6EBxkoHowN7ursIgBhIchiIiPBC0q5JzqZquNFE1VdSwsuXKwncNLE+N4WgihCNG8vgmgQGx6oQohGxZjeJrS1eCGajIIrdU1IiQ/H7OgePDLPFzFxWlwmB17l40FzWBsitTKapgKBjOJtM3tg6gyCKX9twopFHbhaHYZ//8tUxE/1ppSmBRr6g3iCAAmNafXtXfRToWyI0cIaP3/00F02gP3v7NZB7unLGGE5Wkxd+OXP38SPGQf76+J3xZhgk6UTFy9cR22DATqCSVYatFroz2Kx2qCw2eBHCVNwsAoJCVGIjQqkZCkMwSFaqMhY0bV3oNnoJRrVNrSSkdLBT6jbjDCR0SNXBTAm2YLXf7vlpgMlgonpk4dS+wGD/ptDfPEn4LHPYbgqvlSZsO0oF4tDzA+dgRIXJqWOBdByLprFD5xcggaDzjWel0qXDJJB4EqfLIUL3uRBd75zv91ilPBDxx1Ox3Hui3gc0zYc7WeEOE7qbp8x9KW9T1ZxImNw6+2LhLKNjgW5m30cNvGNsJ/LPjkDJZR6DG2TM7NIT5Pfpdid0sfasS/qsiOLBi2+h7bIdV9dja/hY0VcmGVF2AGzMfxfxlXTffGMGXY3Mce9trpcLK+rRXbfJ9wiyHQMaxyL57HGplt1G+WpZxKAoA3VWL+vL8aaS3AmND2UFzkAhokL7loCqo77f8T5wPWJnPtwy4GSsT65d8ko2Y0lTiwaIhsjsg2G1N15vhxpDnM674jzr2P/vnPsiy/GWs7Tu/pkX33HF67LKGPH3eOPfi8Pv6ZjtWvEMes057gcuyPcv8K2gqxRlHiOUO8h8wDZNAJQciB1n5PRuPM1HQdQ4nT93J7vx/NMc/cNdcgYcSO+fYRnpfMzbfRno6NWOwgyDXkkCfNDGTb2PePH2Qdpc6kCUgWkCkgVmHwVuOuBkqpDP4XZbIKVoINCLUNdbQNe3/MxPAJo5NrVjbZOC9ReFoRFRuH3h8sh81QyBtiKR5KCMX9qNH62rwyvbPkB4QfyMIxdBBIor6E8RkYQwWazQOVNdgklLkaCDl78naenjQaxNniRedLd1QUP+qAIAIGJ4EqvJxklNi+0tOjRQXmLL0ETndkT15rpx0AwxZ8ZPGqvHkqB5PBmNPHUmBDER3pi5jQF7o0m+ySIoAxjhDVBTJ4JtuLk+4EoOqxGQqwP5Ezp6dDzPF2dIlASFOYHL4JAFjJNurvNlOSoCKJYyYSxEuSR4aEHY3HiQiP+9cVfYs0/piLUPxiPLAyBjTKdtqZ2eNIsVk72SSPZIPV17bh0uZ6yoi40NbWhrqUDbWSemMlasZElYxRShSw2SpasiCbYMmtWGGYkRGP5sgcIoFAC1NqJ6zWNqL7ShOe3/PdNB0rKC1KwripzOFDivEAYceHhvEC2fxpesoI0XIespXYvZQtlq3DQofd3DZQMYpiM+FJJ2vSx/SjceQCVlVWiL4T9i0kwBDBGZpQMZ6VMFCgZ8KwYDIAIn36WII0NGHGBMBarpn9+tL+I1r7yFtkEIG3+SbxY6nryXLTFsWgY4dqMtUhy7ZfAc4ltHblPrvvoPA4cnzLuTrFLrkaQCQzumVvHpQwiZd1O+tO4+nKMA3GbKmQOZjX1by5IEdytaTkSEytQURGLNZQL9MU8DxyK0pudxdhdVoFq0TPH/tV/XdxmSAjAF695tl2aIkpcytY72DGO9tLH4YTLSI6Rxtzw6+GyZIMlN4Np86JMKhuRRXYmlsDYWVebPeAtMxoQQdncsf2F2HmgEpVVg3yK1gz04eYCJW7MC86ddwmUuJiDRIbci4hzIcsYcn+5e62dF9ojzr/2Bot1Kk9EYgXHYSzHt3McusiwGmnscH93jj8IBLWfdeyxM3q7RhmzTnUazzgYApS4Mw+M2A93gZKxx5Xb8/2Iz7TBA9PBgHE139M7yO6bMvzLdRvGbvtI8/+oz0bH/eD6keTwGhqVdef6WSb9VqqAVAGpAlIFJl8F7nqg5MI7P+Vi3gaPHkpYPDyorOlBwX+8ASM9Snpo2qprZZqNjAk1MXF4/f1yKOQymLnoD1TI8OB0LS62At/+wXdwqfIzikrIHOnUU7KiB5U8sHF/Gxkbpk7KYPj/ZquVAAlEoMHX2xcdBkYLmwyUpPiLDA99h57bqeGpsoAhPPBTe9ETxAY1Y4l1ZKvoDF0i4NDTK2e8sIUyHUBOUKNHRuCFAEsnmRmRwYGYf48GTzwYhvc/7MSbR87ifhrNeio8CHL4IDLMh22jtMZLg9AQf0REhPJ4vUypoRkrzWRDKQvq5bHnJ0bj5Z+/h2MHD0MZFIgX/98KyOVG+Kg0Yv+oVaKviyc86FAbHhmG+oYmJvj4Q6VRsL9mgj4y/k6Hznam31yntKatG826VkqMDGixgHHHwOfmarH4wQfEvljJVFEolbh/9Us3HSgZH6PElQzGxUt1M30XNryA168IN70LU1Z3QYMhiwrKAwrWkqadgh25G+nD4aC1uMkocQY4JgaUuGDUuPPiL649XJm5jv0J9lhsAsdqaiid3zHXugeUjL9PbgEaQhsGLbbXMOHkoe0Jww1CBz0X3DruGGwR+zpv9Ohl92t6DE9voySiNAMb9iZjGxkf/WwqYcGwUoiA3opNqQmgFcfwBaa7i2fuKXqSlKURHInDIUo6Kjce7Y8zHqu9btXN5fPXWXIzeKPBDCAMWYyPNub6vCnKUnYU3RiTAAAgAElEQVTQT4V+Kf236VCpzXgWyCK75QXlABg6pC9uzgvO/XcXKBkXo8QNsHcijJJjT2MbUdPSjA3YS8+PAf8ie6dGGztjzQETHTvifqO0a3yMEicQ0G1GiYt6D7nOIwE+7gAl7o2r8QIlo49lTpl6/QggsAK+gmGOi6/hbXCv7RMCSka5HybfK77UYqkCUgWkCkgVuJEK3PVASfmfswkSUDLDKso9vRA3PRK/KnwTn1Reh9o3AO06A+RqD7IwNHij7BKlNV40QvUQAoUxhayOZ579ErwDvXHlXBVkcm+yTUzQN7UQiACMBAU8vSh2IWOjvbOTYAzBDz8fNDU2CqE4/KckMGIiwOCLbr0R7SYjWjsoQ5H3UrljgUxFsIbgh7CtLyU/ChnlQARFTIwn9qAZqwfPpfSU00/FRgYLZTSWbsh6FIwPttEnxAxvNsLD04pweq/IvZU4c60Rhm4rgR4rQlVKzIgJRS+3DY8MQXBoINkuSnRTQjMjOgj3JkbgO9m/gVaphoV9njstDEHhQYgO9YOKYFGA1oeMGKI5gjSJ0ckm+pz4eathtXaxzT3wC9QSVFGxjTam2/RS9qOhvMcIYjRkmPTARq8Xs7GbteTP3dyHbJboGfGYsmDdTQdKRtKwu/YocQ8oEYw0N1SkYRe5uS5f7SYElNAcMGUdqjIHpevw2ova6Bfpe3FbGCXD9dxj+Xn0T0Bue5Tsoj6/dKhHSXEy9pCVETfSbHZDjJLx98n9xZV9sZ2fUISNlc+hMGHAPNe9F34X4EPfJ+iZZF8M1YANOqQbHiXjqqndRDMPW/oNdIUx/uSLcU6Ld4ckav1geYAbi2f7apdym0qsfy0B29dVIqPfaHJs/b/712No1V1JboZsIcg6NoMGwcBm4ftgb5mRGCUu2Tx2GdaLlF31sWJGBkqGy6pE/5ntNE7tu8eHNNLNeWHCQIlrTwbBsHa4R4kb13rCHiWkqzGhJX113lCT7THGjlseJRNllPTt56JdI/nquPQocT6/O0CJW/PAjQAl7o2r0YGS8Y7lib2uDm+De22fGFBivx+KkwcMzCfWamkvqQJSBaQKSBWY7BW464GSy++9SuaHsJgnc4SJNqFhgfjw1CUUFr5B5EQFi96MbkptAvxVOHG5ifYkcjJPemnM2oOZ4SF4cGESWRKMuaVcpttgJCuD4AbBB3OviRIbE7oIDqi8eByCBSYrQQ8CI34+TJ3hMYxmpu300qOEwAKNSgg2AJ30++ilz4nAcmHGDPezQEnAw1dOU1SCJl3GTkyZPQez75uHT957F5aOVhiJ8qjYdhkZMQIrxmTsgYXH8yZ9xUImi7eSkh2BneLtRbNVAi1EXjQ8nrfGB516IdLXCKp8yFjpQWV9B6aFBtO3REk/EXqg0L9ETVmOisDGpxcuI4SynV4bz6fsocxHgUBfH7JkZPD31yCABzEKoBO9WIIILGmYIqTxYQIL6yBTyUQ2TnSEFi2UEnkqWEGzmaAKySkEemKmxyI0Ohbq2M/ffKCEhoDHuJjdXOdG6o0YDOCQuAwgAMPigYUXt7wIZ/PDQdPBhIAS+wtaln4Ldm1lZDBNFmsripGVsRtVhlWid8itl94MSpbpT71hOlDmHurmx0jPcdnnfJRrk5C+zZ70A10FirPSmW7iSLUQS+ZIvUnKRPZ6eyqRmOBSWgnFkmVIEn6+IaBk/H0a18JcWGznlEBbDazY44i6HeHJ4O5x7WkXtVizNRtrkpi+JABmTPkprUvCKkc0r8vUmyoT4lOEJKYJ1LRvMdh3rUXPjv1YsmMHNgox2kwsOrQ9B3mHqpDcB+aNg1HCHtg9XXSJqIpPHxqf7Cr1hv3V+fL6c9i5W7chZXdIbnTpB50inAdvJQA/jE6NI40/eetQb5mRgBJ9CbKWZkG/ZRe2MjmGFwYVxVnI2F0FwyrB18Zu5ioyHQrjsI1SkhSFCSYy5ig6wq5Vq0XWxOCklKy8UlTUjQSUuDkvTBgo4Y40F01bvQvxY6beTAAoGSGVpsoUjxQmOjlfWzF9iVhJ5h7GKTtSqEcdO+M8vr1MbkpvBgEcw9tVTQnmauyKdyP1ZkJASV/61WjzgLtAiSMdJ24bwf0UKAT/NKXZrefNyGyviYzlib0yD7+XzCidyLPScfox2ZaO1JukzGysF5KExEdSFUorFViyLGkg5Wxi3ZH2kiogVUCqgFSBSVKBux4oqdj3b2RwUN7i40NJiRVXattQ0yrDX954G9fr6gigeMEkeI2ovMgKIZghUCIITGho0Bqi0UBGbxID2SJENyhF6SErhb/h32VkkgjAhpkAjJo7COCEmT/LCH8oCFz0CL4kZKbYCIYQLaHkx0MgV9CjhDHFGgIpBBFslNUYCNII8b0kqIjHNxFAefmlHyNuxnS8lL0FF89fEGUuggzHg+CLjICGIKXp4XZeXsyo4f8riEZ4e9H0VemJCLJXFBol5PybTK1GN6U8RD0IbpCtwv+/Vl8vmtuGBwaT4RGL8IhwpuMEwpf1yfvXn4ltVPso4a1QQM0XfxUTcIS+CxwbL/H8BGfYdqFPPTR2FYChbjJHlASQAsM1WDA7DloaxU5hhHBnu14EnQKD/RA9bRpBnV5E3f/8LQBK7C/GZcV5yC0+Ivp+aGIXIy0rE2nCArDvy22PEr7A8lPldPpIVAy60TWJqUjP3IJVCazJhIASoZllKM7JQmEp/SAUWiQu34jsNF8UrizDmtsClADb9sSjJHs7DlSwDZpEPJ2RLUaJ9jFn3KZiCzV4wYyMbXEoyctF8RF6ObBPi9YzxjIteagW3cRI4O0FKNxvvz68QEhOWYtNW1ZBKOeNASXj79P4FuZcMFFKkqcdWWM/MMRcxVy6Xuw0l+3CqwU7USJcB+ZFaeMXIXVjJuMqB8asENebn78fR4SiCeNlTa64ABfDRSZQU5GBsa4cawXAJ86E6v35yM5/HRWD7plF5euwXVs0yHDSjcWzowB2Wv4B+qG4iE9mFPHevHwUllRQami/RzMK8sXF8viuh+Nk4v28e/ij2MkLwc7mwLDUqBH9bcTbtBg5WYUoZUMV2kQs35iNNN9CSovWDPJZqUVJbhayX6+AQcOUqD1MiRIuXW0JcrPy7PeXcD+s2oLMVTrkrK7CRpeMEjfnBeeeui29se9oqt6P/L773jH3ZKavALEM+5e7oJjLebQWx/I5Vh33t1CzNblCFPFwoERIuhHSb9aVrx3CMht17GA8x7c/D4ZGvg8fJi7lHs7t4j22Pz8b2w8IY5b3aOJybMxMx4r+oo0v/WiIR0lf2UedB9wFSvrGXTZe582sSd2KPfTTCnbjeTOqLG4iY3l4qd34jYt7ick+435W9g/loQbvrvpoYiTw9oJC7BeeW+IjKRkpazdhy6oE1yxSN3ohbSJVQKqAVAGpApOrAnc9UHLuzTz4BKhw8aIepyvqcf5yM/wpRbHSaLWC5nJdlLCYaXBq4XerlYAA9TMCANLD/yyCRwe/C/AHyIoQGCACYMEAXvzoRz8UR8LHx8vw3ptvwExA4Lvf/b7Izvjxj39MQkkvfvCjHxFY8cQruT/Bi1nfE7fPzclBOJkeLQQXvNUafCnteWjoUfKf/KSvm/4nyQ88gJdeehl/LSnBOyWHcfzDD/Hiv/wLzhMwKS39CP/4j8/hv4t24v7kZMTPnIn/+c0ugiw9SFm4AG/++Y8IZwpPN0GOx554HJ+dOUlZUBeSkqbjSqMe//DUMzhTcRbN1z+DT2A07pv/IPttggdBFsHk9cSbf0TpWcqPKMex9hghE/tPIIZ9CPVTswqsBYETARRRUMbTzk+t4hhBrA0hCMXUn4Y2A3r0vfDx8cTnnkhiUg8ZJlNj+PdAEaSxEViZ8dgLtwgouXk3ZnNJNl4o1iIjNw3x/XGXJtQeysE6xtzu6IvxvXmnvD1HGitF4/a04uae5bb0aWjU7c3twN/X0caKT/776q3Um5tZAWns3MxqSseSKiBVQKqAVAGpAlIFxqrAXQ+UVL+/HUdLL+DU6Rp0WnoREMCoXCbTKD1ojtrZLnpnGGiyau7sppcGpSIkYAiMDV2HgWwIGSw9FhIqKC8hoGATfiag0imYoxJoUZGp8fhjT+K9wwcxZ85cHD/+kQiUCBHCgvHIhSvXMC0miok0BB4of9n/xl+wcvk/EMxQoJ6sjP8u/BWeWr2awIIPflNcjO98ZxP2H9iHMLI81EoV/vCHPyDr+9+Hlef7058OoPBXhXjzjX2IiIrBl7/8Zbz8ystIe/4bBFp88O1NL2Be4j3iJ82vFPwcDz/6CD45/iHS/+kbmB4RgMg5yfjJf2zDtWu1yPjmGixc8n+w4VvfEf1IDHom+ZBl8qvv/xPeOnUBgWGR8FOSfXKdEhrBUJZyn6RYLWobm1k7ORSCZwrhGYPNhK98fiEeWDADre3trCdrSaNX4V88U28CyW4JDguh9KaHZrYdsBBYSVz+4h0OlNg/wStfM2BE2X+TUbqwYSW9Nw7zk+N+AGWsW/AO+vttARVuc39vR59E2cJA1O1t7uEkOp1dApc3SnzyJOqM1NTbWgFp7NzWcksnkyogVUCqgFQBqQJSBXDXAyU/3bQOZyvrEUCvDZXaB4LGRUH/jk7KaVQ0J1URZGhvbSJhRERIyOowCmIZNOmaBVsRdNGXRJDaWIwWAh5KggAGVNOT42pNLWIiIwgCeBETseE7m3+AV39K4TW/NBp/Hr8DH5Qex0MLkzH33nkoP3MaSfxexe+BBEoaCJQIspmPPz4Bg6EDjz32GBUyGnqAGLD+/34TO375S/znf/4C6Rv/Wdxu28+2UxLjjUcWP4zZ8QmIiYnB1atXyWLJwvmqKvxs+38gbkoMI33pg2Ky4af/9m/IovQkgPuYGIO884+v40tPfVFsn7fSC0+tXAErWSH/+/vfIS/vp2inhKZy3//g6KlKeGsDERvhjw9OV0NJqY03Y43nxUeipraFbBJ6uNB3xaNHBg19UZ58fDYefWwBGusb4M16CnHIPTQ58Q0MIoPEg6ARG0R5UWc3jWhZzzmf//4dDpQ4kjKQix0ZS/oTL0y1lA3kp2O7MnsgIniyTTC3A1S43TW5hX0irkcNViUO5KzDruQi+hUwY1b6Gl4BoVCUTwkyofTNBqQfnKRAonRtb38FpLFz+2sunVGqgFQBqQJSBaQKSBUQK3DXAyVrlywG03ah1WpphkqDVco/wkLChfRb0T/D28+XIIjAJmEyCxknZjNNWk1CTC8jfyk8MbQbyAYxc5FPHxIyTjysFhzX6VFRWYU58TMp1RHydIB9bxzCLHp+zIyPx7y59+F0+Sd4//1SPPLIg2ScvMdjWLBs2ZMIIpIhJxTTwJ97CczseX0vo3U78PWvr6OXChNozN14/Y9/wm9+U4yLly6jovyMCJS88/bbuH/+fKx6ejVKSt4Tzyn8PvMHWXj33RL8+rdFSJo9C36+/gQ0apD14g8Jrvw7VAo5TWSt0LW1ofZKLRLnzmabPfHc8sfx2oF3xGM8++xXMG1WDOpPHIel6QKCp0zBnvdO0cvFAD/GJAd7qxAe7IM2nZEsEQUTd2wwdphxz7QoPJQSgwceegAtNLsN1DJ9hyauViEq2cSaEowyMulHraYBLuukovls/OPfucOBEhbW2fuhzz9iTRqeX5E01HtjMk00txBU+JuV4Zb1yZ66sNMsRENn03OCoNnfrJN39ont6Tml9PJYhI3btmKtaDojfUkVGLsC0tgZu0bSFlIFpApIFZAqIFVAqsCtqcBdD5R88+mV9Box0TCVyTBkkpitVspBIsjc6BQX9EHBdN8jWNBBIMFMU9TI4FC0desZy0uzVrMFbZSM2AiZeFKTY2ht56YeOHLxOsrPfobEe2b1AyXCdhfOX0Ry8jyk//O3sf0XP8Phw8ewZMkiJtxYcan6EuJnJCCMJrF+TNs5T+mOAJT8Yc8f0N1tpPfIV9lGuoCQ2WIhGHP06FF8ceUX0KbvEMEMg4EGbTSXvXduMs6UnxwASjKzcKTkffx6ZzFmJ8zEBx8cxcKFD6C2tpaOsx6Ii5nSv+0nJ8/g3vvnYkbsVNwb6Ys/flghJvJ86ZkvM+WnGza2w9pUjjazN945c4nMEKbbqGWYQtZND+U2DMmBVkPUSaZCfXMjltw3m/2bSYCHezMNR2ifQMdRatSwMeJHRUPZHg8r/V08ybohu4T9mLsi684HSm7NvSgdVaqAVAGpAlIFpApIFZAqIFVAqoBUAakCUgXugArc9UDJd7/2FQIiFjI1uGDnIl7wIvEnu0RBpkVDfR2Cg0MIdtCHgyCKkPhiJQPCx1fDCF5KboxmkSXBcBp00bOkoaEJ8vAYXLx8DYVFxTRQnd8PlAhgxos//CFeeflleov8CV/60hfxznvH8PjSRQQt6hFGrw4vxgAnqFSM3fXEmTYCJdzn97//gwjYPPfcc+KxHn/8CTz5D09i86YM/Nd//Rrf+MbXxe062jvJFvFGwc8L8UL6NweAku+/SHDkfewoKkLirJnitnqmzRw+cgSpy57A3Hvm4PylS+Lvn3nmWfzvH36PVU99AUcOvkVDWcp/CNasXv0Mzn7wNu65JwGVFy/hYj0jiRmpzKpAIbNiPiVG9e1t9E0hF4apO0JMcQ8p0199JgXz5k9F7dU6+Pr7w5OMESvBJZUPjV/p52IjKCVs38kIZW+awAqeL0kr7nTpzR1w10pNkCogVUCqgFQBqQJSBaQKSBWQKiBVQKqAVIFbVoG7HijJYEqMr78PY22ZBkM5iI+Kkbk0LiUxBI2MBxZigXuJhAgRvQIrQpDkeDLW14tJMALbQhsUgI6OLl4gT+j1eqz81iZ0kVky855pZHx8UQQ3ZsZEoOpqLfz8/LhtB+rqGxEZEYZ3D3+Ax5Y8jPvuvZ9msidFf5GOj8rg4duD0812j5IiAhxCHvG6dWkI0obi9KkyGrEuxpXLl5h0c5mmqNPsHiXbtuERGrTGz4wXmRuC4Ecwnd286bs0q/0rfrHjv3ieRG5rox/KZ3iRqTz7/vRHzE2cCw3lRcdKj2Lx4qU4cuQw/uPfC/CdTf+PR+gVj73qi1/C/n1/wPzYaNTRlLWaMhqhEMz4IdPEgpjgQLTrjdD6kJFDNKmLMqX502OQ/u3PoV3XhaaWdpJG5JDRy4Qlg5fcCz70WxFYKL1C3LJg/UpvGCHaeP4z2RKj5Jbd7tKBpQpIFZAqIFVAqoBUAakCUgWkCkgVkCogVWCsCtz1QMn3vraOzAYTTPT+UJHNERYejjoCJAoaqgoggYYsDSuTbdQ0Nm3SNcLLQy56axi66U1i6xXTZ7oY2yuwQepq6rHmBy/hu5vSRYBEOIbw/V8yf4ic3JfE/xcYGgKAIZN5oq2jHf5kp3h6MsDX1oMz56rwBOU6KfPi8OdPLovnN5HB8v/ZOxcAm8v8jT/nfpkz98HMYIx7uSRJLl1cElK6kaLbUKFCbaN2af+LbaNCm9iK3TLKpVpqoyiplCJlaJHcjduYMfc5lzn383/e3xlCus2uVuZ7LOac87u87+f3O8e+T8/3+SoRRrXcVWKN2u7Fv8/GyHtHIO9QPhpn1Ne2mzXrRezevRvPPjsNjepn4lD+foS015/H1s1bMPj2O9C926WaMOGi++WztZ8zE6UPMjOb4PfjHmW73j44/7yWmrvmg1UfofdVV2r3jjr2wJsHY8ni1xBLccRo1qPMS/cNpRglFtUzmeGBF8awEXF2zpcikotlRlde1QGdOrZEr64tUFpUiP35RbAa7CgoKKCzxIh4Okxc5JYQn0jlhCzKKpGUkISOt/xJhJKf+tTK+0JACAgBISAEhIAQEAJCQAgIASFwxgjUeqFk+M39Gd5aD8XFxdAzyNXITi12u0NryVvlcsPssFKmMKCstFjrKhPvSERIdWmhWKJEBJVTUny4EGzyQsHFhX8fKsJfpj2PJi3Ow+9HjaT4sQ0r3vsQF3btgvF0d8z++ywGwUYQYzZiPzvjWCwWpDH35GhZCYrYhrhH6+a49Pz62H/wKHxxaZi/bDnb/abjqkuYPbLtG/x58lMYmnUPO/Ko/RLYAngKfv/oWCxduQqrP/wE0596HH+f+wpGDLsL06Y9g+zs32k3T33mgnTu0RtLlr19/GZ6YvLT+ONjv6fLg11qWPby7MwX8VB12Y4Sdb7a8DUu7tAOX379NTq1b88MFz1bEdOpwkyREANgbUYrBSTAFaGQxO4+Rmae+JhjkuwwY9jw+/Dx+5+jcQMzRg6/EpXsemOOi9FcNyEG4rroQDEyu8TL8h4D97NzfGFmtXS8+S8ilJyxj7scWAgIASEgBISAEBACQkAICAEhIAR+ikCtF0ruu6kfO86EomGjFEhszM8IgNkZXPirXBIlZJSVlSEtrQHtFX54POz0QjeEnw4UmjsQQ6eJnwv8SrbtNfn8qKh04+DRI8zwCKBB3XQYrSaWyOyF0xPSsjtCdGKEWH+SQqdKbIIDBw8dRWK8lWUpBsQlxiK1XioFBAOsetVhJ4LtO3ZpjosGSSlITnHgcKETO3bvZ1teoF5KLPKLK+GhwaOSV5rNjeGleBNDISMjzohtrAhS41cPJVCochw9/1BtjVVZjWrHa+dztS+fag8l/qgNNfcLf1atkFXYqpUdgOpYYlmSFA1fraDYUUmxhMU5aoPqA+iQwBKbe+69i2KQmy2SjyDo9jP/xYvhWVeQh43uG7YBNsTA5WGmCcucSorLERvnQFFxKawsyblogDhKfupDK+8LASEgBISAEBACQkAICAEhIASEwJkjUOuFkokjsuChiEBpBBaWhCjRo4oigJEiifptYzmO21OF2NhYVDCfo4rdaOokJdFVEabrJBYWtrZ1u8sRw9a9oUAYHrYNdrKdr5eCQGq9elobYTddFhEGl6pjhS1GlBYWwsQSHKV26Ck6BFjCEw7RlUE3i9XqQHxiMspLy2DgeIIslQnzt81sB6tb4GCpC0NSWMIDuCvL6QZhzx3+bGMuSRVdLtR8WAJjwep/f4tbR47FffcM1USMa3tfDXvQg1SbCW6Oyc8cFm/Iq5UbeZRLpMqn+s7A52Q2Cs+jgmHdHro+2NnGSKHGwHGbWP4T5DksNtUyOYgAxZOqsJ86jonMQlr2SJPGmWjQpCEFJQ/85KbjPEvJLeAK4+5hlyHRHoaPzh2v34/MRhnQqyBa5raUM8fER3fJZXdOEUfJmfu8y5GFgBAQAkJACAgBISAEhIAQEAJC4CcI1Hqh5OnsB+D2OmG2xsDCUhC2tUHR0RJNnIgwR8RitSPGbmdYKdvwUpAwGMJamUqEAgXtIeyEE4HJqGO2hw7bjxSjLkNalRulvOAQmmUw76SoDPa0xnC7PNRFDHCkJGHDxytxCcNOGXjCNrqV0MclU4iwa51rCg7tRPtGdbB1byEaX3gRXytlSU/0KloNZphZ61J28DBsyekwxdkoyLAtsIUBtFV+5oVQ0ElOQchTiXe/3otLr7gChw4WoKLsKBrpPchg299PvtmFOnTH2CnC7Nm6DeaEONRlLouPx7dQLNqy+d+4pFNHOkdMiKO7Zs2HH6JO/frsBJQE6icoObwHrZs3pWDk1Vwz6jiqg42X1pN4R5zWHjnMUpqUOnU4dhfbCIWY/+Jm9qseBQcKcfNNl+DiCxuirJwtlumcUQxi6eSxO+woKa9Aix6/E6FEvraEgBAQAkJACAgBISAEhIAQEAJC4H9GoNYLJWPvuFlzizgoGFRwoR7h4t9gMEFnZP5IwM+SnCBDW8Ow0KURH5vMEpZyJKak0L1RiSAdEHa2EWaNDvbsyUPPISPx+7FjtIu5aP4C/PkPDyOtSQt89OkayikUWChEFNJN0rv7lbjsvDrwVgXx0ebd2HXwkJbvoUJbu3bsjBYJYbz90VfYXVTKrjoMO+Vj9+49SE2thxg6R+L5+2/Pv4Q77hyklb6o4856YQ6WvvgkBQcH9u4/gkEjHsYf/2+ctu+yFSvxx3sG43w6PSKprfH6Pxdor7c9vzU6XtYFL/ztBVg4jz1sE3z++W3o8CiHle4R9XDY4/DU1Cdx//33c+xH0bR+Grpd2IrVNhFYE+K1NsBBOkRU75pY5rqEyMrpciGBwazlzFxJSUyiE6cMZgoiPua5lFIY6t+7HS5oXVfLJnHTyaKEKCbVchsjmvd66L8vlBQvw+i+K9H7vZnon/Kff9bylmRhYE5bzF18F/J5vdcNmIaJ3dOBfJ5n7E4Mn5uNtqriact0XExDz9wNfP6fn/ZXPkIx3h89BluHz0U2J+PLW4Kx4/M5t9HRufm2YObQOUifPA0DMi1w5k7HiJw2eG5mHxxH7FuLyT3G4Mi49zDztOB92LFwLMbMWocSvwPdnliI6X3I8Sx8FL8/GmNyB+O58V05v3wsGz0WeWQzWsH4L99f/83p73trOD6d3xoXLXwwet3kIQSEgBAQAkJACAgBISAEhMBPEqj1Qsm4u4fQsRFkmYuBIaNsV6uCRxjkEWYWh4kLd+Us8VMI0NM1YTZbYbJa6CbRaSU1Kv8j3hGDCpcTrrJihOq2wFtvvqFB91ZVIT4hkeUmd+P5F/5GOcNPQcOMyVOeRM6Mabi4eTo75wQQd15HzJ//yvGkjwE33Ahb5X58uWUXxj45E8PvzuLRIrjx+hsx/L770LdvH3S+sD0zT6qwhUGxBgoMLreHr7VDA0cIsSyLefvLbRxz4PjF37J9F7q3boHeXdrhi/1O7D2wW4WQ4OHfZePVl+bg0/Ub0Or8lrjhpoFYu+o9vPDyqxgw8EZt//T0+hg7Npvtgh/Ggw9lY9Ub85BJ14ySfRLqpMDHcaiuPSrgVvVUDlBcqqBAorr5BJlhEpfA9skUoGxa1x4dvAxUKaOQck3P89mFpxUOs8OQkQ4cHR0nCXHxaHblmLNbKNEW/9Nhmb1QExCUYDB9yEQwNReYPnsPi78AACAASURBVAeZ03MoHFSj/00LJZyDNlfOadoArBtPoWkhhaYTdQwlDA1ch96T05Az04+JC6sFourpK0FpyOoBWDyzP04nf/hyJ6PHRAumcb+uZid8zMA5e9fyPuROH4jJydnIyp2Ilb0XUvypntXZKpT4vsBbfZ+DeeZcXNPm7CX7k/9KyQZCQAgIASEgBISAEBACQuBXJlDrhZI/PTBUCzhlEocmSIToEuF6n+U4LInhL1/QT7eFWSttsZhtMNutCHj8rMFhp5a4OCTGxmmihLusCL7kJli0cB6Pwxa5FAPatm2P7Id/h1Gj71dH5qsGXNmzL5IDxdw9gm927cHIPz+D++8dRheHE3FxsRg37jGs/9ersPE8yed3wisUUdS4VLnPnx+fgv/74x/QnSU1n65ZAw/DXi00tOTtO4T2dIv079MFZgaMfLRjH/blHdQyVbQ2vB4fkmOsuLXnxXjtk23wBlgSQ6Ekd8NGdOzYgeLOUtxwY38twLVfuxbYXubFnv37tVtxzJgHcfPNA3Ee3SdN0lPQm2U5ZnOE3WrYIYgulKKiEjpy4tmKmMU7bP0TjoToMGHIK4NTzEYzZx110iglSHlm7JxXcZmL54rg9oEdkVk/kWVPDMylUwdBPS66YfxZLJT4aBIZgjktZn63SFZ6wpaZGDJ0HmLHLUbOcZWEb/wWhBLnaowf78TDFDNOZ7bxraWYMeZNdJhweldI/rLRuG5SHgbPXozsDicsxpV4MILumlPEkxO/37ZMvxgjzHOxdvRvxG/jy8X0gSOwKHMClp4o/pyVQgnv1RlDsa35dAzsl8ZvHnkIASEgBISAEBACQkAICAEh8HMJ1HqhZOxdg1jOEgszg0hVKio9JQw69TMLhG4S9sL1B70UAhKYyaGcE3Sd0DnhdXoopjD6lAKKjiGsfm7nLilCcrvLsXDBywx3rdLKWJ5+8hmMHHEvOlzSnqGpNk0ouLJXP/7X9RIkJNXB4ndW4rNvdqNp4wysWbMWl1/eFfMXLMDUR0ejUd0kpFxwGV6e9zL30msixqvzX4OzsgwLX56NL9i61802w2rYKofk/Iw0DOh3GUrYRSem9cV4feECrFjxHq6+uq/mVlFujnuuvhRvrN6GCnfp8fsjJbkuXpwzBwMH3EBnhw63Xn4h3lr7Nb7Zs18LW925cxdaNG+OaX/9KxY88xdkZjRiaCtlJYbORlTwLbNKVNmMkaVKCOkpKDHAle6QsBJKLAyKVc4aCkBOCkFUlzhePZxl5cxkiVMVS+h4UQYy6jnQMCMZPrcXFw38v7NYKPm5H6vq7X4DQonz/Wz0eKc73vsBoeQXzvgXba6Ekjktfqgs5xcd6n+78VkplPxvkcjZhYAQEAJCQAgIASEgBITAb5lArRdK7r++L0wxdi70DTCyQ0vYpMpD/CzFUS4IltvQsqHaAVvsNvi46Gd8CZwVHoooQei40o8EqxBgkKu7uAR12l+BefP+gbVr1+Ho0aPM+bAxGPVi7N2Xh4s7XKTdJz2u6osE50EkM3R1/vJP2c5XpXvo8Ppri3HLrQORu2kTBvXqhg4tMhDbuite+sccbb/MTAaxfvIpru7TF80S9Phg/Va4OV7lhjlwqAAtG6bjpisvxtavd2L01Jm4Z+gdeHbGTDz04Ght/3pJyeh5QSOs+HIvytmaN8Dxq9Kip6dMR4NGDXBN/2uQQkFjcM/O2LpvP2677xFkP/K74/e2Ek2axpjZXYeuGiX6sNwmwJbKauwWOkJUFyCTgV16mEOiAm6VqOShk8XAwFabjR10WJ4UprBi4K8gO97o6EYJUGDy8PV4hwVXdG2J9m0aodU12b+KUKKcEANzMjEzJxsdYpX5Qy3al2Jc8iJMmbQE60ooliV3wfDJE5DV4ZjXopjZFH1ZdlG9uNcWyJOw7tRvgMFzsSGbLonvCSVRR8qIvKzj5SjOLQsxZdYSrM3dDxdLs5LbXItxk8dDRZ6c9qGdcyey3uuOLVMmI+cT7mdORpcBEzAuu+vJJS7OHVg2cwpmvbOVGSDRY4+amI3+zBThXcxSkhEYvWgni8K+ewyeu4ElRdHnxbk5mDI5B5/sZ2Bwo27IGj/uJBa5C5/BzHmrsZWsuAE6dM3CuAn9oR3+x0Si/NWYPH0mVqqxHzv1MWbOLVg4ZRaWrM0FT8tr0AbXjpuM8ceBRK/BzqyP0TtvCqbPXImt3M7R5iZkH5/bsYMWIzdnCibnfKId6/tziF73oai+XscxnHKd+bov733MmjkHy7Qxk2WLLrg2exxGq3vjNELJd/fXcBRP7IFZbRdgWVbLky5pPkuTrlvWH0tzBpy2NOmH/2HZhfcGDEXVIx/ixs4nltT48OXUK7EjdS6G3JGEzx6+HgW93sYt/ZKPH6pg43x8NnU+3AcU3CTo+43HNY90RhK3CDl34bMXp+LA8m38DCfB1G8kLhnTD82kaueHL4W8IwSEgBAQAkJACAgBIXBOEqj1Qsnvbr1Ra3NrZoaGkc4NA10VFRWVFE6YuxEM0flggtVsgcHM1sFsqWs0U0hx+7noD0FPRwlfZqcXA4qO5KPhJVfhlVdfwr3D70PD+g1xZ9ZtdGU0whNPTMZjj43XbqBuvXojtmgvj2vD14dLsf/wQb6qx8qVq3BV715wOV2oFx+Ly89riPROvTF37j+0/XJy5iEr6y506dQVzWMjWPLhFzjidCOO3WLyDh5B24z6uL5nR7z76QZs2JlHl0pDvPHPNzHo5pu0/TtccBFSUYbPd5dQKKnERx+uRs8ru8NV4cSuvXuQ2awZkimU3NnrMpT7PdhfFsamzZu0fXM3bELfbl1wcYumdIGQEtUiJYYYVGtjCiNmih4RPd0tVpbaMJfEpAQkGkycHJ/iGmb7Y27KoFfypIAS5j5K4YmQO1+ioOJn62S6Sy5shnsnzDrjQomPi/ghI/KQtfi7zA1twbw6DW26jMPk0R2QbPajJHcmRo/ZiSFLmTuiCRffX0CfvPJVmR05aMH8Ei3k8xSx4NjiefYJ5SjOLcuwGh3QvUU6YhkSunY6Q0N3DvnhxbO2KJ+OLW26I3vcKHTPpMpTkouZDF59p8Nz+Jhho9q6VoWtDhmK1Xxt5knzyUX3udXjUzOiYNR3Ze/vOUqcq8ejD0tysudOwLUt6QjasghjRyxDh+q5aYv81b2xYMIAtKRW4Cw+QveRDy0oeHFEP6vs6LSOEgoly1bzfu3eAuk8UP7a6ae9BnPyGiEzazIm9M5ELPNN8t6ZhKHT0zDz4/GIVgCpMNrrMAnZmDuhNxQmZ95KTBo6HZiwFDP7RMWvnyWUsORmco+JwOTZGN1FXScn8vPW4oilDzpkahBPCgs+9f5S5UuXTknHgmVZ+E4qyceSrOuwekDNHDU7Xh2ILwrGYhBFDtuxm1BlkvScBlvOYvRtXoJPThFKClZl4/0nGLA8fRK6NHewI1Up9pU60KG5ElIovgweiqKLpqHbmM78rmBO0tRx2FM6DH2e6cXn8hACQkAICAEhIASEgBAQArWHQK0XSiaNuZd5G1XsChwNPzWZzNoCXrktIiyzCdC1oRb/OpaXqKANg55dXegoUS1xVRcXmihgtdlwmIJHj1vvxxN/+RPSU+ogKTUd4/40HrcNugUdLroEublfaiEd3Xv2QWLZPlTpzTClNsKyd97Bt9t34JVXXmXQ6xNaeY4qs+nVsgEyulyNl+ZGHSVFRUWow5a7l/BYDYxevPfVFnySu4WlK20YznqYLYUbYEDvSzF35efs0qPGCQwcOAiLF7+hiRY3DbgVoQMb8fnOIpSwfOfafjfgnXf/pc0pqEQfrc2vDrf36EqXixeLV2/kflQxKOKM/8Nj+OTN+Qx2TUXAx9BWstApKwvDXCJKTKL7xscQV/VcOUvi2P0myNdVNxwd39PzuHruE+FAlHPHR94mzl95T1RJk4mhuMrhEqQQ9fKy986sUOLnonbISnTPiXZrOfaICiWjvreYXTbiOqy89thi9seEEtUJZSByWszGQmZuaEc+QShpocSZiT5kzx6Prj/WeYcBqSOuW4mb2KGnei1/8rdRtYvF/MTH7BCjSRLRx44c9L8tF8OrO/sooaPHnDZYvHAIMk84Qh6fD8y9Cx9P76MJGqcXSnYgp/9t2DLq5HPsyOmP23Zm4+PJ3ZFHXuOTv++SOAHoT3b8+XmlN+SqrsFNvAYakOg1mGR+4vgcoudkfsjFI1SLoagjRuORh3GfT0TXExwRvrUTKVpkHr/OP0so0ZivxrUfT8eJyI/P9USh5HT3lya0jGYA8Nrjbh3kL0HWdWsx+IeOefJV//6zXfPxatYuNHuPokf1bVD66QQsm9EcnZfcTkHmVKEk6kJx3bcCA3udcN9UH/nkfatfdK7C4r4vwqEJLz81IHlfCAgBISAEhIAQEAJCQAicOwRqvVAyfsQd8LNrjFrkB1WTW7pDVAaH5ibh31ZbDPwUREx0TVjomFClIsFASAsqDQQorlBIMVuM2LVrJ25+cAKyH7ofKbRHJCdYkTXmMYazPsLuOHaKAzyHEkq6X4XYir0oKPPh2qy7MWHCJOzas4uCxhKM+8MftDsrtW4qLuZ/Tk/t0AP/YFca9bhl8O14fdF8dO3QAQ1seiz7fAM+Wr8RXZh/sjvvEC49PxPXde+KN9dtQUl5mbZPly6XY906tiamUPKXKVPx7stTseeoD0WVFXA44rBx4wbmj7SIpqzyoQSNQd06UqjR47XV67mf4qHDsKHDcHDzOsSxjbLiEGbXH7fbzZbGBu5DAURrfkxRhLqKEkyU0KOCUawUQECnSYQlNma6csIUoMJhlQKjWgk72K3HrYlNdpY1VVWxjIe5Js//8+0zJ5QsHo6d2RPB9izRjjUnPKIL5tksmelwwqunCiM/LJRE3SItMHthdftcdZRqoWT20hbIoTjzva4xp/se+am8C+39d9B76eyTO9CA3XeivYi1xfjpBYATxsSWxWqmpxVKfuAcmvgyPg1z145Giy05GDoiB7EDsjFqcG+0TT+lPuNn5LP8PKHk9Nfgnd5LMfukFjwnz/+HnDJR98d3/H6WUKLcKdkDMelIV4waNRz9u9LFcuK1O3bNfuT+UiLT0PyJdPx00EQ0zZGzdvApYs8v+YdlPz666zaU3k3h4wo1GifW/elq7Gu/AENubMTnpwglJcvx+nUfInXpdHT7rhLn+Am3zLgMGzETtz/Y/oTg16i4UnEfy3d6nWanXzJc2VYICAEhIASEgBAQAkJACPyGCIhQMvJOeEorKHbY2HQlCH2YQaTM0gjSGaG6tVisdq2URAkLxcVFbHtr1wJd7XzdF/TRBcGyEkMQWzdvQ/+Rj+D/xj+CenyvbbMU3DhiHDvejNA61ig3BZUA9OhGR4nvIL7asg9vfLyOQsdFGPdoNoUHP57720zt1unDHBP3zg1o1r0fcuaprjdAsyZN0b1TJ/w7dy1a0j2ydNXn+OCrr9Hp4nbYs+8gLmvVCNf2uAz7A2as/GAVNmz4iq2F78bGrzdrQshnFFZuYf5IwGzHUWclkti29w+PPopHx0dLgtRDCRy3XNGebg8L5q/+Ijpm/m/YXVnYufZ9JFHAsTPPxcsOQHoKKBZ2sPEypySsOUXoKqErR4knbrcrGl6rBBOlmVBAsTLHxOf3acdU2S3KhRKggyRA4cRMQUWJNKo056+vvnGGhJJFcLbJw9atFJAmLD6pa42a+89dMJ+UUXIMnNYm94SSm2Ova2LBFrRps5XnbYTBLHk5VaApZunNvJxFyN2ah50q60N7dMGEamfI975LflBIiQoF+U+8R6cJWHbSF49lnpq9waOdsv9pBQV28enKLj4nZpd8N47B1GLYBli9UMwymXlzMGvJOvjaDqYoOAp9jrl0aiqUaMfMwaLcrcjbWXJ8DF2Od935IbHqFKFoZlcM3TnuNCG1P0dQOt05WN6zdhnmMPh45c509B6VjYeHdIh2CtKY/vj9pTlchuZjolYalIclQ5hHNPxjTO7+fXfHz/3348Bbw/Hx+kHo/2QvJDk/pftjPpIWz0HPNHWEU4SSrS9g3ojdyDytUFKi5ZnsWX/6M1sfOznn5OeOT7YTAkJACAgBISAEhIAQEAK/VQK1Xij580MsvaFLJJadb0oq2I2FyoCX5SVmttM1M7DUw64uKq/Eao9hyU0lg10T4Yizs0sO3SU+NyJVdEjoAshnoGqXm4di/KMPo1FiEurWMWPUY1PZfvcilt50pKBARwmP3b1LNzgolKz8ej8qeGwbXSqJCfEwM/ejsKRYu48mTvwz3v3HX3FBnxvw0ktztdf6XtUbzr3bUa9OAiwUK/710XqsWLMe3S+7BLt270Vr5oe0rZeEHkOyMG36dNx95zAseGM+vtn6DZo2a67NIyXGxhDZujhYXIhmDIdNr1sXn67n6qjaUaKcJDd0asXckQje3bStWtxRQskw7PzsAyQkJtJRQmcIO/3omVViZUirFt5KJ4iBjPQsq1GPQJUHPpb/RCiCqJKlMF03FmaVBBjiqlwjFiNLbcIBvs+ndJnoNWdKtDxnxoLFZ0gomQKMm4tR5lkYOonZG4uZO5L53ce25kLJaUpujh1WEwvW4qbnWLKxLhsjlnTAc1woHysFKX6frXVnsSX0tIfRm0Ef0WiNk/MuvvfFUr0o77544Unjp9TzX3aU0AHzQ2LN9weF3JljGQwby/iP6pKhmgglxe9j9HWz2GZ5Gh7u3RIp1VkjJ4tTP08o+c8cJVEhY/Xg0+eHOHcsw/Txk7Cl+9xomZV2TX78/qKHRMskyWUI7eTMlRgycAdGff7dvVCjf0CO/AsLB65HxntT0Gr9OCx7oxPLrW5AhnawmjhKZuOuB1vXaCiykxAQAkJACAgBISAEhIAQOJcI1Hqh5ImHh9NBQXcDS0ZcdDjYWVriYrioycIcjoh6PaS9p0pHQlzkB71BrTQnTFGBRhGW7aj3gMIjJWjQ+Ur0vPxSihsvYSOdH6++/jb27NyGqU9PpRvlqHbfzHpuNjM/RqNr155Y8cEKui7oSNEZ0bRJc+zes0MrS/n7Szl46L578Mzzf8fIe+7iK3pMnfosZkz8PXpRGGFjYsxbuQZbt+9Bq5ZNKPC4kZmSoAkNH3z+FS65+ALcdlsWFi6chw0bc9GhfbTjjhIjmjRsjN0H9uKWmwdi6dJlqOKcjwklVr5/3eXtsf/gUWzYf5TzjXoKht49Asvm56Drha14DJU7whwX/gowu0VllKiH0WzQOuHYKDD5KYiYDMxgoROnuKSE4oqZmSl6ZpbQqcNyJZX/olia+b7KRzGqv/m6gYLJzEVvniGh5NjCP9p5Zuja7ph7QplMTYWS05bcHPuGOEksiAoqUzABS2f2oRNBhY2exvVxStbI9zWJaKedn5VRMr3FKZkrwM/PKKE7ZdzHGH9iwMePfvNFs0R2jqrOCKmBUKKEo76PZX7nWNHOF81LyR3+UzkxJwtF0YySLRh1SgbI6TNKTim5cr6P7B6PwX/cxXKaiedSBGOpldZW+SRx6/T3lzqCVm6zYzgWtKRYt4NZL9VlONGj+/jLEhXLqh8+fjRV9doPv+DEZ3+4GgX9/on6q27G4StOzB+pQUbJ/Pa4gkJL4x+9zvKmEBACQkAICAEhIASEgBA49wnUeqHkoTsGaN1ulJvCzKwMh8NB90UVxQMGnLJDi1rc+1hqYqIQoBr56v1hlogE4VeCAUUO/gE7nRSHDpdh9LS/4sounSk++JHWsBE7ypThgvNaotUFbRjauly7m9wuNxyxDhwtPIqUOslaecrEvzyJm28aiNatmmtCSV7eQTRpnAGny4XHJz2Bp56ezA4yTiTExWFQj44UK0xY+NHaaHYKnR3hUBhPTZ6MArYonjZtqvZacXExru1/Iz5ZvYqLrehqK5YumLvuuhuz/v4CBQwVDlsXy99Zgauv6YtPPluHu2/qi66tzsen/96G1Zu2sCVxI208JSw5mjnzb9j4/lK6bAxalyADU2zVeVSWS5ArOhNLaVSAq59JLyq3xM5A1zDDXNVrZma2qDIbVXajxBP1UAG5ShwJ0laiugp5tTDYCF5cvOwMCyU8OTvCTGdHmLVd6QhgoEe0m+3PaRN7ipuhuuSmw1wGc57c+TX6zXGqWKBtr5wH0dIfLRx1WXfMnj0KWpfZHSsxa9IUlnZ0wLgfLb2ZglxHBwbDTkDvE7re5J4wH95FdDAMxMIWP971Ro2x69A8OmxUuK1arkcX69GuN/kYPG0iBrdNjr6WvxbrjrTFALbq3bJwIna2zEK3NpkUfdgFZuscjB+xBf2PdQiqgVASFTeWofvs2RgVBYKVsyZhysqd6DDuFwolnMnayT0w9siPd71xrp7IeZZEu/uQpd+Zh5WTxiMnbz8yj4kzdLpMfwe4tndXZKpWPGpcz4zFFEd15sipLqDT3F/a/aAJMItQ0mYnWoymCBVtz6PewOqJfTB2JcuamP+iypq0cY1dyXKtteygpL4U6CAa+AzSWVp1rGOP2rN0FZ0ky/2wrjejPp0llx2v5PmZXW92+dG4c3M2A67uetN6LDrcfSVS2RRH64qzfhdsl/dCq5pXCFXPUf4SAkJACAgBISAEhIAQEAK/HQK1XigZP/wuBom6EaK4ETHQPVLFUhB2jFGCSXULmuiinuKIjk4S6iYsv4nXyk0izNzw03Gio6OEb2LT7v1IjE3QFv6fb9qIy5gf4ikrRYXLj/i0BnBXlFJo0GHLnr24sGULCjIe2OPisX8/F2UN6qNORkOOJYD0tLp4/Y1/omeP3jh48CB69+6N8spKrFn+Bi5v1wYBigtf/PtbZLRoBz/LWmxWK8Nkd7AMJoTzKLaotryJickUPz7G0LvuZWaIE8nsmPP+0qXQsRzmsh7dKPro8forc5GcFIfBw4bhtfmLEVdVRoGmIdZ+sxuDht1LcYilNXSVxCem4P3lb6OxncIIHSARK8UOH0WRAJfVzCJRJUVGKioeih1sCkRGPsTYHPCrcJIABSW24FHtlVUJk+KmxCEbOwX56DwppeNEhcRqbh3Cff6NMxjmeqL4UC1apE2LuiZqIpRo5R2T1n3/0z64OhvkNGKB1jqWuSVDVOlPWh6WTZ+I6W9uhQsONOqWhfHjumDL0FlInsvWxafrjnNsUT43CyU5k5HzyX64zMnoMpytcrOqMzOOjcgXPf6sd7aixG9GcptrMWrcaPRnu9/vHj7sWDgWY2atY7FGMkbNfh9ZWgAJ9YDchXhm5jys3qqyQrh/iy7M5hiHbLbtKWbb3imzVmKdliOijt0dw7PHYUDb6mPXRCihuJG3bDomTn8TW138DDbqhqzx49Bly1DMSp5Lcem7rjcre59aFnOKoyQ6A+TmTMHknE+w/4TjZSkR5vhDzX88xs+p3qZNb4zmPDJX9mAHo+pz+HZgyaRnsHBtrnYcDgzd+mcjO7srol2jT1Mudcr9FT2dEm8uxZh3lCBSnfNS/Xoug2VGrB2OxUuiXYp8dKz0GbEWwxnyPES9oLohUWRLm/w+Jp6Ya6Jlk4yH+8rJ6P/nKyh4HHt8XyhR7xz4Yga+nLEC7gOciDkJpkGT0Pe+9tH9fPvx2YsvYt/yNQhr88yAtdMgXPjYDWh5SlbvCQDlRyEgBISAEBACQkAICAEhcM4RqPVCSfbQW9gWVw8jy18CPnZsYTlNmC4IK90l6vWqqipUBZklYo7R2uV6lIuD7gkdO78EI0Et7DUY8iKOGSahIF/jz1Y7A1/plqjyV7G8xAoDnRVhii30omjlKcGgHw46LnbsP4zMC7pg2zdfoXWDOjDqTahgTkkCg1bVduEIczzoslBjCHFgZiNLVCgmmMxWCjNhhqfy+Kq9L49vZnmL5n5haZAqwTEY2ZmGApDqE6y60YS4fWJCEj75chM8bjpieCs3qRtDN01YC2810G0CHtbCshoPy4kidKkEPE4t5Fa5QGyxcRoTJZQYKY4YqSL5KR6pfBElfiixRrX4VeUzyhmi5ss3yYf9k3l+b8jHEhvlLPFqY1VOFVWio/ZT+SYuOmbU62ckzPVc+tj+VIbJuTTXc24uPuTS5TIxfS6WndaCdM5NWCYkBISAEBACQkAICAEhIAR+kwRqvVDy1KMPMLyVwgDFBiofCOkDXMCHNEFAR7eGgZklKn9DZZUkM6RVtcVVgomRbYQNLLlxOT2awBIyh+Gw0LrPgFcVaupy+RCXlEj3RDSvI0yBpcLnhUULN1WChheb9x7BI5NmYPmyBfAf2oWQCpG1xMDqMPE8LGfheUMck+oYY2S5i4VCAvvKIORx0f2iGvIy+4Nijp9BsfEMai2v9MBgMzCc1ouk5BRtXkY6QkJGm9bJJ5a5K//8YhvWsgPOu6vew+KZT6JBvToUKIwMVqVrxh/tPBNQ87OrABY/YuxxFGBYIsPyGuKAgcJJmMKGjoyUiGO0mbWsEVVuE1AiCnmptsJKaFFzVOxU4GuEwpKNQkslBRHVGcegHDl0tYTocLHwdRPnqPaZzg4wGRnROEp5nIaACCW/3dvCtxaTe0xB+txlpy/V+u3OTEYuBISAEBACQkAICAEhIATOKQK1Xij54923I8SFvZ9lNAY6Oix2uiFCOgonOs0hEaEjw0S3her2QsUDQXaPibB0xMEuLk46Lqx8L8yFv99bxdKaSrom2EImZESBL4yH/zwFvxs6BN0vaotKZoJ4U5vjul5Xw1lViT/96f/w8svzcM9992HM/ffj2RnTcddtQ9AwswUOHt7LdsO7cGfWYAodery5bAl8e7YjWK8BurBrzpypk9H56n7ofOll0HOsqz9aDl3pIew+4sTYJyZi1PDRePEfc/Acs08soVI0vqQ3nRtGbP74XSC5Cdp3aItNG7di365tGHX/GHzw4QrUteqRxCDWHXn5MCenUgRiXku8A6tXf8RzXoGiPV8jwUQrmwAAIABJREFUmV1ubOwOlNQgFV6PWxN/KJ3AQgZl5SVwVrqZe1JHc8CoDjmKiZHdfEIsyVFZJaqdsCqx8dNp46MopIQfzYGiHDeUTZSbZ9ZrZ6D05lz6yIpQ8pu7mlooK7verJ0+GmNdo/H+5O6QyI/f3GWUAQsBISAEhIAQEAJCQAjUIgK1XiiZ9EAWF/R0TLAcRsdSEaeLLYIZVKrcEso5EqFzJCaGLXnZxtdDJ4fq4GJh/kZqvRS6L1RpTBilpWUUVdgml2KAjW6LDd/swPOL3kaXzh1x6SWd0TSO5TPM9Ehq0xVX9+2DG66/RsvpUOfo1vMqfLhyOdq0aY/t27di9+49WrbHS8+/jDG/z4aNoR9PPvk0lsx+HnnuKi02RWV9zJz+DIZkZVFw8GH2889jx+fLkbuzCN/u38t8lWRUVBYjLcYBN8uDXFVeLXRWdb2Z//o/cWnXS9GoQRoS4uuivPworr3mOngrXNiTv08b1y1D7mCw7Hm4Y8hgXNatO95htkm3dk1xfkZjlh75KQzp4WEOSjwdM5Vl5EUXiUFPPlUMNlCZKRbW8JClmZkuKkhWhc2qdsImvuaieKInK111GZF6X4kn6ryqjOcZcZT8+NePCCW/sa/n6u5G65jj0mUUnps2RPI+fmNXUIYrBISAEBACQkAICAEhUPsI1Hqh5PGH7+Ein8II3SN+iiUG5nV4mf0RoCCQEOdAeUk5c1rNWmmJn69HuNi32mL5PMIwUp8WXGqgqyMuKYEthZn1wWyShe9/iD0FlUiKt+OOO4fBXLQdZmaZLGJI4jsffoy2bVsxhyRRE0oaNGiArVu/Yfhqgvb80bHjsG37Nqx6dykWvb0Me/fuwD8en4Q9LKvxq9wPlr+kp9VHqCQfc9/9ELt3bMO0cY+gW6e2+PDrvTjMjJMHH3wYk596Gkk2E9pfeAHWb/q3lgliU+IES3DWrF2L8847D0lJSSwDUuG1enbMKcann6xBWt06eG3RApTxOAtee10TMP61dAUeH3MnMjMyKRgxq4W/ykvKYLSYmNfC8iA+d9NNYqFgEuTx1N9VFJ9sPL+f5T9WnreKXBzMI7E4uD+FES8FHiMFKU8V58WfVZccH0uTZi9+R0pvat/3kMxYCAgBISAEhIAQEAJCQAgIASFw1hCo9ULJo8Nu1bJGlBDi5qI9xsa2tszaMDG3w+awcdFv0QQKtagvKSpmVgmzQxhKqrJKlLMDzN6gtYRhqCzLYWqqjt1zlm/cDg8X/6rN8At/n4cVc55GRv1UvL7ma+0cr8ybi7uyhmnCSKPMJtjx7Xbmd1iwiYJGS7YTHj/uD1jw3LNY9MFqfLtrF956+k84qLPjm+07WP1jQLeul6Pkm7V4YeV67N62FS89/nukp9fHFzsPY8O2bajLtsNKqIhjfsidd9+LqVOf1oSYpnVSWCJTiTKWwjz/t+fxwKgHtDEoMeStt95Gw4YN0KHDRWjbqjW6duyI2fNytPdWLF+O8SNvR+NGTZiXEgO3hyVGdNoYGVobYBmNEmFUYKz6I0KhSblz1IsxsXY4K5wwRBhyS2HJqPJZuJnKIjFTTLGwbXAV3S6qTbBFC4P1Y9bCt0QoOWu+HmQgQkAICAEhIASEgBAQAkJACAiB2keg1gslowffwBIRVR4SYlvdClhVWCndJVYu3K0O1Q3GpIW1KsHEyeBWJpho3Wf0FE5UyKmf+RoqdNXKcpMqlp64S104ShHh9X8tYynNdiSk1MGwa7qjGUtdquIa4KNPPsTfnp+FUQ+M0USKDAol2+koiYmNQU7OK0hKSWYpzNVamczKDz/Bjh3fYu7j49Dx+sEYcvttuIRCxpiHHsbKuS/glY/W4tttOzD3iWzUT8/A5kMleHb2y7jowtZITUvTjrF4yb+YeXIID45+AO3Oa8NWvDH47Kv1GPfIY3hy2mRtDBaGzT4w6n48M+NZ7ROgxJEHht+LmS/O1twmy5cuw4Qxw1E/NZXPGSbLgNgAM0YMyiHCEFYz2QSZS3KsfbLieLykRgkjPIfKIgmSMXvwIMJgXJOFpTj87WdYrYmCkwrADZH7X195Q4SS2vc9JDMWAkJACAgBISAEhIAQEAJCQAicNQRqvVAy9m4GplIMUIJAqIrlICpvgyKIal2rurjomRfCghdGlgKuSqfWmleFlFrYIldb3Fdnf9j4XNkoDucfxeBRD6Ndh07YybKYm266ES3qxqJRWl0MfXQyRgy/U8WWag4WD4Nhn5z6FO7JugcZjRoy3iOERQsXoRdzTOolJ+Pb7Tuxect2DL/1Oixb/RlWrfoIj4z9Hd58ZwXG3D4IG3bswabN3+KZsfegSeNG2FlUhRfnzWdQ6wbcPWyodo6SkhLcM2Ik3vzna+h//c0YNvRO3Hh9fxQcKUJa/Xosg4mgS6fOFHpM+HjNGhSXliKT5x505x14KWcebhowCNf27Y25U/+CJDpSVHBrgA4QlSui8lr87Gyjwm0N/B3jcGiuED9DXpXbRgkkiqs6h3LtqP1Uxxut9bDKLVHtkpXopJwmdLkY2XZ5+vw3RSg5a74eZCBCQAgIASEgBISAEBACQkAICIHaR6DWCyW/u23A8QW9WbWoZbtaJYaoh48lNw6Wr6iqkhCzSLwUNmLYvtdLoSSkFvqqTS4rb8IsLVF/W1ius+vAQVx/2z3cQw+X24k6dJTMePyPSK+bgnbdr0EGO8YYDDr89emn8dAjv0dsYjwKDh7GogXsgDPyPrbjjcWBI4cxZ8YMPDnjORw8Uozpf5mA5196GW+/tZRhsFfhQMFRPPPE45g992Vs37Ef789/Ac2bNEReSRVGPpStdbzJun0Isuk8mT37Rbz6xhLcOvB65Lz6GgZQuLEqBwfFiXtGjsDr8xdi3oJXsS33K0x6aiq2bN6MD16Zi1hmpwwd9SCFn0Js3bAegeKDdIxYWGoT0EQPlW2ihCEleqiuQUG6QexmGzNKmNnC7YzMcglRKDExxJWaCkUQHUuYGJhL94qRrY39fnpzuI/ipiePEIUpA8f07KJ/iVBS+76HZMZCQAgIASEgBISAEBACQkAICIGzhkCtF0rG3jFAy9NQrgeVnxGiq0OnMzKwlQ4RLtztDjuq3B6W53DBH6IzQq/aB0e0Rb+BgkOAGRtKCFBBruyXC5ffyw43QYTY5cbrY+ZJTDzdKH7+HYOjRZWMNGHJCkUEhyrVCbCNblIKnSrldJAk4WBhEcxsUUyNhS11mYvCrjV6ttd1lZYgqW49ukOKkZQQT9cGhQafGyksr6ny+Nh6NMRyIB1KnVUMlU1BHjvfNKiXirLSCgovFpQxT0UFqRYVlWkBruphtppQSMGlWWYmg1wL6abxo27Dhig8fBiJzA5xMqjWEhunlSVVlpeiYWoKfDxvgOMyswNQ0Bd1lej1OtXoRhOb/GRhZnvkCMtz9Oz1GwxTaOK8vV6f5h6hWkLOek1M0ZOKgXMLs3xJTydJWOt8o8fMhUtEKDlrvh5kIEJACAgBISAEhIAQEAJCQAgIgdpHoNYLJRNH3YXKShddDnQ8MADVbKNLBOzWEggzZ8MMKwNLy9kCN5FdamzsXGOgHhJixobqjKMUkhBVgiqGtiohRDlIYtnVxcu8DpvJBo/XpYWWqo4vKvA1zDwOHVvrGim6qLIYqjKIp/BRzoBVvY6uDL4WomPDwnKUMK0W6rgWhsT6+Bo9KywBCtOpwZ8YIEsdgqGqFCaYD6KjoKMyQFQZi3KrqDIWyhAIqZ+V04Ohql43Q1P9ysHB4yiBQ71HsSNIYchAoSLA8FmD0UaHCIUQJfrQ6aGjU8THfBb1sJGDn8dSLhqV36JyW7SSG7pLlEiiWgD7KXqoeSrhScftVIaLnft5VXtiHkuJTeoYAYpIqjOOYhfm+Uw2ZsHwhAa+/8wrr4tQUvu+h2TGQkAICAEhIASEgBAQAkJACAiBs4ZArRdKJo25VyulMdCRoYQJq92sCSU+OiyUe8JupyhAoSPC8ho7hZIwu7fwSXQfihM2ui+UQKBCYH0eJbiYKAiYYKRjI0TRIEBnRpXK7KCooH5W7ouYGDvdIaV0j5g1cSBEwcRE3URPASKkRBUeX2V8KFFBlaMEVIkKxQ0lTES4nXKkBNhKt8rj185fUVEBO//Ws3RIDS/E8+jpTDHS+eHnz0qsUCf2B5m3wuOb6WZRIpCHHWmqQmrsZgas+qjb0DXDuSjRJ8ASJJUnwpojikZ0ffCcyj2iFBrV3leV2kT43MS5Kg5m5pV4KZ5QN1EJLChnnosamwqUVftH6C4x0WkSVqIKHTg67ssftW15NBKntENmz87/pwglZ83XgwxECAgBISAEhIAQEAJCQAgIASFQ+wjUeqFk/PA7tNa0VroonM5KTbhQJSCq9KWKQaVKRFChrkG2/VUOCz9/KwFBE1G4j55CgSo5MdHNodwglDPgYLmOO0C3hwoqpbJhZBlPrD2G4kEp809MiItLgNvlRnlRKdsMU1zhaypM1WC00MHh412oBAkKKxQXzAxPNbL8JajEDx47xNIfVRYUYRmMm04YG90YSshRNg4jf9ax447Pw+48HKcSJTwuulo4TtWFhoYWPsJwxMZrDg8fHSlKobEwkyVAh0yITpUIBZCgNkeOicJLldej5ZEop4oSdJQTxkBXDK0gFECY52JkGQ7LarSQViUxKbcMz+tWTDgv1U1IuVjUlDShhdkkVcx70fF4qqxI7adcLxE/j0Wh5K8LFotQUvu+h2TGQkAICAEhIASEgBAQAkJACAiBs4ZArRdKxtxyveZuUJ1a1CLfzs4tWikJbQ9hOjDU7whtEpQQEB8fx3IaZpKojBAKF2aKKKqt71FmfcRa7Gx/G6DwwXIZh42lKqo7Dl0aXmZvUFdQ9gnVajgmIUYLUjXS8eF2ebRSGtVhJxwJUrCxayUtVCwoiFB4oLtDJacYGYCqRBolMERUborqsEPxQYXLGpWjg24Y5VahakNxxqwJJZpgwV8er1tzfKhjeCl6KOeHcsf4KYyoOVL5oPNEjdfBefkZYFuF+Lgk5pJUqtobCjE27VjKQaP20yJc1X5algtzSJRLhfPWHnxZCTKqQ5CPIo+auHKc6JWIomWQgONkIC7Lk1zMfdFKdDhG5U7Rfiajvy1eKkLJWfP1IAMRAkJACAgBISAEhIAQEAJCQAjUPgK1XijJvvVGzXGhxBEfBQsry0XUz0oQCNI1oloFhwx0SDAQ1cLSEbX4V91cIhQKbCyhUYGubro2lCNFtbf1URhRbg6bLY5/s+yGQoXNaNWcFaodsDXOpoku6qHjsVWZiyrVKS0ro7OD7gyeM0S3hp2vK8eHygxR4kgVxQ/lfFEuEa18RgkeFClUdokq8QlRbFDzUOKHm2KOcrOw3gccuiZeqHGFwlHnS5DbK7eIEigCnHOEOSgqXDVEsUaV/NisDm1OeuUcUQ/OVR3XwvIiJWa4OBajmdvToqKEEL/KN1EVSdxUPacnhWNReSdKUPJrc1H7a2IJNzQy6MXPuRl4jDBdKapeR51XjeWvr74hQknt+x6SGQsBISAEhIAQEAJCQAgIASEgBM4aArVeKBl7x81aK1uVM6JKWFRQqXruZEmMcn6Y7TZ2jLExcLUcdZJTmC1Soi3qTRQqKlmqExsXy/wQoLSiDHY6TvQsTwnSSWJkq2Afu9+o0FS1vXqoUFN7jFVzgHicbDdMF0uQ4oR6KCeIiefWUyTRYlDovgAFDBPFFANLWFhxw+Ox0wzdGzEslQnR5eEqKUQcQ2Yry9yaSKMEDyVkWHgslaka0il3SvRe89CpYmGrYw9LfmJilXuE5wnptfmq8hrleglw3Cbml5gpXHgptpgocKiMESWoaK4UzkO9fmw+x15XWSVhVYpEp0hlRaWWR6LEmYg/2slGCUeqhbAmLsU52GGHwg63CavtbPbqNsIUWHiev0qY61nz5SADEQJCQAgIASEgBISAEBACQkAI1EYCtV4oqY0X/Wyfc0ZGxtk+RBmfEBACQkAICAEhIASEgBAQAkJACJyjBGq1UHKOXlOZlh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IQoaSG4GQ3ISAEhIAQEAJCQAgIASEgBISAEBACQuDcIyBCybl3TWVGQkAICAEhIASEgBAQAkJACAgBISAEhEANCYhQUkNwspsQEAJCQAgIASEgBISAEBACQkAICAEhcO4REKHk3LumMiMhIASEgBAQAkJACAgBISAEhIAQEAJCoIYERCipITjZTQgIASEgBISAEBACQkAICAEhIASEgBA49wiIUHLuXVOZkRAQAkJACAgBISAEhIAQEAJCQAgIASFQQwIilNQQnOwmBISAEBACQkAICAEhIASEgBAQAkJACJx7BEQoOfeuqcxICAgBISAEhIAQEAJCQAgIASEgBISAEKghARFKaghOdhMCQkAICAEhIASEgBAQAkJACAgBISAEzj0CIpSce9dUZiQEhIAQEAJCQAgIASEgBISAEBACQkAI1JCACCU1BCe7CQEhIASEgBAQAkJACAgBISAEhIAQEALnHgERSs69ayozEgJCQAgIASEgBISAEBACQkAICAEhIARqSECEkhqCk92EgBAQAkJACAgBISAEhIAQEAJCQAgIgXOPgAgl5941lRkJASEgBISAEBACQkAICAEhIASEgBAQAjUkIEJJDcHJbkJACAgBISAEhIAQEAJCQAgIASEgBITAuUdAhJJz75rKjISAEBACQkAICAEhIASEgBAQAkJACAiBGhKo1UJJQUFhDbHJbkJACAgBISAEhIAQEAJC4NchkJpa79c5kZxFCAgBISAENAK1WiiRe0AICAEhIASEgBAQAkJACAgBISAEhIAQEAInEhChRO4HISAEhIAQEAJCQAgIASEgBISAEBACQkAIVBMQoURuBSEgBISAEBACQkAICAEhIASEgBAQAkJACIhQIveAEBACQkAICAEhIASEgBAQAkJACAgBISAETiYgjhK5I4SAEBACQkAICAEhIASEgBAQAkJACAgBIVBNQIQSuRWEgBAQAkJACAgBISAEhIAQEAJCQAgIASEgQoncA0JACAgBISAEhIAQEAJCQAgIASEgBISAEDiZgDhK5I4QAkJACAgBISAEhIAQEAJCQAgIASEgBIRANQERSuRWEAJCQAgIASEgBISAEBACQkAICAEhIASEgAglcg8IASEgBISAEBACQkAICAEhIASEgBAQAkLgZALiKJE7QggIASEgBISAEBACQkAICAEhIASEgBAQAtUERCiRW0EICAEhIASEgBAQAkJACAgBISAEhIAQEAIilMg9IASEgBAQAkJACAgBISAEhIAQEAJCQAgIgZMJiKNE7gghIASEgBAQAkJACAgBISAEhIAQEAJCQAhUExChRG4FISAEhIAQEAJCQAgIASEgBISAEBACQkAIiFAi94AQEAJCQAgIASEgBISAEBACQkAICAEhIAROJiCOErkjhIAQEAJCQAgIASEgBISAEBACQkAICAEhUE1AhBK5FYSAEBACQkAICAEhIASEgBAQAkJACAgBISBCidwDQkAICAEhIASEgBAQAkJACAgBISAEhIAQOJmAOErkjhACQkAICAEhIASEgBAQAkJACAgBISAEhEA1ARFK5FYQAkJACAgBISAEhIAQEAJCQAgIASEgBISACCXAgQMH5EY4CwlkZGSchaOSIQkBISAEhIAQEAJCQAgIASEgBIRAbSBQqx0lSihZueIjVLoKYDGaUeXVIxAKoEuXLvD7A/AGQzDAx/tAD/WTLhSC3miAxWyEyWSCQW/S7hGz2QyDyai2gD6oh88IGA0BmCIRhEMmuPR6WHkE4/5P4Ti0GWEE4IlvijDPWXHgIAxBL0oqKuGIi4NOp0cEfni8PsRYHTBbI3DEmmHjtsFgGP6IAQhHYLFYOMYgCo+WIqADXNw+FOD7oTBiYpNwIL8Mfo6/rKQUCQlxMMeYEJMYDyPHXFHhRCQQ1OZQ5nbi4osvw8HiCpTyteSUukirl44rr+qOvXt2Ihjyo0Xz83jMOGz+ehMS4uxIz2iK/XyvuLgUrdu2Rdhk55g4P4OODAwI6sOcUwhFBYUIRoKol1IPOrOejLhdRA+Xx4mgP8S5WYCQB5WlJQhz+8at2uHQoXyIUFIbvnpkjkJACAgBISAEhIAQEAJCQAgIgbOTQK0XSp6ZOgulxfuQkZaJ4hInCkuLcFHHi5GZ2UQTK3S6IPQhShcUPZRAQc0EegofcY5YGI0m/jbAZODfZv42UOQIUQswRkDNQHt4A2Y+p9Dx7RKY9nxOQSCIeEcMAnGxKCssRdBTgTJPFWIofFS5vbDY7Ah4vUipUxc2ixVVPg9i7GboAj74/BwCzxnWBSia+Pk8CGojKCx3ocIDeHw8v94ApysIbzhMaQYoyC9GaooDbl8V6qTXg90ep4kSHCrnBFRx/9S66dw3CCfnkd4gE0NuuQ2OlCQcPXoY9es3hLpJtu34Fu3atYPVYsPuXbtgtdnQoEEGYuMcICHtmB5XJTxOJ8fsQ8DnRYjCUt16FEn4q5JCUGKdVHj9fni9HiQn1+H8LKgoLURlZSWqnC40b3chKt0BEUrOzu8KGZUQEAJCQAgIASEgBISAEBACQqBWEKj1QslTT0xDedkhNG/cAi53EJu3beJCvTF69rkaTi76dRRIdBGKDjodwhQfIuo5RRCH3UHRwAKDkU4Sg4GuEiWaGBHhm/yTaokOQZ0JIYoqKeFyFC57GjZPIRwZ7aBzl8NZmo/CsjJY6ETxef0IU7gIcb/EhCQe2wajzggvxQazgUJLMEC3iwtGkwU+JdbwPKFAVLRxeQOopFpSXOpBSRlFCAooXq9ya9hhoYhRXFJMNwpdHhxXnXqp0FEh8bqcMHG8YYMFMXR7hAMUOao8cDRqRHfJpbh2wCAUHMmnc8aEgsKjKC0pQcPGmTwthY1yJxLi45CQlAQ7z+FxV6K0rJjbFKOKxzBTbKlXl+cx0oVDoSREZkGOv7y8HA0bZvI8VZpY5IiNh81uhd/jwv79+1GUn4+2XbrCYE0QoaRWfPXIJIWAEBACQkAICAEhIASEgBAQAmcnARFK/vIUF/mH0KLJ+TBarVi3/lOYTTbcOWwEyri4V24IUChRAoha9CuhRDlKTBQrrGYrBQeW3VB8UEKJgSKBzmSANRREiAKHHxbEm/0w71qJQ1vX04VhYYkPS3GOHITnaCGosrAMJwIb3SkBlrhwF9RJqQM9TxmgKyNEl4Yq6PHQdaLnsdUYKjwBOkFYJuT00uASoLvEAL3VhrIKF/cJw+Onm4PlPwaTFV4ep4JChI42F5s1htty3HSp+Dxu2GIcmmOm2QUX4dCBQ0ik88OUmo67ho5AvQaNsP/APgToENl/8CBaNGvJ7W0s5Qlz/xgks5QnTBGk4PAhlLFsBjpldYmW/fg8ftSpy2NZzLCwtCbAEia9EmfokomLi6fwcoQlRXYeL4YcdTCzFKiSbhKvsxz1W7QCDSUilJyd3xUyKiEgBISAEBACQkAICAEhIASEQK0gIELJ40+hqDCPjpLzYIu1Ysv2Tcz1cOH+MWNRWkqBguKEqroJUdJQjhLlJlHOkRBFATNFD7s9RhNKjMz70HPRb7WYYAp74DPFIWKwItV7GLuWPofMCy9FwcG98O/dAHelm8eh0GIyw0uBJLVBGswUPSwxVpbv0GFCsaOKYgZPySwRVUDDUhnme+QzR+TQUScs9li6NHyItRl4fjPs3M/jDbK8pQoVdJiEdTbQHIOC4nIEmBESazPDQTHFRfElyIwQd1UAKYmJdKEcRc/eV2PT5q1o0aEjdEn1MOp3j/LcfpRSuNi0bg1atj4fSfHJzBVxI4aCDii2eCpKUUiRxMW/gxyfyaaD3cZSJHWOyiok161Ll04Z806SOc4gfDyvYhjP49BfgsTEJBQXFcFLd0msIwGOeO5Ltoks8zlSVCZCSa346pFJCgEhIASEgBAQAkJACAgBISAEzk4CtV4oefyxCXSU5KNZk5YsVzHhCH8uOHAUw0aOQnkl3RjqFxf5QfUHnSXKTaJT7hI6Kgz8OcZup0hi1rJKDLSE2Cii6HQ++K1xDFx1wPTvZdj+xUfodvW1+PeHS1G5awuPZYYpLgZWlW9iCjMjJBF2hp0GKbx46BSJUMzwsDwmFA6yBIclLGEDw179KK704XAhnRcNkpjxYUOiw0yxRWWmKOdIGAcKy+AJ0L0RsqCQgkWF0w07HS5JdINYTTwOHRyVFElKyj1IYE6Kyj/pxDyWfDpc0lu0hLXJhRg6YrQWZFtcVo6d2zajU9dO2LcnDw6HQ5t34ZHDqCwrYZ6KE3EUaGy2OMbdstyniuU0jngkpaQgKSmFLpUDmoOkvKIMR/IPUV/Rc54NkVA3HolxySgqLmI5k0HLZinnXCPMW2nV/iIUFotQcnZ+VciohIAQ+K0TCFG09vM71/Zbn4iMXwgIASEgBISAEBACZ5hArRdKsh8YCWd5BVq0jHa7x8mqAAAgAElEQVR2cbNEpKKgCNcNGsKQVTdjQHRg0Qs9HcwoYQmLCnBVIokWQ0J/hCq5MbOcRblDlNNET2HDaGY5DF0fNoorBf96Crb4uog1OJG34QsUHqpkBxobLHSvJPN3gj1Mx0YMdDYrRZBi+Ck46MJmBAIBGCzRcNijpVU4fIROEoobBp61Yf0YpKfFaY6MCLNQKsqrUEoniYuCCvvhIP+oi2P30oUCxLI0yM5xKcdKmH97Qzq6Q7xwuqvo7EiESRdCs/qxWlmP9aJ+GHDHPYiLd2DzN7uRnp6KipIi3oIReN0uuFwult8wL8XtRlKdOhRCYigG2aHn/IvIzGi2oHmLxhyjSRtbWAkuJYU4mLeLQomOZUd2VIWq2DknBfXS0hBbtz4i3kp8uWEjQnTRXH7V1Qxz9Z8bjpKS5Xj9uslwzP4M17Q5w5/iUw/v+wbvDhmBYvPNuCjnQbRlc6EffWydgXkj/omUMzDWHa8OwRcvgseeSw4nDqQEnzx8PfIwHn2e6YfUXxnRmTxdaNd8LMx6EeErJ6P/n69A0pk82Zk4tm8XPhg9GkWtJ6Lng515bXzYvXwa1s1woXHOFFyWFj3pyfNsjS01uJ4u3ntvZe9G6vTJ6NmGjjXnN/hoXDYKGk3BNY+0P86uYHk23n8CyFw6Hd2Sz8Skz/Qx+Zm8dARcj72NW/odm0D0teJBs3HXg63/qwMIlWzCRzNeQP6H23hcM/TNbsaFszpj33WjUabuyz9W35dn8LP/X52QHEwICAEhIASEgBAQAr8ygVovlNyflYWS4kI0bdoM9Rs35oLehABDXK/o1R9HWHpjMrDVrYF1LBHlFFFtf1l2Q6dHmKGqQWaIRPgrhkKBPdbBn5i5wdwSh5WbW/h/hvevQ8nmdcik4HBw62pUHM5HaUUEKXUTkJQQQ3HAw3IbPRo2aIAyZxW74BTRSUJxhtkeQQoaPralKShww6da/toN7HDjRkZ6Cstm2BmnysuONSGKHjocZbeekCEGxpgUFLKkpaiolMGtdZhVwpIXth6uS5dHKECRg0JKObNMzGYHDrJ1b4OGDZgh4kaXNg1RfJgOkEuuReuuPdHmgjbY9O9v0eT81tj1zbe48IK22PT1RljtFtRJrc+ymkqW4ESQllYfPhXMSlHI42G5UYBjYgefRsw40bHzT8HBffBV+ehCyeM4QhSBfAx1LUNsYjLFpgisDjt0HKMqaULIh8btOrPbTsYZEUp+9YXW/0wo8WHbC0Px1RtpyFzIRWX1ovZ/IZREF9Ivw/zYAgzsl0YB7cTHuSqU7MdHw2/DQcd49KIAVP9HwBdsXY7c+W+gdP1uiorcMKkV4m6/D11uaf9fF46i9//6k0fjyICpPc81aBguuyiZy+kTHhRL3hs9AoW4GenN1yB/VSM0PUEk4ZfbKfOs+fXUxJIRK2AbeTsw/0VU9ZuJ6x5sj/gThvOrf37/6/8Q/5pCyRFem5tx0Hk1Gj7YjzlZPrhKY9G2lxlfDh6KoitmY+B9raOuEhFK/utXWg4oBISAEBACQkAInBsEar1QMmzwELjdZWz3G49LOl+OUpaUWBjG2qv/zThaWMFuNEwXpetCVd6oLjBKIAkxV0S5StT6PkzRxEwnhYP5HWZ2pTFazYinY8TkKsK+VfNRr2Fr5H2xAnrnES6GfEhOzaQPxY9gRRFiEhMQiolFPQap7tq6C7F6M8qdxYhYKcbw/8YezCtjxoiBJTJOtGwRi6aZ9RB0h2DVRzTxpIzdbfIKnHAkpWN/foWWLVJWfIRlOQ7UT6nLtrseOl0YGGtmVxtVEsTuOHquyPJLquh8YQebKicaZzbkmVxITXRAn9EWDShW1E1voDlmjCyrSUhIwBZmmMQxRyQxuS7qUlxJoZtEz44+Kn9EuWr0yndDEcnLFsMBvxdWhuKWsKvP5o0b6W9h5oqnjDpIgO6XMHNfSuBIiOfPIYa9siSItUNBfwibc9fh8n4D0fC8i0Uo+Q++W6q2voDFT5Si2TOPocvPEUnO1GJJuVqynoD/vum47opTRRJ10povrP8DPD+xa3RMrmE1dQFVi1T7b0ePJ/sh4wfPVoIv/zIa364ogOnKm1G/HwVCtZhd/zYOzF+DcLMx6DxvEFr+FycaFRpKkDjpQdTXLC483641KJi/At5SP/R0NdxIV4PjJLFkE5YOoQOhoBUaLpyDno2OvXm6ef5n1/Mwx7dKCTmdTi8wiVDyC26G/f/CwiHTYJ6yAgOvoEvnxx4ilPwCsLKpEBACQkAICAEhUJsI1HqhZPjtd7DMReWCRNDxki4oZ1lJJOhm95lUNGvWHAZbAgNQGeJ6XChR7W79LI9R5TjKVaKEEjNiWbZjo5tECScm5oIUffgy0hiO6i6vROGO9RRf2P2GbpSgjeU5PgotPhfSmjZFYnpj7Ny+A57iYiSwfCfMcpswu8J8/TXt6Ml1YI7VIbmOFYl2lv74dLDpk+kyOYQAQ1EPFTEnJDkNlcz3cLk9KC0qQHpGHTTLbErRhAuhCgNb8tbH+6veQnLztjjCANZElgWVsrzHoLegoOwoMupnIpklNMkJNujrpKL7rfdizVe56NSuLcts/DjCcqCkpLo4r00rJDfMoOhRRXVI5Z2w9S+77ERYUqNYGBloqwJuj7VPtjssfN/Lkh0PXOweRG2H3X1sFJ8K2f2HLY+1NsvMYqHTpLKknDkxBTi/fRfyjheh5Nf+BvqfLJb+s4X1GUH0K7qAXLtW4Wt0QpfmsSc5bVxfTMWS7LcR83MWub8Awg8LDU7kzhiKrW8A9XIWo2/zX3DQkzY9s9dThJJfcF1+yef5l2z7C4YgmwoBISAEhIAQEAJC4LdOoNYLJSPuvIt5Gm6EuWC/pMvl8CqXiL8UIfdRxCfHolGLLnAkNmWHmyBDTv3Mc6XDhA6KEJ0ZATo0TFqIKz0VeoNWdqOnG6R+qBCHNq6Bv4LuivJDdFocZTvfEHNFMuH0laGqhOJD/QZIYhlL3q48BJn9YdW5KSCwBS9bE2/adhjp9VKQVseChHiLFsiazta9R44WI+9gIYNdXXR02NktJgVe1X7XpMPBg7vZuSeNx6zLXBMzg1wNaNv5SpgiPrz18iwU6OIYIstqdX8ZwiYHO9+4Uclymbi4BAoWIVzasR0OsmXxDQ+MR6mfXWyUEFOQDx0Dajtd3g1xdJZUuL2IYZaKkc4Z1R45yPKZCBWkAIUSC7v+KOFD9TZWDhEGumjuktj4eAoozE9hOVOYuSv5+Yc5JzuFGpWnwlbLLGlyuStRVVaMuHr1GXJb9ywQSpzYveplfP3SCrgPuAgtCabLb0fbBweh7ffyEUqQ++o0bFNOAG6qyicS73sE3dqzdGHg6TNKCja+gXUvzkflN6XcgfkBrS9H6sgx6Ha8/MGJz/5wNfYcGYsr5t2Axt/7lmHZw10s70ibiP5P9qrOcfglYz7lgD+wWIqWRLx9QulM9WK4OTMV7svAttcnI/fl6Ly/yzcpwbblb2DH8jWo3HQgeqJjTPo1P6Gc4ocX1iHnLqx7+WXs4zE0piwRiek3DBcO64Vm1f+BvHTVOCybcIROh5wTnA7fzWvfW1n4dFoamr7HTA3uU0Fh4rOX5n9X5qKVnXRC/buHoVtzM3a8xbm8+CFbYp/MRmWrGCYMRWHnaRj0SOfvh2D6vsBbPcfCNXIuhtyRhM9qkNNx0hmdn2Jx3/EInZRl8Z//M/OjQkO1A8Fw/Jw/dZ1Pd+2+e63XY2nYxnyMgjXboiVFGZej3iNj0fPU8h5tWj/vvj0+/sUTUX/Ti/jyhRUI0Anz45/N093nB9CUOScZu2bgyxknfL77jcQlI/sdv79O3NPPvI9PTpzPj5ZIcT7LTxifundvfwSX3WFG7i/IKPneOckw5e6R6Nar0cmunxMHynKpz57j52ZV9efm+HvMKvqcWUU4TSbK6T772mulaPHeJLTivfHRcy/yu4ofDO1z/Bh69lNjOGWeJ7137MQ/Lp799sWv//xzKUcQAkJACAgBISAEzl4CtV4oGXrrYC74lQASxsWdLuVinov9UCXKi3YgPpGCgC0VTc/rgvrMGXFTRQkwFyTM0hz2qKG4wufsehOks8JAbUBnCiGjXip0GxfBVVCJkqISxIbZIYZ2iv9n703AoyoP9fF39pnMZJ3sgSRA2EGWqAiIgAsuRUTBDW0FewW9BdtbbG+hz/8CfVrovYUuYm8Fb4X+qlgXWgvUhaqgKAgSQXZCMCvZ99n3//udTEL2DApV5Iu1QubMOd955ztn5nvnXRKiElFbeQ6BkJv5JDFsmRmBRmagVBSepexew1DUEBo9elb6OkisuDGwfxJbYgyIpT3FVk/rCvNP3LSr1LBFRm9Jo6ElGm57M2xsoNGy0SaT2xu4nwYPK4PjsjBg6HhEp2QxVtWJva+/iPcPHIaG4a3wOxWix01FRxPbZszmOJIfUQyWpUXHoMG1d9wLXVI6iZsQzhScxLCRY4hBLKJiopkpEgM9PTaisVhrYOUw/66oSEiKqFVBNDK4VQTeiqagKD4nyKBZHbdLSLaSVOI2WgM8bhc02hb1iZt/VmxMDNCtraIaJmsAc1S0XzFRwm/Yf7UIx97Qw8zMhAGDyYzUn0Hhn58laTIOg15bh+vbyJIKWjUeQtEhLoY6beuyjoNm/37EdghI9eDoHxbh0xdKaLl4HANmDyZNUof6119g6CJ/9zCzGZgdIOwPLUTAme6/5Wf2x58ZFmpaRWn9zYI5uJAxd3Mz6maxZKeFZ9uSV4FHN2DWtweHF2fhhU/WWozH0/j008FIuf92EjX1ME25A6OVobyD1+a+As0dDGidksXz86CJC8fSNwuge+pVzLu71Q/U/SIqUPEO/jZ/JRwYh8TvP4TUVCqTKj9A4e9ehRtTzudkiOPcthIuEhTf5vg6/pCkmkNyY3ALkRQbzkrRtGHOS7zyDCrfeR14eBNmjTeQyLTBdfxZbKeaI37dm7g+nK2pj47GuT/PZSDtSGXhOLGTk6H+gxXYvux4+HW6CKqKsKoFqxj6efPFSy3tdVFaweBhknroTJT0+Dr3QpQU59B2WMnX/0kMmCIsV+fnt7FLVk3k87bVOmScwIYt7zj0n83XlRYiMTcKfvUqfKkP4ZrNT2BEb8HFyjw/hJjZVjQfsyD927OplgO8Z15HoSDJUruGH7dcBy/Cl3lT1+0zH8L4jU+0C0vm9U11zqev1MN4X/j8vRW0Nz3NYOWRMPJ+cB5jMWO7D3MNkJx4ef5a+Ebei+yHb2ixZe15EUWvHIL64Xb5Ip0vZU8FThyvhOvMKzj29B6Yn1zP+5fYKAEDxmfx/y+EKDmElKcm8N5UiSQFJzGG5zmGAhhXbcKI48twuGIKMmcL2xhf41eeR/meSj72art5K4mS8y/RYWzmNV2MLNy1Yj7Gfn0/E8qRSQQkAhIBiYBEQCIQRuCKJ0rmzb6bShCtEnyaO34CF+5smgna0FB9mnYaOvn9/LsmGqOGj0XWoNHw07LioXVGqDAsDEJ1B11cCrL5hUoQNdUU6cF6VGx7Dh6247gYyBoTolKENb5pif0ZkHoUiWkpyBk+GPXMEqk6V6HkhliiYqgWqUGdzQMt9zF0cCqbcCwMPq1jXS4zUzi+1LRMGGMS0NBkg4Pql4rSc1BzzInxsWyQSUd8UgqcJHKi4zIQzWPFxFNtQqLCRLWJrewM3v3nWzhR+DksMVFUd9iZgxLDANZmhtXqqTTRIoYNPCOuyUVKzjA0MkR2fO5YnD59Av2TB8DtDCE2JQEq1gH3S88A+SHakYAokkQGht+6aT8SgS1OZyMCtOt4GFKrIZUjGnlcJEGEqkR0B4n/RkWZWA1cSxKKJAt3IkQoQT6/rrYScdZUuHjszMye0x2+6JUb6beXLdaHSmSTEOkQhCqUA7c9hWYGTd7HNg4RhNhKZsSvf1FZbJ//CQddHm+vtDjfEqL/6atdwk1bMhoquODe0mJ/6KBUoAWs3d5PKwv3CRj+3o9wLQ97IWPuFr9OREmAC+fX5q2Gd3bn3IrwwucQYz/HPdVjWCl5tE7BreFwSU97hUx3iygb9v3XXcg/fhfGb+nU1uMJ52WMbG2S8eDAr27CyY8fx3VbH+6Q59HaxmJZ9y7uvs7AcNsb8ckbj+K67R2364JFTzaE1syHNmKq9ZmdlT9fnihpmVN16P8aM0EizZiJ4KLobf63PFbcjpTr63XuhSjZT4KRi+W7SfKcn7OCQHiIBMLgNoWPGPKFzNu2MNpuMkxa7Uox4de7RzjCry8yOWde6jgXWtRTJAYVZVDr9UbCjeGnVWldc1OUa4Tkkrfd9q3zruv1Lebq7Tj5uhfGPltvWu4d50auZ2bMuA7qkcK/LaRKCn3PjR7tNBdClBCLkbxeN7ZXtIXP4w0ifMdqzKHC6nymTfiepydWz7SGGF8aoqRyx2/xFzyAH8y8jLqyDm/GZsznP+H/SqYkgruW3EQiIBGQCEgEJAJfLQJXPFFy/6zZXLyTLPB5cNXosVCzU1eEp/qdVVRB1JBI0LBK1wuTKRrDR12HQcPHM0iVvbtUUERVniBhYoAzOonEgwnWpkoETu5my0sN638pC3czC4Ta84z0GK4cLSgsZ2vNgIEMWa2Dp4nqElpU7DY/6hv81KeoWZvLUFijaM7hoprEQkDNPJOYJKRlpCKDIbCBkI4ESzOJhmK47Gy2ITkSF5eAhMQkOAIaBGjHSbSmULHB86Elxxfi8WmRMWlVKDlzAv98czsVMw402t1wkhwBbTlCzVHl9OG66TdjMNttnFSHGM2xGDXuKnh9HFe1FxZ1DIxs6XEZVAx4ZdtNP7bk1NcrdchROiOJFjVMUWYloLWhqVGx0mhpt1FTfeJkO4+ZjwlySRBJUQYDg17rlJySABkXDRuDlCRYn5NWJ9YFG6K/QqJELNRvRz66q3UNL8zf4DfXu/jNNb8pFzaLs3Xd22NaFrx7OlTuKgv2F25vIzg6XvpcxExnVSjJiYcZqqkh/ZbHxdWxj7nA70AEhNUS17USNhcy5h5uNu0XVoNFCOsi1I9fi9u4EErq8JTwwmc/wz0vcCF/9HfXc6HcagEQO+1mEVX3DiuVVyLw1ItUnrQlh7aNoPNi3/Xpr/DKkv1dVDcKkfT8BIx660fIJZFUwgXmrrXRHPO63smHHheYYaInob3VicMKq1q8bUqZL0mUhMk4O4NV21pJLtL7Q3dEiYsB04W0mOWtfRPBCStZ03xzuG2nr9e5N6Lkru7nd6sKqi175cLmbStR0i0Z0qrC6cuuFH59jSQq72cLU8efMOl1ph3xRjXJnxa9iJ4ImKO/uxGfvk5Sb5ewtaCFkOvh+j5PovRRD6zg9DqSusuLabVI9aU2ukhESXc4tbwOh3hfe69L7XlE13g70CMlrztfApclUcJEIqkouUg3M7kbiYBEQCIgEZAI/IsQkETJrLvZvsLWFi7yB7Mi2GAyw0HiICFWx5rdzxmg6qTiw0zFRyH0xgSlNjgxfRjrb0mWHNsBUygWrsQMkhQepJYfR9mhA4ieeBtU1Z/BxMADPy0mSWkJcIWMqKkPIJoqjBIqNcwkRMghoLyqkcRFAEnJSSQ5osiQMByWpIwpLoVBr5lIGzBMaZzRk8CxM1PEYWNdMFt6khNiaLGJg5MtODTCwEsrjYbZISq1UMTwNyRZGDtLgob5IcZo6Kj0OPHJB7T6nMaR02fhY4OP29UIF1t+mji2Gfd/G2lUcnx28jjuuvs+aPm4huGy9s95LF0SyRDuzaJCjfOcUoXsIxGioVolKAJdmdMSHRNP+5ARTjb7iCwXI3NbRNCtjfkrCWz3cTntSp6K2UBFCy0/dlsjySeSJMwqqampRiNtSVdNmAZr5uCvkCgJf+Pa68XXi9+//fO6LFb6WkSHH/ee/0a2OyKgtXI3dv2bYRXLhYy5D6Jk/auwvEArkfdJTH9mdjetLeEx9kAO9QZby6IoM5yV0ANR0lewZPjx+PUf8ty5D6EyuW0Jmh7tpAIQtps2IklsR4wWLkFtgZ6Wp0eR892bMDrL2jVvpJfjt5At1g6KiK7qj75e414Qaq3jtfSs1Pky7wnd1gMrO7TA+PgaTP12+0rivl7nXoiSdvO3w3jbKaRarFIXNm9bxu+l0mt918rrCyRKzufpdES0Ral13mLV10K+45j6eO27HWNXhUfPr9P5sXZUpXQzKy4SUdIdTr1h8o0kSip3YPPBqzH/clKvfJkbhXyuREAiIBGQCEgEJAJtCFzxRMl9M0mUUCmh1ngRbzHTmmJltkY0Bg7OZiBqPYrPnEFSfDTVFaU4V1aO7JyR+NbsBdCx1td3fAfUNbXQGONJXtRB76pFeb0PA6+9HjWH3qVdxkjSQgcDVSFkHlBytpTZJ7Uw0+7SYHPiHOuHvSRSMjLTWOOrRjMbYrQkRK6bPI25KFdRpWKho0VP8oNKDpI5FJ2QkGGArMpEBYeJZIUbTbVNSuyIifkkGo0fAZ8XNhd/IfJT2OajYjsN+4HZcBwgZ0Kipa4Gew58BkNSHCoqSpSWn4zhV5GUycLkadPw1zf/gVVrfoOmmhqcPsZaYE08rAbaeFx2Klw8DFvV4UxRAWISWW2s9cLrotWGapwgM0hE809sbAyVIySedFFUkTCfoqmJ/vY4eN1OuGkzSkxibTFbcNwkUOJZE8yOHxR+XoBDeftx8+wHkJw57KsnSqY8iVH39VT/0Yvfv/2NJZz7YGnLKOl7Ed11oRFWj9zQqjIBLQz8FvuD9iqT8GIrojH3TpSoSZQFS0QAa+c62Nbn9X0OQily4o13UfDBG2g6XoKgCNxs++lDUdIXUdLNYrNFPTKl7Vv9APfxwqI93WS72FDCmu48hsS2BFNOQMqq5R0DRns7flg9cj5kNYyFvr3KJBJ8unkNPLQtLFuA0gqqEzZ3shx1+5K1Kj7aP9ge265P6loPzHuGNROZJIw6VAIrT+3rPHoPc73118yn6TKEzqTAhc3bXkmLi0SUdD5GX0QJOsyXvjAjqTd5CVx9WG+6e506Q2lKG4ERab2EsVxJRAmJjN9uyEPcXSswv1c7S6uiI4xm1l1YEX7C4c2rcHhsu+fTJrPq8FisuK1M2XdT+CmxuYta7D7hY3b5Pbc7vPm3KLttGmo3nM8joZSk+/33PmD5MVUiIBGQCEgEJAISga8YgSueKJl7x9203lCFoXJBTZIhyhKHqFgrUrMGUokRh4LjJ6nmCCLG4kRFORtqqJb4zqP/gVTW+noqTlHlwcBWWk3qq9lco3UpVcKewmO0z7CpJiMRXgNtK+YklBd/DlttPerqHDhXbaO1xg+T2azUEAfZDpPIjBCT0cDGGhIbDH9VqfSIT05Bcr9+iKe1hmwObSlxiElNYzsviQ9WDVtMOtSWlsJHMsJsjKVKoxnVZfkoPnlYIUQaGutZ8cuWHqav1jU2sbkmnpaXaCpisuA0MOaVBEc5A2Un3XQzioqKMffRBXjjvT343g9/gkpmoJz6eB/GjrmOhEYaa47ZliPCV5nZEmW1oKCqCM6AkyRIAo9BAqbZAR9DaIMiGJfnoLXEKoqRAC03iQxzbWxgdktlFdU5USRwfNASp3NlpcQgim1AGbQBBZE9JpduJcNXT5TM7qHhpMPF2n0QY9smYdl++zaY90UjSk/fuLcuTjs93sFGgu4UFOFxRDTm3okSjHwc16zKwel5zGLpJtiyzwW0UG7QtlNb3xLEOmDkYKQm0EfGn4JnRUZDZERJm2Kk83A7K0r4eEeFDXqwK3XckaviED78w++UAF3jU5swlzYfJU+jV6ImbM2ofwrTmduQWfE6tsxdC32H3JK+FsvdkSQkw5YsQhVIfq1nbkZvYaRtT/fg3LETqGzPQbUFdnb/Gve56O/wtL7O4wsoSsJtPufDdy9s3l5MoqSn+dW9oqQHFQvxujBFSYutrK8w11aipKc2p4g+L1wmRElLM5UV2WwhmnoBucVt1pt+b4nM4y8QjlqJHb/9C/DADyB4jx6JEkFkkDT5bdlt7fJQBOGyG4mLWp7LDRRLDQehEDViX38v7hjY2uv+I3pB5UYSAYmAREAiIBGQCHwVCEii5FuzWHXLXBC2zqSm9IetmXkk0QGGo6aSiMhE/smD0FEVEmM1oqm5ArU1BRg0cCjuuesxKjlYaat3kRCIQUNZMVUT9XCcK0CCr4F2mxyqUEiHMIg1/1QhzhaWUdVBIkZvRpNXdObYqFSJw2ML/h15e/bikw8/IhFhJ3GgRxQrhkWdrlYfgsmiVYJdzbFJ8JjTcNvjP4YmyqooR9TsBmksroCHlhwzc0Xef2M7zp3Yh2BjJS0+JjQ5HcwNIbFB8ofMCmKT07hfN8orKzFo5FUcmxHFVI4kZSTxYTOGkTAZPu4aWKLj8PnpU6g+nY8bbyY++lj4qPzw8TjN1S6SOD7uly02zFER1cQeKk1iYmLgYh5LUOPDuXPF3EcUnJ5m5JFsGTZ4OMdABY6tluRNIyqpqgkxkFZFe5DIJxF70jILZtwUVt2mDfgKiZJw7sihu9ryLXq+KHu3J7gYCvsKG1Tay9c7h7B23HfnjJLwo0ouwdOw0GpzC5tmXllyvFMl7oWMuXeipHWsbcGWzMq4m3kp5xUHfYQzvkN7BINI01nZe0uniJGIZPnhxbQ3woySlrMJVyWPYmbLk8A/acWxP9l9xknHs2fmzM8ZBnuofSaFaEV5tcNr1v45La/pGSWfJedjYcUZ3CmPoy+CoRP+rZYg65OYvGY2ciIiSb7Y28S/jCjZ331GSWtGh6kto+TC5u3FJEp03c6v8GtX3G4+hHNVWkOBOyPfOaNE+fsrPWQQdalgFnvrLly1JRelY0PUBb7mlwVREs58en3CFyNKClj53RR3ASRJJ0UJi8pzw2THBRElrWqTdmqQ9pkpXfYlqBSpKLnACSw3lwhIBGbxZTgAACAASURBVCQCEgGJwNcDgSueKJk36x5SAAFmkzCkNC2bqotslJQegTUhCVbrAOSTeAiR2Bg4bBAX82Bl7iEln+Oh+xbS3k8Cwl1HywvtMFR5JFClsecfL6H57BGMZS/juVrW+qp98DTakJoxkHkd1VDTjtJoDzKfxIVBgwchI2sIUjIzMCBnAFUdJSQNQiQj6tBcUcbmnWr4XeXMOnHzt6zfZajq/BVrYUrqT+VFgEoXVvwWnoPXSXLHaMQne3aiIG8vVR02Vmcmk3TIRhZJirSMTOaemJlXQmKD7TR1ZYU4euwQKhpc+DSfNZBJVgwYlouoIcPx0KLvo+DkCbbgmHHkg72YPvkmqPXRJFWCMLDeV1iBPHWVqCovhIE2IDMVKkFmoxiZPeLhKLU6HU6c/Ayfl54mWcQaTuapnCsrgsPuZT6JgaSSiXXDbMsxmKi4SWN2SUvYq58qk6yRV0PNWuGvsvWmpe71Xai7kARdL9iW3Ao7F9abGGzYfpUraoPvRRHbQDv4/MMqBHChdn+riiG825bWm2Ju/2KXfb238F6UsgVjPJbi0+PMDxGKhnbDuZAxd3vb6WZh1TKeQ1+g7rPrN/AB28fYNosqFW8fipLWANs3uNhkEKto9Gn7aW29yVrO0NGO1g7ldXh6JMavAz4VRFKEQbMKefNB5Avj1kwU1482IPWdRShKO9+A1DLOCyBKWkmSNCpUfnlHN3kwF/cN4l9HlIDNLp1bnVrbUqZgyLbzFcsXMm8vJlECoZbq1KrUfetNOMQXndtfqGRqbb0RwbskE0ULVkum0Js8/xc7tVq1tv6wPrfP1ptw004lCYQtnZq3Ip0SXxuipDUAm+RZp+u5FT83vhhRsqF2GlaMPdxikenTwiIUJBtQO63VXvMlFCWSKIl0FsrtJAISAYmAREAicNkjcMUTJQ/cdQ80bG1R691IYLVuUvJQ1Nkr2BYDWKPTcSZ/H19kI0kUNs9QJVJTX8lWnAY+Fo/pUycwo6OZDTIaRJlSEG02obGqFOUfboPj9GegTAUBKi6MVE00M8tDK7ptqDKxe0JopHLlBz/5KZLYghMQthodrTQMRFVCWD1sq+Gi0cf/lp89iqITh2hdqWUTzQSMvu4mWl408KlEo42KREkJx+Cm1Yc5Kqz7raI9KImVwTHx1AXro1jLS/uLsPIwXFXF81SR3Ah6XCRhytDcZMezf/wNUjOTEKQ96OGnforR4yfj7Nmz6D+wH858egoDk1lLbGY1MGUFrqY67Nn9No7mHYKDmSxulwMqv2jpsSCdwbOjRoyleoSNLQyBPXr6EPbsfQ+JKbEwRrOth204Ab8G2QNylJBZrUaQLgESLAaSLWZWBPuQM24i7UUxl5AoKYZx9k2gQKfLj37Kw7hxFPugifvR3y3gN8PM6hh3F/rPvpmkE+At/hg1+/fAe8N6LoLCOnEudt9iSGhVSSbMjz+MAYP5e28FKl94GvV64rB/P2LbMkpaDtlKQOhuehwDZg+Gnovr+tdfoA2koEdyRlkk/rEC6voS6H/UvjWj9TQuYMzd3bK6XVgJsofBrofGtVuw9U4EtKoGgiPvRfajN4Ct2AhUfoDC372JQCoDgAuYJfJRS0NIj6RCJ/tOaiqvIWUfrzIMuIfFo5JR8Ty8mfUIknjoTKQc/fM8nK6cjaQpg5UxidfYvudFFL1yvBMRFM6EsU9B+qr7IFxDemsOg1/FvGj5UVQDH6dCXVKJhC7NHxESJa3nWJID88MTuskIEUdKQ+bDszHi/KG/1JvNv4wo4cLXeIi92LOfxIApabyPcX6/8jzK9wiSoDsCIbJr7eIRJfthnCD47cFI//ZsWgc5R4vfQMHTb8LXjd2stSrbnXlT2/beM6+j8Nl3u9meKpmfPISze/iOQXlT2/mL69tuhZH3g76sN+JFbjsmOD/uuw+ZE4gj7yv1fH7NO6kYvf2J8DXUw5T42hAlfM+gBfE1KmTa3xO8xe+g5NlD0IyzwLEn+ospSsL1wEKtsTsxnB2i2GDa22Ja8en0eyVjpAA57RQl5/cRts8gnGHShRjp23rTIe+EQ+g4xk77/1JXtXyyREAiIBGQCEgEJAKXEoErnih5cPYcLtpphQk4kELbR3zCEPiCzVQ4NCExPh0nT+xlpoYe6f37ISVlMENfQ6irLYO92YnJ1w1lbW8iPxXH0opiRkyUDp7qM2g4+DYaTx5C1qCBcPlDqG9uRFUtrTYJVqVlJu9UJWbe9wDuffgRqisYHkupilC16KjGULsYjErSwB/0QW+xMCjVDReJEC/JDSOVGFqSL37WCodIeGgY1NooiBK3h2oRA7QkQrx+Nyt7RdArw2FZ4RvF7A+1gb8PkJxhcGszyZdo2mQG0W7DZ+A3v/sZg2a9UMWnIHvCDZgw6WaqXLJhSbGisoAWHm5jSUljPsspvLntLzhXfpLkiAYDsoYjPiaZ4a0JMJAgCrDhxutmNgmzVdJTsmj90aKMZEwFiaPTZ49hxJjhMFpiUFVVq4S8Zojsldg4Zrw4aL9RM99Fh0Fjrub4VJeQKOFCpYefzk0SlZ++gn3PvsDgz/qWZ1hIGE2YjQFP3IVr2wcpMojzw2efReEbexBkRigSRiD+iR9h6h1efDh5EdCJKBG7qjn2Ovf9ChoOieBUPdQjpyD18ScxdbyVf+vmJxwk6sCUDq0rnbeMeMydn9jTwqp1QR/d+o1630RAzacv4P1fvQBHiQDDAvW4m5D5/cdxvecFhqx6+yZKxNg8FTjwytM4/cr+ljBYYm++41GMffRm5HRLHITzQ7hANXfIDGk50fpjr+D9Z9+A/XgB84CUF5PjmoDUR7tibuei+b1fPIsG8brrExCzahPuvuF8gEIbGZTaTonShmff+CibhsNHWXrVy8+Ff9Pe297+VURJ5R1/x9xxJXjvd39A5Z4TxLvv+R3JvL14RImwVr2LoZXP4vAf32yZp33Mr0Ddcbz//LM4986htms85uEnMPH+9k1BrejX4ejLT+PoC3vga527D/8I1387E6eZUVR5cx/1wOHdBGxnsI/Bw233FXGfyJmAhPsfxcQ7BjORppefrxFRotzveC/9sO1e2v6e8DzvCSVfiihhUoyiFinIEWRJZQ9ECQchCI+/F7eAFpuL3Dh6d24L54x0CmfNys1FY20//EBRqpy37EQW5topuFUcr9f993oTkA9KBCQCEgGJgERAIvAVInDFEyX3zroTejVVF3AiM3sYLTiZXLc3o6b8NNKS+qGYFhKnQ4+cITmIt6YruSEOQTg0+7ltAHfcegN/Z4KKlpZ4LVUelZ+h+siHsJeVUaViZFBsFBxeBsFWOxAbZ0UZ80FKbRosW/PftN4MQ1VlPQo+P4uSolMoLSqF1+7HqOEDMWLYSAbG9mejjhHGBLbqhNhow+rgIIkQDXNHKOSg3Yd2nIISKk9IrNAWxKQP/pLdwE5mo9iYYUKS5AxJiuMFp1FYxdYP1vM62YYTxZDVa/qTLEnNxqFP90KtstPyEo3UUblIzxyJtKwsqGPMGDxgJMzeELyqAP6+7f8xkPYUm23iMHTwKAwbejUs5jgYdKz4JdHh8TmIk4OVwAGYDLG02RjhY+WyzdaA0rIzJItqYPc1UmSjI+FjIRb8qB9Swcft1WwBimKQbcaQkQhRGXMprDdf4TUmDy0RkAh8HRDoq1Xp6zBGOQaJgERAIiARkAhIBCQCEoGvBQJXPFFy520zEG0wc80eIFEyhLaRJCo1bLA11VAhYiVRcgx+dxSyBmSxvSWFSg0PVCRAfF4Nys99jrtn3Yx+AwZBzwaY0Of74Pn8Ezhrq2FvcsFJu43ZqEJ8SjyKKj1oZk5HcWkF0oaNwcip0+FzOxj0Wo4TornGXgm9OQYFxQ3IzrDi2kH9MXbQCIwffx0MzPrwseFGLQJQ+ZW4mvYcH+08etYF11NR4nd64NfSVkMCRcWK4FCjA/Z6J05UnsNbB/Yjv7IOA4eOQgJVHGWlJfj4/Z1IJakzvH8WMlMT0FR9lqGsrBxOzcKwsZOQlJ4OFdtobrjxWwg0OGh5cOD3/7saA7P6Y/yY6eiflAWLhrklzBUBjxlSM3dE8CXMMfGrWBfMcbKahwQMx8NqY6+7GaWlRTjw2ftI659CK44ZtWwAioqykDjRM9g1CD0JoeyR42FJSJdEydfi1iAHIRH4hiEgiZJv2AsqT0ciIBGQCEgEJAISAYnApUPgiidKbr35JiSQFBAL/lTW5upMccwJcUNLVYRaZUbhGer53TokpCQiIdFKiw0JCi70odKhpPAMRg7PwS2334ZAVSF8h7eh8viniGOdb4AtLpqQFvWV5SQeknGq3MU2mCrmg/gwftotOFLXiD37D0DlDGHk9BkYM2YYfKzU/f0L/4Df44Q1UI3RSWmYNWEKbr/7JroA4kjYhEhAMGOEBAlZERIlauZjlCLocDKHRM88ACaSkCipKa3G23sP4q0z+cgrq0WQ2SszbpyG5d/9DhorSrHj9S04+O5O3DhhAgalxGHPO6+RaDHBBRJCw0cjhTajbAbNjrvmBtYCu5A5fBj++be/YMio4RiWk8usjACaCytRw1BXv4dBuMxrSaIFyRhvpI2IQbUkcwJsxSFYHJGKyhaGvKo1+Pjge6hj803GkP4oLi7mKaiQM3w4ReUqNLJRJ2vkGBIn8ZIouXTXu9yzRODKRUASJVfuay/PXCIgEZAISAQkAhIBicAFInDFEyU33TgdCRazku8Rm5ABU0wCw129zN1IYZtNNKqKP6RCxIH4tDRabRg8ypwNYR/R6PWobWhg9kcQD82awqC9fyLGWUUFRiWSqLygxoPEhQGl+UVwBQIorHFBRzVKrEGDMTPuRUNULH7zxxdw/dVj8cR/rmIt73ise3k7/vaPXTDr1Hjvn69TtaHBcFp9Nqz8Aa4acxWafGoEgqQeaMPRiIYZZqtUFJcyMc/FjBMNiRMNokmevPjmu3jlwKdIGj4Of39vF0LRSVR8xODVtauQOyCDNphaPLfqR1jyncdQcioPf3/9/9Dk18IbsqDKZkecNQGjRg1Dv4wBVJNo8P1f/BLNlbVUvAgyRgN3eQOOvr8He08cg5fb64lfWmoqkhMTqLwZyoafdJ497T8sFVZxvFqOiVwIGpoq8eHHezB8PMkRo54tP8XIYDtQkiUeNlqK0oYOhaPZJ4mSC7yI5eYSAYlABAhIoiQCkOQmEgGJgERAIiARkAhIBCQCAoErnii54YapSIg2wUBFhiUmBTGJ6fD6mtn824+KEDMc9Z+gupCqkGw2lLAC10SyRMOFv5GZGho2tpwoLsF3JiSj9p0t0OnjMTiLuR0kU4rKa9iO44OP4aznGmxwsulmaEo06mtqcNN3/xNT5t6HP/z+GVw380GMnTRV8AiY+5Nf46ZrRiPTGMDdD38XiIuHJujAk5Ovxc+e+nc49bTc+Py0+QS5PSkL5pJUl56D397MvBISJQyDddV7sGj9H+DKHor/+vHPMGvm9WzeYatOXA5+tvhRPDZzCuw2B974w6/w2NwHsPPNv+DgwZ1o8Kqo9ggq7TyihUaoWhwMnq2p8+O9/UcQO3gESj/PZ05JEepqKvHy//s9Xvq0AOMHZsLNwWspIMmkMmf69Tfjlmm3ISMjhSSLS8khETyJRqslyePF8dNHUHquGNdMzoWDoa6fHDjILFkV65GZyzL1BnhIzMiMEnlzkghIBC46ApIoueiQyh1KBCQCEgGJgERAIiAR+KYicMUTJTdOuZkEAy0iVJRkZ+UgOTkLtU1lsMQPQMhnhMp3HKUnPoclKQMDB+WgiaRHiNuKKuAoczTyS87i+7cMRO27L6C6JgRjlB7m6CDikuLYjuNBbQ0bZUiu2NwuJLEJpogZIff9+H9w9Z0zYSsqxJGqZkyeeR+zPNRY+Mvn8OLr29j0cQ5uZnhoElihm5SO63Sx+NMPv4PE4WkIUsFhCIZYJ2xQyJW68ip4GuphIGtiMJuxnYqUkrhkrP/nAcQw+6MifzeChjiYsyfg599fhCUPfAulxz/Dwb+/hFsmTMWHH/0De/mvm9ajsnoX3FSARDGzJZp5IwwPwdniZjz2wxW47z9/iBP7P8a9c25HMVUfGuaTxM94CAV/f56KEeaQcCw19VU48M57qPq8DPPvvo8NP7QEMVA2wP1o1TqwDZitPHa8tGUzhtJqFNILYw4xKiiisqUQo2bOwjXTbpdEyTf1biPPSyIgEZAISAQkAhIBiYBEQCIgEZAIXAYIXPFEyaSJ01nLq2b0Rwijho7G4OwcFBQcQHT8YJpHYllveRJl+QWIj9cgtV8W6pucSGYoarQpgeUyOra1BHHziGgYCz/D8Q8PcPEfoJqiP+yNdugYVGqn2iPkDcLBStK6ujq4qaL48dObEU/Fh85vw/OvvoQ531tGYiUNH58uwuSHHkXQ1QiQULGMnQxTcj+8/MPH0PDBVsya/S042IqjYtuNihkl/B8aamrhqquFUWVU6oR/8X8b8fRf38a0OYvxwcljUDc2QE8LzfTxY7DxZ08hg3Esrz39KwxIjaddJhtlxfl46bl1ULOiuInVvrUO1gtTOaOjcSY+0YySSlYTIwb/+IBZLfExTI/1YOeut/DSm1txZOAtWP/vszCJ+SmtPx/v3Ilrho9CoMkDD/NUhJIkSKLEz/rgoE/D7JcQdvP5qigVrrlhMh/X4+Ntb2NgDOuKRwyBPj1NEiWXwY1DDlEiIBGQCEgEJAISAYmAREAiIBGQCHxTEbjiiZLpEychOi4OZbVODM4ZidxRI+H3lrJxZiTqS8tQ56nA+3s/hcHoRXI8A1W9dqpGYoHo/tCZU2Fi1sa0sQOQwefUnTqA2vxCEhisyI21wO5mNAfJArfbh3qXBna208QmJuOJlT9HXEYOs0WaUFZRgm17DuKHv/wNbSdBPLfrEP7w6vuIo9oiO7M/Hpk7FVP6xeOdP23EjMkTuS83/Nw/SOMYSEI0VFfDxpYdo8aMRh7nHJUeM//tcRSX1OG57W+xjrgBo4cNx10TxyJF58bHb+5AqKIYAwazepjPiY62YPWKZSSAaqGNiUODy830Ez0VKgFYY01oChg49hAee+L7uOe7CwASQC5afGrKz2DwpH/HnrN7cG0CiSavG+9vfwPXjhoNE0NsHfVN9OOwrtjEiFmqSTRUvLh9ASVwtqqyBIePH0DOVUPZkqPG0V15GN9vBBLGjgZSLZIo+abebeR5SQQkAhIBiYBEQCIgEZAISAQkAhKBywCBK54oeXb+HWj2eHHWHkSpOhtDcobA31hMNcVwZpU4MT5Hi+KTB/HZmdMMe42jTUcFn8aIGJ2f1pR4xKXnIJY1t4OsIVj8NVBVlaMyP5/BqiY4ggZ4PHYlgLXR46clJw5J/bIxbdZsDL96EjzNjVSyuHGiqARenQXRDEU1p2agwsFaXXb/amnXSY23IIbVuU3lJbTumGj78dDCIkw33Ib/aaqrh626EiatmeMlfcJ8kYDJBLpuUNtYr+SE6Hxe6Fx2aDwOGFltnBAbQzsMOQzuz2q1YvUvf4Ejp08gNj6e4bQs1tHoYVSHeASSMVS02HkuWf0H4FfPPQdUNbAhJxqquCC0Ex9B3scvY5zOh62b/ozrr8pFYowF3mYnq499DJDV0/bDLBWqRoS1icPjAEkYsXp574HdSEyPRWX5Oei8RoxIHYbkcWNgj1FLouQyuHHIIUoEJAISAYmAREAiIBGQCEgEJAISgW8qAlc8UfKzB2bidpIhe/PPoT5xAmy6FJRWFyElMQuDspMRq2/AkY8/QBorfw8XlsBIe4tJ1YzEWD3oTkFC+hBU0Y4SY6ICJMWCWNbjmhuq0Xi6BM0MKfUGvGzJVaOBpMfY3IkMMPVh0NgxuOP+R9BUW8tgWB9zO3xotLlE7imsMdFKkw7lIswBIR1CFQZ0WqgNpC3YnqOh3ybEQBAVw2cZDUKLTyMcDIgVjTeMA+GQ1PCSpNCS0FHqeanqcJAwCVFpEvTTRBMTDz0zU9xuD4kMA6xJiVj7m9/gyNl8Rf2iogVHzX2J3BEPe4ijWZmsjUuicqUWL/7lZcWW43eSxEnWYf5z/8B/PHYnzr78AjKZpTJuCCuOmaHi5TmqeGy9yUgrEk08/LOOKhQv2Rk+E25nMz47/gnKa4rQUFWPaRNuRqIuHoZB2XDEqCRR8k2928jzkghIBCQCEgGJgERAIiARkAhIBCQClwECVzxRsnzhXNx/dT9o64rZ+BKFIlccTrvJgBiS2XAjLCi02pCZOH6iENbkJNhIAji8zP0QRIa/AbFxVjQ5GG7Kgt542m2Cmijcnp2I2oP70Mi8Dy3VHbU1NqQMHobEtP6oLKvAwOFDcPejT6CqipYZFYNOWfMbYNKpj5YVHbM8XLTBqFhBrNeboSJP4lb7YYiNhY/WHPIwCFKd4meTjJktM7baOjhIuIQCIrtEhYCXpbwOO2IsVLSwccdkEXYhPkbexE2ixKAjwRNkeS/3oyaJkZCUgN/+7/+ipK4BbuapOF1Oqk4EKROCnyqXJI7bFWIYLcNlVyxfhtwbr4e3uokkiBZH7Vp8duCfiGVN8i233A4V23R8DhI+DKbV8Jy0JGSCPJ4gggx6qmuYA6Omusbvc+PzstN4Z9cOjMu5BhOvnoyAnZkmyfHwxOgkUXIZ3DjkECUCEgGJgERAIiARkAhIBCQCEgGJwDcVgSueKPn5k3cjLT0Vdw0yQc+sj2avBSXNzcwgyUK1w4FYaxSSEqzYfeAEszuMrASOQQ2JhyaXDfUVZ0kqUPAhbDJa5nRQOWJzqbBgwkDoKguo6jAxDLURhYVVmPmdf0MTlR5lpwswbOgg3HT/g2hotjPPg60wJDl8zAbRU02iJgkScNpJlLD7l4RDgBoMD49s0EeRimHNroqUDK1CdLDAHBeDuooKuKvqECDBojXqEHIG4LI1wGwxst7XybEZaBcyIEBFicvr5XjZlkPCIsh9a6n4SLDG4bcbNqCW6hUVx3GGtiELn+v3BzgGM/qNHkdrElUqrA2++/Y78OATj8BVUa7YaUIhEzY9+xvMueMOKlUS4W1kcC0JFhHgqqaiJUR1Cowm4hLkWdB6w2OS8+H5elDdXI6tf/0zHrv3e8xJiUdTfQ3c8dFKYKysB/6m3m7keUkEJAISAYmAREAiIBGQCEgEJAISga8/Alc8UfLSz+cjQILh1qsykcwWGp0IIq0p47LeAI3ZQItJHGrqXEjOyMYLbxyC35gCt4oBp3Y7i2k+pzqimUGvAVpVtIhiPoiRtMaNg6yIE5W4KjM+3n8M5SQyvvXt7yJkikfh8ZPon27FDd/6Fit+jdAyb8RNYiTkYgBsglEhTNQh2miEdYa2nSBVIsKwIuw26igdyQuSHiRc1CQjjAkJrAc+B3tJFfSUjGj0bJjhfkJUjvj4BEGOCMLDwiwSISHxuFwkMXSKtSYkFB8kMWJJTPx240bYqV4x8Hf79u6HOcZMW48KBoMRKSOvgkcbCzfVKdeTNHniJ0vhqC5BkFkn/oo6nD12GKNHDYeHihDFO8SxChJFMCJCWaKOYp4J+ZIAxxHisenDoaDFDWfQhpf+sgk/WPCfDL31oKGxGtqUJASY0yKJkq//jUOOUCIgEZAISAQkAhIBiYBEQCIgEZAIfFMRuOKJEl3es7CYhMzBDUddI0JUa8Ql9MOnH3yEZNYGW3MyoOLCXkebSyguCy9+dAZNflpKmN8RZNWvh/Ybk9EHI/NDBmX2Q0Y0f1fvQ8U5G86cLGDNbhAu5pPEMMtk2DU3UnHCMFbuL/fqMUjJHgyPO0ByhsSGk8QCQ0kCtKnoTdGK+sPApphgiASEsNVoGeTKrBIVsz5CzC0JkECJ79cfLlpiyo6dgkWjY0ArZSE8FTVbcRxUlQQYoKrRmZkrooefpEuA49BoaBmi+kWwF2JfWj723ItbGM6aiMaGShw7cgw6htMa9CaqRKIQnzMc9X7WBfPYw1OS8eOf/Qw2QSSRDPHW1EPP1NgA1TUhH/NNOF4IEoakkVpN8ojqlRCJHZF7EiRRE+IYg0yc9fs8VJW4sPVvL+OxR56AjRYlW3MDUki4VNI2JImSb+rtRp6XREAiIBGQCEgEJAISAYmAREAiIBH4+iNwxRMldX+cz4V6Mxf1elwzYRJOnz1D64mJi/UheP/td5HCppsAm2tMrM7tN3Qw9FRxVFQyEyQYhY/35CExNQk52dGIiwkhYIhG9alK/HP3cbyz5zBdJFr0S49DujUWTr8Jcx7+HvqPHIWS4rPIP34Y0+68B3X1dljgRj1rfqOjY0go+EluaBUVifjH5XaSONGTvIiDlzkmGlIvAQ2zSJgvEt8vFa7qBlScOAMVVSnBIENUKepQkWTxsuFG5JF4XH7WGUfBYW9AdBSbcUROCAkL8hkwsYWnrLISuz/6GOaMdHy0+200MKtEZ46nZcfIHBYV0oZeBacxGS6qUQanxOH/+8WvSCiVMqyVoxNZKc1NJJdI8lC9oqaCJMRjkjJh7ooKejMbcBg+qyZRIhQlpHuULJWAIJhIGFVVlGHoiJEIkvgpPJ2PYTdOQSXbeSRR8vW/ccgRSgQkAhIBiYBEQCIgEZAISAQkAhKBbyoCVzxRcnbdPBIUsQw/jWGzjBENDVWApwIjx02AOjEZR/+xi1W3TfAxMyQzKwUpcUY4q0oQzXwPunOUNhe7LQ55BTZ8cuQUjp6phZMqkfSB/Whd0aGytJKkioPBrsCQoSPwmw1/gC/gw6bnnsFjy1ehlvYVk5eKDI+T1hWhxCABwee5mQmi7JsWHz1JHA2DUfVGM9UlQGFTHbJHjSCREYVAkw0NRedQxmyRhBiT0oTjtDugYf2vnlackJcEDsNb9SQrPE5WBdNmFBRKDyo84hLisWvPHtSRnDhdWIiTJ44qdhsdA2BdVHnouW1q9gBY+o1kas8DgwAAIABJREFU0K0Pd948FTPvngtnfTUJHS+0nhA8DfU8FqkRpsuqyNKExDGFA4c/akVRogVZEyWE1s9WHR/VLiG3F7V1dUghycS/kvrRYOfrr2PA9dcifvAgSZR8U+828rwkAhIBiYBEQCIgEZAISAQkAhIBicBlgMAVT5SUrbiDC3i1kuVht3mQzMV7lMaF2DQr+k+6hi0uIZw6dRL6hnKSCAEkJsbCy3YYo04DV9AFp8OEU0WNqGGI6/EzNbAyZ6Rfv3QcPHKSZIOW+zUhoGOjDRUXTawAnjh5Eu574H7s+PtfsHjNetTVUsHhsUFDNYiHtp8gM0tEbW+IgbEicFVYXtiuS6uNaJIxkozworjehhHXT4Kq0QNXXT08jQ0ozD/FMFYvEuLj4aW1RSS/ksdhUw5bemi5MTHTRMhNNFSiULJCQiaEpMRUvPK3V/DBxx+iqLwWllgjEq0pqLM5qU7RslVHj1j+LiVnDM5WNuF/1vw3+lPF0mzneKkCEf96G6kocbuV4FkN968SFiDRTMz8FUHKiONRbyL6jBkiS1UJyRLFfkOLEY1EjCwJIorbHqbVaeiNk+GIFmqezMvg0pFDlAhIBCQCEgGJgERAIiARkAhIBCQCEoFvIgJXPFHy8pJZqKF9pdEVhCUmCcboRDQ563FNth63X5eNpMxUVDe4ULB7NwYOYSaI1wEP22T0rAHen1cCG5UZbhItIUojUlPiqawIoPRcHeeKGUUVNcwNIVFCG4qKqg6Xsxnp6ekUWJh4zGr89pW/IGS2wtdcx+xTn1KjK0JhRdZHkJknpBfYHkOyhcyDivvQ8s8ukhQfffQJMpKzqMTQgjGtaGyqR3VtBW0+SSRyUpiBwgwTYbEhWxIiMREgGSGyYX0MedXQGhPi84zMX9FRPfIfP3oKjbTleEismEmyqI0MlKUKRcdwV6M+gOQ42ndU0Rg2eQYWL1vGg/H8/U6ovSRKaJ/xNTtoq3Hx/KiEEUQJVSRi5FqLBRpWAgnShEOBTm3gebgZNBtSCBOPz8s/i6gUjULoFB05joxrx8EWLeuBv4k3GnlOEgGJgERAIiARkAhIBCQCEgGJgETgckHgiidKHrjnIZSeOcUsDR0zSEayStcMna8a10Q348FxiRg6bhAMlniUF55DbWUFTp35nDoIhrwmJ6GWbTYJiYkKIdDIUNWa0nolY0Srj4XDq8W5ulq4SH4ERLgpK3HpSkFGShpOnT6Lgf2TMXzazbjnh/8Fe0UlWQwPVRYe1gwLBQkJByo+giQ5NGDmB0kMNZ8sfieUIEcOHoO7zg4zA1ctil2onq6dENL7pzNIVUNCRCg4+D/BRHA8Oga4hvhnH8kJJrmS0NDDGssa5JIi/PAny2GJN5O44PiMtB+ZohT7j5EZJRqSP5YoNRIHj8DjK9Yis/9AOCqqeCxWB5MoAZUnIGkUICGj4V+DKg6URItKqEsYCMvaH1G2I8Qk/KOWBIubRBLHRomMlzkqQQbBqjgeGotQTUwSrhoGO3NdpKLkcrl9yHFKBCQCEgGJgERAIiARkAhIBCQCEoFvHgJXPFEy9Y4HEag4iySjBsOysqBncUyc2Y9YbzXGZ5owZGx/ZA9nO03QjNrySpz87Bia2I6jpa0kPtbMEFNmdehDsDf7SJao4fY64QvqaLMJoNZmo8JCTdKEBAWtNcnJibTUuGnxcaFfYgxKnAH86uUdtMoE4XfS7uJzKQQHBSDcJ9kFwXfoTEo4qiZA4oQEg4FKkEbu1213URXCLBMqOhwNTbTlqGAys7JXKFHIj+g0VHOwBUe0zYiA1wAJkyClHUESKUZaXfolx2P9+t/inx9+AAOfF/CTUNFHcbxGGE0maDkIQXJMmjodE+beh2umzQClMyjPL6AdJ4rEh4pqEht/R/KDxI6G5+ATwSgMwlVyVrgv7oGnIEgfPs7febltiOeh4jg8ogZZZJpwbAa1DiWfnULK+NFwxklFyTfvNiPPSCIgEZAISAQkAhIBiYBEQCIgEZAIXD4IXPFEyc8X3gsLrTZGnxuJJAnU9gDM0QbYWVNrtgSQNcyKq64eArM1k4t9HWqLS1FdWkjiwocGjwoNNQ0USLip4tDB47WgiQRAQ6ONAbDMhKWKJCGBVb8+v6KgiItny0xJCQYMyEJNeRXKmt1YsmoNcmfcDhfJjoAS6CoMN6JlV2R+aFBYWsbclFTExsRSsSHaZFhXoyPZwP+qmZNSW1yGUKPIFBE+lhA0VGmQqVFySc4yoDUjnRYdqlGEHUfJCaGCI561v5WlxfjF6p+BOhbmhAiligZR5ljRLsztDdR4BLl/E3665vcYkDsRTBWBWatDTVkl9+VCgpVZKGza8bupRPFTY0OixccxhWLEcwVRIiqJRVcxjyk0ODwfv1MQJRwfj+dxsKqYjwkqxcT9Fuw/gsxJV8MeK4mSy+f2IUcqEZAISAQkAhIBiYBEQCIgEZAISAS+eQhc8URJ0dr7GabqR2WTnVkkTgajUiFCMsHu4aJf60NKihZjRqUhc1AmVMZoKjUMcNSfg4FMyBsfnGQ7DZUbiuZDhbKyZthIVAilhI5/j4pSIS6a5IvOwNwPP6rrm6gKUSM9IwWfHTkDP4mQgWPG4Hs/W81K4ni20jiUjBMyJIryQpAihw8egpm1vhbWFAtni0JCUJ0SokpDRZuOn5klrrJaeEhYiDwQNYNSheXFbyb5QKJk5PAxMEUZlf0JssJMa03A04jnn38enx76hLYiBsdyr4LMiU9IJscSYuBqQFGr6Gnt+e/1LyE6JhX2gItkiJs1xWbU1FWg/4AB8LPm1y9+Z6dahcoaFR8LmdhwQ0ImpFWz3SdALFqIEp42gmzOET6iAO1IfjbfiPDXAH+v44NFB48j64Zr0Wxhu5AMc/3m3WnkGUkEJAISAYmAREAiIBGQCEgEJAISgcsEgSueKKn63/kwkNxwU51hY+tMQxWDXakIocCDC3oVDCoPBmfFYkgOW1xiEmDtlw23J4Cqigq889Z+VJb7EBUTjyijmrW8fiopAjAYtUp9sNFAK47bx9gOqiaY2XHgUBGGjxqJ46cK0eT2U5XigYVEyuQZd+Dmh5+goiMKXiotgvTOiJwSLYkNHfez//09qCmugLu0Dt6yamhJOAhCQ1AQiQkJKGG+h7PRBQ9JBw3DUOMGpmHMLZPQP2cAyQraeqg2EY29ok1HR1rkH3/9C/7x9g6llUbHlpro2HhUNzWwbpgBrmYLlTFumEgW+Vwu3DHjPlx70+1wk2hprq1F2uiRVNpEITbRSjtPQAmYbTxbwvYfJzKGDoKX9hthE/JT3RIUtcFCTcJxBagiUbmoH+F4vC6hnBGkDx8l7k4SSNWni5E5fSLsZvXlRZQcXYerFwCbDi7F6Mvkor/4w6zF9iW3YeeMt7D+zsSLv/sL2uNpbL7zIWyfsQlbloxWgoK/7I/t7aWYvsqLX2xbj1vbTu/Sn3Pt9iW4becMvLX+TnxRVMu3zsesdelY+/ZqTIvuHomj667GAmzCwaW9z+BIt/uyeH+Vz/9i52jD7uVzsX3qJqy7NR0ofxtLF+zAjBfbz5cIzqr2bSx58hgWbuK9xOBB0dansLx8ITZdpHkcwQjkJl8BAp7TW/DUk89gX50Xlqm/wJZ1tyLdU4Stq5Zi/c5i2C2jsGzzZszJ/goGJw8pEZAISAQkAhKBKxiBK54oqXx+CRUlLhjiDRg6Oht+hpp+8u4nOFfShMZm2lKCKpIHOgxK0SGjv5UEQQKiEvvD7VPhWN4h7N+bT4uNrsWOEst2mEFxiDLp0Oz0knAIor7JgaR4Eh5GMwrKHKip96KkvBlBgwEqdwNyB2fi6OdlmPno93HL/fdRNUIigUoN0aKj1MWQzNDSxhLFlp3yD4/gyNt74GMLj8tONUe9QwmBDTLQ1ZwQC02CGSljBmDwNcPh5D+inSdEUkfFMFmdnu0yZjPyPtqDjet/B0ucgVYeqlOoWkmIszLMNoDKmiYkpWbA7rKzpUYNk0oE0xqh5+MGcwpuvfFbuOnRR+FnNomX5ItQqBgMJuz9+1swRUdhxNVjENCT/HCRJNFQYRISBh5h66HFhjYcDQNgRQUyQ1kUDY6oBxb7OHv8FPSOANKnXgvbJSFKjmJdC5uBjmvBci7w52Jz9gZs4QNdF9Utz3upmxvExBVhUkASJUTn0pMGkd6jbbuX49b1VmzYIhabkT6rt+1IvMxZgLz5r5EE4iK47efSn/OXJko8e7F6+joYNmzhvO8ZjEjJgUi3ixj12u1YctsqoPVa6vaJtcjbvAarN7+PYjs30FsxZOJUPLJwKW4delFe4A5H/cLn6OG9Yt5KYOlSYN06YGXvmPeEkWfvakzfmI21c/ZhOUmyLSTJ2s+6iLHta0PetyYtKMKyt9bjK+c2+xrrBT3+Re/1rQfx4PSWVdiRvQxLJ/XALF7QePrY2JPHa3QlDGs5Xybp+WWNAXT+4vTmO7EgbyFe4+tvZSYZoqMvCun7ZYZuO70d69c8gx3H+IUNd2TJysWkaY/gh0smfWEi98uMRz5XIiARkAhIBCQClxqBK54o8Wz7AXxNTRg+YiiVJPX4nIt2HbNIzGYT7TLAm3uPAKZ4xNBKkpOWgIEZVIpYzYhNzsa5inIcO1yAssJK9O+fpuSQpDFjw8CmmNLaJtQ3irBSGwYmmpmDmoC8gnoUVDSDxTUIMf/DV1eNu2dcgx1vH+SnjmjMnv9tEiaP0YLjUTJGRN4IXTgisERpwzFSlSLsN+XHSlB7rBRNJ4sYItuIRpGFkm1FTu4QxCQlKRXGPh/bdvhxRiNUMWqOOT0WJYVn8D/LlzEQVgtDdAxLa0iIUNGRGBcPDW02BWXnYI5NVmwzHiphUpMMzCKh1cbB3BVvFGK4SHnuzZ3wV7P5xkx1ijkOQdp+nl313/j3tavgZm1wyEviRsSh8OhCSiKaewQZE6KlyNdsV5puaMwhSUOFC//EIBOc+uw4YlVRSJ40ltYb1SVQlHT34dmDo+vmYVHRfOXDaPeLkZbneZ7eBX6p2/FHH618oOVOpKLk60KUiEXHrZsxegsXfxdpdSkUGUuKlnZDpH3diRLO7/ULsDF7bSeCp+tbSqTkQKTbRfymZduN5dOfgnUDCczc7p5Vi7dZ377K9iDWrnwQo6284Gzl2LtvB5BLoiQ74iNFvOGXOsfT/Nb/oWcQvew1kmtfdHAe7F09HU/+NZf80aUiMTzI4zFW7rPCOn8Dx3qRLpaIUb6UG37Re33rmDjnls7FX6dtwYYIbyKC1NiRu70TCR/hOYr3j0V6bNq7pJ0ikWqSeXNxevFHWD7p4pOBEY6sw2aeo+sxb8FujF62EgtnZCOa6WZ1+fuw/XQ65s/L5d/lj0RAIiARkAhIBL55CFzxRIn6vZWw6PRwNFXBVlMFlc1BC4wK1gQDDLExcDv12P1RPo4XN5N0UCN3RAJyhsaQtIildyQe585VoYHWEa+rGSZabdKT4qEyBfHR/nIlW8SaoIVZ7YIuPgubt32KOjvbadQmMglsiXFUY86tE/HOe5/A5qIqhfadBx5/Arc88m9oomojyGYbQTgIi0qQmSQi5lXF/BGtjq0z5CECdU203DSi2eWA3qxFgDkolG6Qe+D2JCT8om2G1cXJtAadOX4YT//mV2zpaWYeSgwfo8qE9h612o84tvf4WYvcYPei2RuCT9TuUG2SGktCxcBqYZMZpQ41Ukii/O/ft5MMCaLp1BmUvrkf/3z6j5j18x9j0OwpcNBSo+MY/GSClNGyEjhA5YmexEzIQ3uTrVG0FQt6hNipmYGiR9mx09yfj9kqrCG+bixlxvgXECUtJMmCvZOwqVflQU/fTra7EUiihGBcetLg63frvfTn/KUVJRGCFik5EOl2ER5WsIw9KL3CexBWlNv+hGmvbfmX2Q4u/jlGjsa/bEuFoNqKiSuysealbGzZMgdflNb5l4054gN1nlOR3usjPkCnDVusfnWrO6sVI9yfeP/YOKSTvS6C950Id3+xNju6fhIW2Nbio+WTvnJly8U6J7kfiYBEQCIgEZAI9IXAFU+UNP/1cbga62AUeRpc6GupcIilhSU5la0uQTXKK2worHIi/3NhmalHDL86mTKuH4b0j4eBKoxGNt/YPD5UlxcijvyHnqTC2fwKmIyxzBhhXgdLaqz9E3A4vxK7DhRTShIDPRUeQWZ4BNzVmDJxNFUphawV1sLlboKBOSgPLPk+Js+8i8oSP8kPqjTCmSUh2mP8wo5DxYeaUhPqNeC12dFYXUkShzGvVI8IiiLAjBBRnqMiEWGxxuHIgT14649/QoOTYbIMdtVzXAatnm0zNL+o3DDHxaGOsSEO8iMOEiXNDg/rj43oTzuSwaKFN6RDGYmcHHMCvnf1vajZfxRnSwphSIpFanYWrvnlDxDUkblxMQiXChK3qAkWpA5VIyoR7CoCXO1uqlRI/IjmHobYavUMmz1zBr6aZobIxvO5QSReOxrNxuAlJ0rKmf0wd3N2BPaMCD6wdiZK6C1/+5n12Li9xSqgtw7BxJlLsWxJbps8ub2EGdZRmLl4JZbemd3jB1CxeNs45DVQ14CVz+zAMeFlHzUDS5atwJw2+0HLwj1/4UE84t2Mny59Bnn2GVi7K5xNYTuN7evX4Jkdx1Dn1fOwM7F45VLcmX3+G0txnGeyN2GhbXOb1cGSNRULV6/EDPtWrFm9Ge+Lk6Jn/p6l7cfcPWnQQapNNdKomYuxcumdaDukYr3YiRmdvzlvh2m2yAf50yS81nkxV7QV8+buxSO71uHWaOY57H4G6zfuxL58IQu3IGvqQqxePQ89uTOUBXEXT9XE89/i245iC2XmW/fmhV9Hvk7LVmP5tNZv31vP+UXitRErN7a83pZR92BpJ1xtR7dgzTNbsTePeQNowX7Z6uVo25W4WGrzsHnVcmzcx/FbsjB1/nLMt27GgvYZJeFF1bZlVry0ZhW2im2J68SFq7FivphfNn4bPh3PjH4R2+cP7XDvV7JKtt+JbZvndFFPtZADG7Bt1NtY/uuW+aW3TuTrvgLzc8+no3QhETjXd4u5vnMf8vkcavExlWNZPW9o21yuzduCX6//E3Yrcn2+LrmTMJ/ztmXeXQSiRJlD+Zj/1jQcXbMam98nxgKTOSuwbOmkTufa0cYj5vZ8Kux6PUeOMpLrtaMtQZznEqzbQAKidXy7ZqBozTpmThzjHLBg1D1LO14LyqvVfnxiDs/H8mXz0e4l6PR+zu23/Brr/7Rbec0E/rmT5mPZinbXWDefAJTMHc6rXcyu2ThpOaybtqPDdOlznoV3Gul2nTAUc/aL3Asiy4DqOKd6vNe3EhRrR2PfmuVYsyMf1sXiurF2yVvqcQ7rd2LRvFW8z7YDeeKKNtKj9/tfOXavFvMhbClTdkHl1CYef2X4PhvebZvNs6/5EZ5rc14cgr2tFhkF62VYvSQbeetXnr//T+T9cUVvc6vjxOmLKFHmVJ/3aWUinH8fQtd50PJetw3LrC9hzaqtSm5Ld/ciMbrer8vw++GcFzFkb8f3vWWrlyA7b33be2lP+++AQJ/vB3191JaPSwQkAhIBicDliMAVT5T4X3iYMR9ONsYwN0O0stB2Y6dyREXFg43ho9V1DtjcAeiDFtQzR6O8ohpZ8TpMuzoLiVaSK4ZoOEkkuEhYGEi2FJ+rZm6IUHYw5NUSC1OsESdKfDhy4hwcAQ3JD6onaEnxs+7FbPFh5KAMFJBY8biYBxISjTUkPBJSacP5LsZNukEhFHz0AAXEPqnUCDH3QzTHiDaZIAmJgMuDRlYIq0hw0J/DWBMSFiRLmMUKiykan+zdg7e3b4ejrhChKBOCJEgMTAexMPtEJdQeVLEEtAZUs+XHQ4LFzXHZGSgLqkAyk3huzCvRR8ehJmABS3yQ4YnHVbThDIxOgiU3B1m3T0HMtcMVRY2KOOmoYvFT9SKaf0RdsaBzRBWw3+7k8UjQUL2j5VALzhbATsyscUkwmkw8Dy+s44aiTuW9pETJYqzDvEVFmP9aJPaMCyVKwpJ2rMaGJRORTlLNVl6EvRUG3Jqb3XJ/UOT525H79Hp60rnoLnoba5auQt3CbVh/Pim0w71EfHhctN2K0XPEgngUrHobinaswoI1Nix9rTXkr+WD4e60e1BXl82oBC6WovW0tnNByvyE9fMWYHfu01hPwsaq96KOHxSXPJmHaZu20FbUQpa0kAd6jHpkPVaL46AO+9YvwlM76qBPm4m165cg10of/bFnsGjRbtz5YusCqytR0irVFue5JNcKvbeOH9SX4Mm8aVTxUGYuDhkBUTLaxmDM6X/CpE6qgqKt8zB37yNc7N2qyL6Ldm9FefZU5GYnwsAP41uXL8C6tPXYtTw3gm9AW21YC7Ft/a0thBY/GG/fTYfHtCHK61i+dx3xyse8bcRb4UpaznlNnoUukA1YMXMon1eL0+J1WZeG9buWIzfMQdmObsdu5GLakHSOldaRdcQhf9550oKWoXVzF2HvRL4+yuK+ZT+L1uXBnrvs/LfNCoG0G2mjJpJoaXktvHV5fE2fRP68bYqFQmRcTF6Tjhe3z8d5qqQcW+fPwu453YftKq/7Vj2GzFyLtZwf3Z9veH50CH0lUbK1HNlTc5GdaODCZSuWL1iHtPW7sFycfPlWzJ+1m6GmgtAjqrZaVOQz02nIJAxVtPri+loE/aa9Xa1tyowMY4xl2LR6Tvg5nd5mlTm0DkdHTcPSZYsxLZs7DmOyg/N9V9s34GEbD+nGTStm8NrgcIp2YhXHixXnr70uZFAE12ubLWHFaiwm+0UkUJTvxRBe8wZlfBtRlJWN+SSeZvDAelsRdqzqPD9FIOytWG4T45vJc7Xh6EtP8brPJaEbvl46nbpCfu2egRdXEBsF3grk53swZNLQXqwQLXNh74O7GDwbrWRhPIW1HYm1COZZ+IbR53wU2120e0FEn7DO37N7vdeLc1zjwT1p+TDMWIlHJjGHS7FTdrqXRTSHu+ZfRXTOLTfdCBUlEcyPcObPvqyZWLF6sTLXbCSUVz30a+Tpw/cpxTZTgZ3L52GVfkXb/bMvaD0c59wFezHx6Q20A3UTLR3RfVrkPTFoW7wPKfc5fqmwZilW1Z2/7yrX3+40jJooyJ3271Xt772RvI+2vI6r9mVhprguxXnzutu66iH8Oo9fING6tyF8H6jYuRzzVumxQiHde0Ciz/eDvhCUj0sEJAISAYnA5YjAFU+U1PzuXioomuEKUA0hOmzJMDQ5SYDQliLEGz4GboTUQcRqo9BMHqOw0KYs6lMTQxicE4OkhGjExcVQOaKHk0029Y01aCp3wGLWQ5egR8E5Dw4fbWbbizDRBBmU6qSNhgQHlSgZ6WZEGzWoYpuNVkUCgQSDidkfBSWVmPXwd9giMxIDRl6FWGuiUqfrD/FbQzEuEhpCqaFYXKiAqSksgdrHKl4qTUIctEanFPLCSfvOq6++jD379mNAEvNNyLGIMZi1Zpj0IgfWTctONJoY+GpT6eDgPoSKxu1yK+c9MCORpIkDmqgYOHQJ/EbYi4oqO5aNnoHpg6+C+ZaroRuRoVT/hlgTLGJJBJkjVDTCuiNG4SfB46WdKcjMkyiDns06Rnx24BNacAJItpIkiY5Xnu8jkZIwZjDqAu5LR5SsWMFvdVdh34yn8dHKSCTEPYW5tlMedFCUhMmKmS2LkK4/4sPudKwb0vEbf+XbuGdGd1rcnn92y4fHxZ0eb1EPrErfhL1KQm34g2E5t+MCqr2eQAScTt84iqqMeR0k9kX8+9y882SDcpy8H3bcTlFurEMuF7Png3BbzmPrxNaFd2eipOXxjaNew5Z52e1gKOLf5yLvkTA+kRAlXHR2xaxF7p6/dBdW91TlkscFyJLO3v/ub9FiESDIs4UdWm06b8vg30WzsPMenrNCaIXx1v+i02KDpAcX/12Dg9vtr3w7Fs3aiXuopBG7Uiw2G3O7fX1/6j3/DXVLHs5uLG4jqFr2Wb59EWbtnNlCqCjhkEsY4Nru9VIWe3vxYA8Lge7nV/h8Z54nVyKxpeRxDi3Rc06KUB8x3uXWHuc16S1mMayDnmRaj4Gi4pvcp5ZwcQOMmrEQCxfeiUmC5Wj9CS8O9b/odM2R4LjzoTwsbFUrKX9neOlHK9E+9sGzdyWJpey2MXY8x0iu1+636XN8Yn4q0yTclqWM7ygWd3iNep/nYqzLrV3VQ71+EFHmQh7mtyrNxHEXlGNlO2IvonkmDhLJfAxfvxfnXhDJR6wwUdLXvV4Z+1bMWPt2p3tIp3tZn3O4OzI9wvtfK4aRWG8imR/ha8H69EdY2TbJRebNZDxZ0e4+Io6r7K8Oqy+gra387ZV4atUOFEVPxJzFC/HgjNFIbxMk9n2fVt6H1g3peD9QCJZnMDp8T4vsXhTJdRm+P1s7vtcrRPKTFZ3yf76Ifarz+0Ekc1NuIxGQCEgEJAKXGwJXPFFycOVtcHIhL2w0Rn0UV/xapdJXR4WJTsswVC78GedBSwnrf0lSFHzuQJNdpGyw2pckR0ayEUMGWhGTYEQULSysdEFVYRPVEk58XtuIgyedJAuApBgjw149YFQH7MwRCbg9GDUsDU11dQA5Bos5BrVNdUjtNxAffXoEjy58hAoPNtJkDED6wEHIysqigkRDdYmflb9skGHGiZ/+Gi3/rS4qY84Hs0wY+qoWUhKfDTWVzFzhtv+3fQc+PPQZbs3sB53fgYAmSMsNVSXcl4eBr2rWATt9JFVICtUztDVANsXvp3qFP/1SrbA5SAxpmWkSFQ8fscivrMXDIydj7i13YMy8O0moUIlDkoOprAgINYnAjUmtpEuofGGAq1DDMJzWIEgSNuh8dGA//rThefz0qf9AckoyWA7E6mDmtXAfiaNyUH8JiZKX9KOwmLL0vFUdv0Xu+aLtOcxV39pC0Ml6U0sjQkA+AAAgAElEQVTSY+6qCkxavBgL75ykfHN9/if8obpzeGV4Ubc4vHDuPJ5Wa8TBTomXHTMsWj4YvjSN5ESnIMkeF7jhsW/gh2WRpdntcXogM1ok0j0RJT0rcTocIyKihFdaZ5WEglc5F73LOyx6O+AWaXaM0layCEW9KHpa9tuZDGr5+44Z2zqFPkagQup03j29PopqZveDnRQlQOvr1Xq+nbNMlMaM8pVtahpFebD3wR6/Pe5+fnVVCUVClHTYhthuXrAIm6PnYOniBzFjtFBbtP8RxxCtN32HltqK9mL7xo20+RwDpi7DZipMFPeOgiWreLdt6BTg2/F16DHvpdPzO55jJNdrX/ahHsbX+b4hyLIdM7BtQ/tg6ZYF4fK0MPHU6cbgOUpr1qLNiJ6zFIsfnIHR51etPd7SxNx4qHxZu6yJlkVi+bJ2waGd7gs9zbPWIOve5+PFvRf0/QErTG73da9XztGDp7vcQzrN+z7ncHfnF+E5i5OJUFGizN++5kcP10K3123YprPwAogSBXtPOY7ufAkbaSXcZ8vGg2ufpjKyRWHS1326+/tMy/zLW9xCQEd2L4rkuuzh/tzt+8J522ofDentpt+lz6jqe67LLSQCEgGJgETgUiNwxRMl+/9rGnRUaFhMcVQ2xDJ8lG00AVpbAg2MAmEtH0mNEAmSELfxk4QoLmsiUcImGY2BQa9uhrpqEMv635QUE3IG9WPQKkNKadspL6vC4eMNOFfjg5eLfx0JDWFEEYqNRlbkhrxuXDeBxEBVLfyu/5+9LwGI6ry3P7MPy7CDggtoIiYK2chSyKKmCaat2iTappomwbbB9hXSV7H9F5I+oW2g7ZP0vUDzqm0qto120bQV20bSVMyiaSJJDBiFuCAqizAwMMPA7P/z3Rn2AUajSVPupFZh7tz73XO/77v3O3N+59CulcSFydQC/czrsOu1Q/jRtx+FlgoNcw9JhsgIJC9ciOiZcxAUFs72CMULiQmqRxQkQzrPtsLNfSqp1ujrtcDSdgrGDiOO99rxs737UPf+KXxl/izoXGb6ljAWmCk5epq3ethOJ9urpBqmh+SQsYekjmCFWBqk5e/Dw4TBKxN0NGFwi4Qbtv10e7tkDptx4y34/CNfQFrKtXCbemHz9FMpw/25qVJxk2yhgoY5x8KGVlKWKBmHfOz4KTz729/ir7/7E97+x4tQhtGahMYoDpsTNhJLsQuvRJfHdtkUJTYSFKzE4Dfw9CgpAfInLb8JYNHr58FraFHXgITMHOStX+P1GZDMKR/HQb+jephKZdT74y1QpYfn0jRsrc5iYsJ4D26i5OAePE7vkUOjnwIDWbBfDFHiO8+kMXHMPvXEgO9GgEQJfBGaCT4vhdFEAEcJGg9UYsu2Paivb/DGyEqv1UPf2PvF3E/JzeCqkKU32yqwo6aOZRTeOEzxGu4XIIiSqszR5Sxj+0wHS2+2VexATV2j18vDuyfft5q+bz79XJ8xi/txyJ8x241QCXgTNGqyx1ff+O9fARAllLIfqNyCbXvqUd8g/FcGYB/e1zpQW7nNu7CypWJ1fj5yGFfjJUwCJ0oGL18HI4/XPYaDy31KivH6kM//pPnJF6ju4gJMmFE2DCtjGtzhyOs1AotAxiu8Y9pfX/ee4uQ+PEIPJrVv20DfGNVZV/sZuyP66RaU7zoIW+pq5LP8aOkw36GRe/IuSstb/AyGRcOUUYH2s0C2u9Rzgd9xPPyXPnJ7srl+XCLV3zw6UR/2c48I9JxFswMkSgLqHxPM1WtHlMwN9MsGXDBRMgi1GfW7Clj+OaxkZcJ52ncf8n/zG5xXA5qLAhmXMePcDy+WKOmY7H4waceUN5ARkBGQEZAR+BgiMOWJkveevIeEBBUeLi36QKJExTQbRvcqHSRKQCNVoZgQzqgsFREEgodqCSPTZoytJqjp3WGlXKTX0iORCrH0IzFEGEiahMLAiGAzU2RMXXbUHz9DBYiWShUXCQkbupnyQmsQXH/tLDjpLXK8oQMmkhSJ8Tq8aQ3Hn7igqvjWo5htUMPWbUU3VRkUjCBpQSpmz0uGIZzmp/QjUao1sJHIMDW3wmNleQs5jrbTjAw2tfIzSvzipdfwj3frpW756FXTEKyykhQJkXxH9MGslWcEso1Ei5qmryaqSXron2KjEsRNn5RQPfdP8sYOPcty+Dt9JGijgo5OI0JVNLHt6MCi29JRzCSdaSRvei1dxIm0CH1PROyvSOBRUZmiZvJNj8WC46da8NeXq3HkzBmc56Lq5ed3oU/XTWWNB3bKSqxdFkTOT0IniZbZs2df4qE0+mF2oN47f4JoYOkpduJUjoEHXalE3SehH95yYVxXWoCi2gFfjgD25+fMpYdHGyXEoxIH/ClKxi7c/XlL+A7iV1EyalF2MUTJBLgFoijxyqN1wzD1eb+wzIjWG1zsrUVzoc8Hgz22towJRjUZ2My6/LSBb9UDUJSMW3IjHsRXiJjXTVifSe8RaVXvX1EyGVHSsTcXK8oNyN+0Hpk0kvDuauTieTwibERJzQR9baxawutDUZNFciSpiqVT9ciZQH0T0OJEWtMJ01df//D53tRkbEZxDn1NfFKRiVQnHfTF2ZC7A4ZBTxCB6VMwFPsMhwMc9SNwkbDc4ScZ5xIqSvwQfkNNDURRMrFhsVQ4J0jP4ca9AWIxtBmNXcs2IHeHgZYr3pKu0S9bTTGWFBpQtj0LycPfZClYLsuUBkuzAiFAAu6PAaorxplnxs4FkwET4Fx/QUTJMJTH9OEPUVEyWf/4UIkSgcnoMsOJ5ukJ7kPDLmlgc1Eg99FLSJQEdD+YrF/K78sIyAjICMgIfBwRmPJEyZtFq6GwkR5Q60k+UFWiDWEiDctGqIZw2yykDZjUoqaqQ8syGJIh4SxVaT5vxquv16HDyohdpQ0zY/lUypKTPnp9QEnPEhpoOnqo8lDYEB0ZSX7FjWmx02Ay96Otkyk1djtmxIYxHrgLGhrIHaWZaz9ZiOsXxmHXcRP+QuIk//P349PXJ8JhMsIsSBrREpIaIvZ3xtxkRMZPQyiJGpu5Bx1tbVL6TXdnGxUtbuiiYvHT5/dh96HDpCxENg6QffVMhGhN6O1neQyVIcJAVaPX0UqE6g9qXdo7zSyb0bE0yM0/DsTFxLBsxkGz2kh0C68RbRgs9GDp6m5HZHAUHCQ3TF1t+E8aST66nsX2LNGxU5Wi4ued/JyGqhwt1Sk9TO6p3LMbO//0N8TNuQIqYujq6cWW//sp8eogUUJvGO5fECWGWfFo6+v+EIgSAuIz0JRKLpYPJJmMHsIBPJBNuiAXD5MVSJa8ErxS+oq0nTS1Swp4vrgQjxJ/RInf2nAe3a9Hid9vHscu9CYuvRnPt8GfR8nYsgmpPKCc5NJw8kmoJDYAmzYBG8Tfg2alNKrNWIuG/JHKDsn35fGE8RUlE5TcCHLjnseTRn3WJxHPHq/caOByDu8z46h5RvlnSIvkHemjPGS8HjRjPUrGknL+FtlSuU19Np6bX4619XkTmtoGtjgZtdCpLUPG2gbkj0gs8rWZhNYY9ZIPHonkaMgZep9zL+vyAh4LYkOp3x58hCVJNN69II+S0R4golxgco+Sicfr+ElD0kkFqCiRPCPoFZJPr5DhHioXBAyNgoWPTkOOv6ja4YvYkYlI1NhJxFrlcq8h8EBJzWjy9+IUTpdhLpgQFD9ztr+5/iKJEnHokX14fI+S0V5UwpNnhEfTANkUqEfJZP3jwyZKbAdQeOsGpiYNM2Med56m7k94lFSkYSeTt8a7+wU2FwVyH710RElg94MLG6ny1jICMgIyAjICHw8EpjxR8sp3H4WGygk1SQJBkDjoUaJT2VgqQ95EQXUEI1oUJEG0/IVKo6MviBZGlovUnzqL9nNt5EcsCKEyQ5iraoOorOg3MW64R0qViYmMktQoKpbK2EiiuLjvTpIJVvIet1yzEMeO1NBE1ome7l7Mmh2FsPAgHDrjwnNHm4TDB3YWbkA8y3Za++ihwt+4mCTjIVFCuoQ8jk0iMoQTqlanRJDGQO8RICjGgJ3/fA9lf6ySttPRhNbmtOIrqfOgcXSgizG8Okb/6oJZesP/tFykmBnd203yQhMcTjJGKGickkFt8/lO6EOoXgkPh4P+Lf1UiZh6jDxWKPS6EMlg1tTTjp8/XYpb7rkL2m6WFJEwcdOrxEGiqfVkE57Z+hx2V+9DZMIMEiCJCArSICE2Ft///kY0tzWxtIiRy5EGWIwmKmYW4Hxnz4dDlAiuRJh40sl/+XM0OBy9dpDG7/geJYwCYkKC2ETUug8sXrkwLt0DLMuk4aRIOGF6SdVT2FASOmSW6EvRSM0vRLaUQMB2GBtwsF6LxUtT/aZVSA+Pw1JJBlNvaLUyVD40Uc00yy+yVmF7cgCpN5eEKBGrWWK6ajuSJ0q9EQuHlauwa1QaT0HJQdS1jCJKIIgKRnEmscwmbXhKh8/HwbwR2zcx6YdlOM11FSjI24EGy0rJz2NsrKiv5MaYi73Fi8diLhEZlVi8eTNyRM1URz2qyotQUtWAtEFCZjy8Ry6cJNKncjE2b6baRdpVFcqLSlDVkDZEMnDBUbxkAxpWD6QN8RwZd1xUUoWGMak3gRElkEwSd8CY0oDk3AH1jf+bUmCLk1FEibkaBUsKYN64HZsYbc14J9RVFCBvRwMsKzd7iRDGIhc2zEfWohSm4ohN6rClYB1qBxbkkrFoCRUm/tN4WLOD0sZoepskIylaDDbiUrUFJaW1SNu8nebC/J20OCxBTWga8jZ7U2UGUm9qMrZiO9vhpWGEqeUSbGi5uNSbicarv9Sb5gNGGDieEwIlSiTTU6beNDMitnA1Un3n23zgIFpSV46MkvZdxtrthWiYn4VFKUlSNHRz3RYUrKvF8sFkpmHX29cfMvy9J5AVxOKODG8S0yVVlFziuUAam7uwcpSh8dCZ+ie3x8z1gRIlk/Vhn9JsS9LT7GsZ0PK+rBPEX0Dzn+/+EQhREkj/+ABEiURiCAJ6wOR3xFTRgQMVVTCnpiFVSu4S96xa7GGs8hZt3ihV5njztNihL/UmNR+F2d7kKe4IDQfroV28FKn8OdC5aCA9bvxxeemIEq/x7WT3g4/HA7/cShkBGQEZARmBC0NgyhMl7/wwX0pdESauSh29NFhaoyNLoXD2kRigp4ea5SlUYKgYodvWaWXpSQ8JlD5E6/pxdWIwjp48h1NNPfT8iCUZYicRQFKEJTZOKjdMVius1h6SEm6W7DCVhjHCNh6rj/4dV8+bi9NNDeg2uZh848E1KbE4crQTLU41/tLKb1n5euy+u5H7mUU409pM/5IelunYRPUP6Q3uj54p4qXSkECRyBg19CoekyfzpfLfwUZSY/jrNoMKkXq3dGzyPQjiw5yGfiVaqkq6OzphsdG0lm/Yqe5gRQ+NYRVo7WQ5Dw8TNz0eChIr/SRpzpsc5E2iEMIkHBXjf832PhI0Gnw9+6t4YNm9kvdKXd27+NvfX8TL9Fpp6+ohwUPyiaxCQkIsIg0hePSrWbjupmtoeMvo5a5z6OkyoeG9OiTfkI6ImJkfGlEiFk9S2Ub1sMjaEaj5jAH9jKlBr4oRD9w21m0X4antB1AjGWWEInHRckb15kEkAQ+8bIwELi/bgsr9Xl+H0MQ0ZKxZj40r5/uNsvU+PD6NncnVKCzfgzr6XISm3I+8wjwsH/QjmMRcztbIMqBClO+pg9GuRXTKMuTk52K5N6dVeo1v+nehihLv/myNXOgWlmNPHT0+tNFIWZaD/NzlI2Nem6tRXFAyuE36yo3IX2lE0aoG5IwiObxKE4xJfUFHDSqK+NB+cOg4hVkGbGG6x2q/RMl413XAN8SGxspSFJY+jzpeoNDERcgqyEd67VqUR2+lAmko9Way0huCIOFe+nwdr7XoD1koyE9H7dpyfhM7zMS0+QBKmci0S5xDaCIWZReicH4Vv4FNHmPmOuk3/V70vWkXe+jTcsAfWTTUHwNdnIzerqOmAkUFW3CQ/VEbnYJlOYXIMmzBiprVXqKEfiKlJeWoOtjAPgdpm8XZeby+PkJQkrQXsfRmdPKIr22ib5RuwX7f5wfGU3Z2NpYO9NuBxeHWLBgrilEhxhT7Wnq2iNJO80Y9D75YnlJRguKK/ZKPzcB1zZIMhMYfA4GMV3PtLhI4W1At+rp0nfNQVkpj1oCJEnF8tm/7UyjbVi2NcQKG5PRMjlPOH35KaToYWV1SXoWDkoeOGNOLkZ2Xj5VixTnqNYIIGfMufzE8fcQ+nPwdht7o8qBACZVLOBeMp44b1pvHKZccNdc3+D/HMSV2k/VhcWBpDivE85wsQjM3YSfJV3G5Apr/AvQo8Z7fJP3jAxAl0txamzOO4TOjqreX0Adn4L7mG8uP5GL9mtFjTATqjDNPS9MSI4HLy7Cl0jsGOQiRlrEG60XENZ9LAp2LvLua6D56CYkSzqWT3w/8DSr5dzICMgIyAjICH3cEpjxR8s/iAjIPHmg0Gqh1Gnjo7SE4CLejhwalLMmhp4fdJnw7gkkKCHLChelBfZiuJ4lAMuXd95tIpJBk4Fs2lo0EsYLHTZKkt89DdUc4Zl49Vypl6bPyqYD+pn30J4mIjmaZSjfTZRwwsRQnkWoLl7MLtBlBm0uN186YWPbjwtVXJOAH3/iyVFpj6mbEMPdjZzSxi2asCsGYkPRwM8VGmKyKl06rQXVNLfYePsWyGpbWqASlopDaN1/jQFQkS22oTNEzhlhJ8kJDgoP0DdvWJxnDqpn84xB+LCLph+oVK9NqTCYLwmMiEMKUF7tbi+Z2BT1XOpnSo5eMWu1U3PSzDMegC0KsIYzJNjqW53TR8LaHRJOK50TDW50at992HdZ+9cv0bmGyEBU7Zqpkjr1XCzVjhbU0yT1VX4cF6YuQfM0dl4Eo+XgP00DSRj7eZyi3/tIjMFGpxaU/2ke2x3HNXD+yFskHvowICFPTAoPwKvIrAbyMR/533rW3RLBq3Fj7f+dzl89NRkBGQEZARkBGYHwEpjxR8mpxEQkIJxfrVFpo1SQM3CQtBAXAEhRR6uKmNSlVJozAIYkQRAUGy1Y8vejtPMuSlj4qPEgoCCNTt53kih1OKjMUJFmUimDMTIvGFbel4fhxEi4szRFEiYtkhy40mERIP5NraIVC35EQPckYO41WSV44WAbUTsJEkCj0VEUKDU77epk8I9xceQyhJ3HRJFXBtikUJDrYXrImUgmOhoTD2e5OGrSy3SRShCpEyYO6qGYJUbpIBokQHxd0GjWTb8Tn1VISj5v74F4lc1jp39yvR6T0sGTIST8VNY1dFVTDRE0z4NWDr+CvL3UgOiqKvwsB9C4SScSMBJCbZIuKjXZSfix8StQkTdKuT8G99y3DTCYCqVx2nKGZa2RkGI1ilTh29IikJpk1IwHnTh/HLUuW0ntlnkyUjBqvMlEiT+EXjIBUzlOCgaSgC/78x+UDMlHycblSl6CdIsGpkPUhFRBWKvLrEiEgzRXVWEp/nLQLswu6RA2QdyMjICMgIyAjICPwr4nAlCdK/vG9H3GBbyMpQfEyI3E9ChcUJEY8Kg2JBB3VJcIthCQJfT5Abw4ViyOctl5Yuzv4uR4Es1zHZjaRqGBiDMkPRx8VKQ4zQqMisODuJMCQjPfemk4ihvsjiUAehMQGy1tIargcbv7MZBkm4QjiQEMCQ3AeDhePR0KFDAdJDwd9SQRhw8+wbWRLSHLQ74T70DCi2EkSROxUTcNXJYkKGwmRoCASMSR/nIzdVZEwEaSKRsQA89/9LhqtBvFzLKOhFYlEqHBvoklsHwkUweaImF/KajRUnqhJtkhFPg4Pps+0os28HT//rREKDctvlNOh0nezSYIEEiHALradzigs+5k9ayZuuolS+yU3s7ymF++81UBiqRMJsxJ4jgrMmZOE8IgoeqIwfpnkzNmT7+OWO+7keelkokQmSv41Z8uPQaskb1Sacx4ozcUGyzgeLB+D8wi4iTJREjBU8oYyAjICMgIyAjICMgIyAjICgSMw5YmSfT98iqSBIBRobMqYXNbTUNkhqAMt+YdQJsGQyCAx4WaJCLkFkiiCYLAysaabRqkkT2x9sFlpYEoCwuGwITQ8jCaqakybF4q5N8/BwVcjYWlLIQlD/oFEiSArlEK9Qm8R4Wmipoqjv7+P75NIIXki6AahyBDkhCAQhIGqIDSEKsRDEsLBdmhIuiiVOpqqCoPVfib1cN9UppCGgYsJO4KI0JJ4sfYKxYswXCEJoxPno0EfCRil8DXhOSmpQhHEiFClqLQkRAaIErZPnKsgSpSUvahFLg2Jk9DgHsRf8Q/seu0dNLfQ3wSRJGT6qIbhyQmihaVK4u+5SbORnn4DEkmKNJ46jbdefwPBegPmXD0L19xwPf1THIiMjkTinLkwdnaTSOmisqQDqTd9gmSKUiZKZKIk8BlM3nIYAr6UnYP0q0jPwdOb1kh1///WL5ko+be+vPLJyQjICMgIyAjICMgIyAh8VAhMeaLkpZ/8lMoOEglKPUtFgmlGykhcdT/JA7WXKCGV0G+zSsk1DipGdBqyFm4Lek3t0Cr66UfSx99bSRbQBpWkwlWfmMUI3Aj6k0TBatPhwEsRMGhmIjiEkTQkIAQDIogK5sJQreKicaqW5q/99DbRk5AhMSEUHvTvEGUxdrIVgsQQpUFKKkWi4+ht4upFkDaUBqxm9PeIspd+TJ8Xi672bio5qOwQJAhVKHpG89pInojSGieVJhqap4hkHrvYF3ubUJBQPkOiQ1AzwhRW+J3w2DwHBdvk4HZqkizi2Hrh/sptFVR/zJp1Gk2O19DVZea+lTha34+ODkEAuaHXKmnYOh2L7kjnZ1w409SKN19/FzGxwbjvc5/BjNlJ9DoJl/q6UJ6oSQ6dazoHDY/poiJn9rwUKnn0MlHyUc0G8nFlBGQEZARkBGQEZARkBGQEZARkBGQEZAQw5YmSyv/eJnmD6DX02+DC30MfDSWJEoUiiD9rSSRYqPgw01+DBANVGMFMqHEzEtjcbYLd2kqFCSOEyTQ4nTRZJftw+5orYXaHwth+HWr/2Q5V/3Tog5QIDg5itLBbIhRIS5DwsNHklKG/lJoIoiSUviU2J/ctiBF6nXhYTsOKHEntIj4TFKTCdWmp6HebERYWhvr6BvS0sm1Un9x1/2148+VatDf2sBRGK5XcsMaGhAdLh0hCiPKcIB1dZkU7KU/RaPQSWSIifFVq/p6kjZakCIt84KQARUlvETtx0NCrRJT5CDWKKAlysfxGhz6ERLcjIvwMYpNs+Omv3kbTGSVNWplqMz0O6Z+4EYbQILz+8mvkVjy48eabcXPGNVSPzKYfC0uKuL9uqkfcbJPwMeljXHE0TW9bm88hYtpMhEfFyUSJPDHJCMgIyAjICMgIyAjICMgIyAjICMgIyAh8ZAhMeaLkjz/+g6RsCGLiS7+1iyqRXpqY2pggE0tSQRie9nJBT0WJzSIRCy6WurhYZsMVP0mS8yxfcbMEh8oLak+sTI/JeGg+fvsbDYI197CUh9HAriAqVFhio2UCjIVlM8GiQIYKDCbBBJO8sJGAcfGPnv9W65SwMFJYJ/xMWIZjo4Frj4UJN6KshaUvdpIm3S4jbspYSJ2LC1fOSSTR0It5112BA397A/WHqM5QkygRBqy0LnEqNZIiRi9UJlSbKMjoOJVUr+jC6aVCFkblok9IOPotFh5fCyvLfCRPFrbVKSKHhb+JyAdmKY+CpUnCJ0X4oOiU0ehrb8Ly7D584/tPob0zAsnJV2DGtDgm9czF/n0vYd68Bfjy1x7BjMTp6OvvZRRwH4/nTcpp72hFj6kT07i9k6U2ahI31Xtfwswrk7Dg2htkouQjmw7kA8sIyAjICMgIyAjICMgIyAjICMgIyAjICEx5ouTPP/kt9DRF7WeZi55qCYX5HBUj/HfwLFAAQeUFvUlY3gJ7K8tr6OtBMqO/z8LfOxHOxBcrZR86yi0YIIz28+dw57oF+NOvEhAWmYJeeoRoFaFkOYQXCUts+HmV8CIhuaJnKY6eyo1+eoa4aMSqoKJDE0SDVyouxMvAOF4ROdxq7OL7TJBx8Ai0Apl5TTQe/NIK/Pl3f2VpSzOWLL0dbx06hsTEWLQ1d8HSbcO02Eh+PhTnz7ezNIeKEBI+tYdaEUzVCtRsr1pEHnuodAHCwkOgoAAlmKU5raZuEjXCDZKlQfQvEck3IjrZ65zCMiGedVCQloqTPrSe7sCqdQY89sQTMPXE4hM33sx0HCUaDh/GV//ja/jMffdAHRqGbjMTe3qpfLGwNIj7NBrPIyomludObxZHP3HT4rVXX8Obr7yCT39uFZJT02SiRJ6XZARkBGQEZARkBGQEZARkBGQEZARkBGQEPjIEpjxRsvt/n2dJDVNvaKqqcnSjt7WWRIKDXhoJJDq6qSbpRCgJDStjd92aMAQFC58QOz1HNLCaO4RsQzJaVdF/pLO9C0uzk/Cn52Lw5dxV2PGbV6GyzGSySw/LXejzQeJFECaivIbSDCio3NDyuMKXxMmEG/IIUryuUJeI34nIYqOJ5TQiiYdlLLEzWcYzHZifcjV2/+Hvku/Jqi9+CudbzmPWFYk43XgaC65ORktHC8JDovCPl0g+fOaTOPF2I37/7Ass2YmVlC96pvcEB5GIUVHhomCKjmBgmIrT2dMLM4kSlY4lNySOVGyjMHxl0Q0JDYX0JzQoCJmfj8avt/wRK1an4dslBZgWdzsiSbjclJ6GzE/eJcX/Wvt6pE4t/E6M7edhYQxwL9U4c5LmoLvbLClmXHaSS21GHDr0KsuYjPjcw1+G1jBNJko+sulAPrCMgIyAjICMgIyAjICMgIyAjICMgIyAjMCUJ0p+XbgFWmcvjVC74envhKK7iUSJFrGxs7mgb4OTC/jQYA0iYkhqBMWT6IiFQ6VFh8XEUhum3X0RkbEAACAASURBVNhZheNmaDD9RgQBcPfaOPz+l0qs+VIGdj53CBHq22nq2kWiRMTeUKHBFB3h+6EkSRJE3xI3FRuCOBExwR417VFJIKi4TT/LfNQkS+wkE0RZjCBKFCyhiUzUY+VDmXjlpX8iLnoa3j58FGqPDrEzYtBhbIPbRsKFhMZ11y7Eydb3cfOt12PX1pfQccoKgz6CKb82GEh26KkMsds7SZSwPR49yRE1+qh46bT0SWSNkiqZKAMJG/7tIRFkNVtoYssaIApePrnKiec2/w2rv7IU/7d9M+Ymfwr3fXYZpsVPR1iUAXaWAzWda4SSShkb/3SbTNBTvpIwg+ST1cJ9UdWiC8K+f7xMNYuLkcHROPn+Ydz2qfsQG3+lTJTI85KMgIyAjICMgIyAjICMgIyAjICMgIyAjMBHhsCUJ0r+VPILwHwGtp5WGJQWhGu6Eaqj70gQvTtInESECH8P+nJQZWFT6ElCMM1GEcciHR2MPR0sYWGsLr033C41uixmfCrLgL9sD8bN6fNR+3YdtO7FVIsInxM7y26YfEPDEUGUqII0kpmrg74jwmXVxfIYF8twdEy/UTGW106jUw1JEwcVKyoVVR9O5uRwU4/eiblzZqK1rYMGqkFobT3HJB41QkIj0NvvoDLDLkUai9KWRZ++Fofr3sOZ93oQSvJHFNA4SEy4aTyrZ5mPIVaFxZ+8FS/99RDJITU8JHPOdzLNRpQGMSo5ykByhzIYQdxYTBb00ThWmMsu/VwQdj77Cj73aApeq30Lyz6fj+nx0ehobSOx4oCtVyh0FIwn7kEny3+ip8VCF2JgCZAa3T09JE56cPD1g7hy3jySPDaeyzka2vYi/a7liI6fKxMlH9l0IB9YRkBGQEZARkBGQEZARkBGQEZARkBGQEZgyhMl+8u2oq/tGFy9LZgZoUB8uEidMbJnqGiUamJajYjI1cBB3xJhOurSxKHVHsMo3WkwWXtgoUGrVcTyUixislhxb3YE9v6W6onYq+BSnUJPyzVS9K2TPiO0ISEnopTKamj4Aa2e6TJMqFGIMhsSJ4kL4uHsU+DEsdMkHHhcmodY+uib4lZK5IrCrZNSa9QaD0tbHJKviJ5KlOjIUJIcWrQxMtjKNjup/LCxdCb1ulk41nCSyo4wxHJb4X9iZWJPwuxpiEoIxpULEhEUocPxuhY0H2NCjzaERIaFRIqTpTRhLP0RzAzbyjY7eTwrvVosfWYsWUEy6FdH8cCjwTh8pJbeIt9F8PQoGFuNxM4qkSEeqmSET0o3VS7R0+N57lq8984xGDuNbDfTeHgewqtFScqppaUZDnq9fHrlQ9BFJchEiTwvyQjICMgIyAjICMgIyAjICMgIyAjICMgIfGQITHmi5I1nfgFlfzt07i7MjlQgRGGFqauRKg0X+nupriC74SFR4KCHiIaEhVUVhRZnFFUfLM1hBG+fzYEeenuwgAbt7Z34wmOJeHFnCA1er8WMeU04XRtPzoX7IClALYekKFFTvaHkfhVaVrK4hGkq9x3mxuq8e9F2shN/fPbvCA/lMUIVSLltNskHbqvmZ3uVVHx0IW5WhOTv4WGW74m3TpGMsMOtV2POVXGInR3MUhrulwqVsyeamCSTgK7WPry//yTdSZTIWD4PYbEG/n4a/VF0sPAc9epg/LGimmSFFg6qRkJYhhNuCGNJEOuKuB9h6iq8SkQiT5/DjJSb3Xh1jx0PZfXgjZf24KarPo2QqxfCGT+TdUg0nmVEsaOfRAjP88ypE1TcaHiebnR2GBFCkkRLPxQrCRdbr5VElJppQL1SEs59ax4FgqL/JYiS2tIbsRZbcSgv9YIGp61+OzY8Vo6DvCahi57E9tKlSLigPUyVjTtQmXsPqjJfQNnymDEnbd6bhyVFdjy5uwxLx74dAEhm7M1bgiL7k9hdthQXtYsAjnJRm9SW4sa1wNZDeQi8d02M10W144I+VItSb6NxgUNinKPYUFu2FqWGjdicNR86G/e/dguSN5VhuTxgLujKyBvLCAxH4GLvXR86ih2VyL2nCpkvcMz/S03QHzoS8gFlBGQEZARkBP5FEZjyRElNhUi9sSOKSS7RQf2wGc+iu/19RBs8TGvplbJe3IzHVSrVVI/0UpERxNKbGNhVcWiziNQblpr0WaXo3nYqKh75VipeqozkZ1Mx//pGHD9EwoMlNuRCqELxkg4KkiUatZ4lMjROpYrDxVjeXnU7Sn5XgPfeOI5fbvwTpsdxtRABbPif1ThKM9Zeix0ukxvOYDtuvetavFpVg0hDJDpbjEzAeR2GmCjcuyYNmlA1CYluXHNDMhpqT2LOgtksK7LjB2t/iSCarP6g4ks4fPgY0hddjz/84u8IcgczhSYUL77wJskNGstS6REfHc6yH5IdIgbZl3yj4vkLQkgbQq+T6C4ceysGa7/YhTf+XIEbdElwzl4Ae+YS9HT1smxJD42LZUX0NjHRxFWQSDaqUVRKB+JZhiN8St6rO4zoiEiEU7liszvQSqLk7hVfYBpQzOUjSmzNOLCrHFu2VaOORAYQisRFy5GdnY2l8w0jhuhFPWzaalC8pBC6TduRl6GF2aaDgR6+8ssfAhMt/OtRsXItarJ2kkS5yFVzfQVWrq1B1s5/wYW3TJT4OkQzybI1JMtKkVmVh9rVe1GQIQ8Yeb6QEQgcARvqtxdhT1I+7znee9hF3bsCP+Cl21ImSi4dlvKeZARkBGQEZAQuCwJTnig5vLsa9t4ulqbQ5FRDlUP7adjONyBMx3IZxtr2seRGqwli0g0JCCe9N/podOoJRxsJlFZzH3pMZhIhJE+sJDtIZjzynRRU74mDpXM+5l93DidrYhkpLPJiKCyh0oJUCX1CRBmPCjwCCROWzTg8aLaexDN7n6RCow6//9GLiI2LRZenCyW/ycHPf7ITre/3wdzaj0+smMcF4BJ86TPfxdXzF+AbJauw8zfcPjoesdO12PfCO3i35n187pFM3J65EG+++R7u/GQ6Hrnre7iOvimPbliOX/9fJb72nQfw+Feegb4vBH30UHFQ2SKScLRqF6IiQiE4EpfLWx7jIbHDgiFYevoRl8jSmu52tJ2Lw8OPWFH7l9/gjtBkdEYlwbR4MUydbKfVRIWOhqaxeoSy/EajZRQxS4NaWhphMnXCQWIEHhf/tvP8NYxFDsZ5eqAsvudelutEXB6ixEwSI2sdqmJWIy9nNRYn8aHSZkTD/gqUllYhOn/kovyiHjbFAnidFlsP5F6AUuCyjOuPwU7HJ0qad2UhtzEP2ylduLhlczN2ZeWiMY+EVerF7eGyAigTJUPwduxF7orHUbPsaewryLjI631Zr9bl3bm5GgUFZqwvW/6vpXq6vGct7/2SIdBB5dwqPL94Ozb7SOWLund9kPaQlF6+Jw2VFyo1k4mSD4K6/FkZARkBGQEZgQ8BgSlPlNTv3sfo2g7E6d0IUzPStrcNHeeOUOVhhJnqiC6SH3RhRVs3DVhDmBbDH60WN8xShK6ddIkG2rBI+nfwdz0OrP52Ml58fhrs3dfh6hu6cOQ1ltlolSy3cUETopOMUSkuYekOq1T4L5dTw+QX4FzPKfx8fwlLWt7GX372Os1Zg9GjMOHHO76BF3a+BKdJg5p9tZh7yww89Ni9yPnMj2DvCsEPn/+ipNygDQr2v1CHxto2NJ00wh3sxDN/IMmy+Q94NPvzeDL/WSxftRj99FF5cc8hPFG6FrVvvIcQfQgO/fMYDlefg5oqEobh0JKEJIaNHiosndFQBeN0eUicCFWIB3MX2nCuycTI3wh8Masdb/5+GzKiU2G5Lh32uTfgipnzEBwTxPTjfrScO43TJ4/DaGxFUuJcJuwAx08cJ/miQGRUOEuVmNJDc9nouOk409aN5V94iOSJ+zIQJWZUFyxFgTkfO7kgGa1RsHHhumbtASx/bhdYBSC9LuphUyyAtyTjBXnRE8DU9VGXkgTQxMu1iUyUXC5kP3b7lUrM9iyW54yP3ZX7123wRd27PsDp1Fcsx4PG4gsuU4VMlHwA1OWPygjICMgIyAh8GAhMeaLkvb+/zvKVFswI1zKhhl4ltvM4VfMK4iKpgDDSk8PGNJv+fjiZbBNMIoEpvahvbERwaCRc/VZo9MFgng3UWgOVFv30GUnDX3/HiNye+bjtHjfe2NfMmps4qirUjPcl2UK/E+HkqtQy5UZBgsOtF4wJms1N2LzvezSCPYAXt75Nj5IgKko68dTzG9DX209CwY0/P7sPfdzHl3NXYMOyZ+CyaPH4bz4HXZgHISGh+F7eDipPTDBoo2AP6sP/PvcVlDzxG6z/9gOoPXYUaTenomDdM5gxYyZyNn4Wp443IXZaHE6+04LKX/0TdpYRMUiHscGML2bkMDNyJJNaYWyrpD+LjcTQVTf04kyjDcbmBHzhoTM4vPt53BYzF9o7l8GauBDm9na0tpyCnu1XqTyMVg4hz0RyqM+JhveOwGKz4KqrFsBsNsPUY6KPiZZ+KmoqT6aRhElBRMRlUJRID2RbkPZc5SARMnJw+fwsErbigO9bsTEPm7ZGVJeXYUvVQTSIsp3QRCzKLkbxGvoroBnVxaUoq9qP00xR9r5WD3lQmOtRWVaC8j11MCIaKctyUJi3HEkDYgexcC5PwtZsMyqKK7Bf7MS3/8JMC3aVFKNi/2lYWCqUcn/eyM+OniXYzr2inZXetmijk5G+LA/5uWmD31h31FSgxHec0MRFyCrIR1aavyJxLy7bMnZi+8qkEUdq3LUGqw58Ht/FD/CL1OdQOcAw+bYSqpAVlcuxu2KlREyJYxYVbPF6t0jHzEJ0xdqRHiXmWmwvKceuAzW+tqdgWX4xChZzD+Jbywebkf9aAUZUZ9gOoPjWEiT4rq25djtKynfhQI3AS4volGXILy6A2IXfl9Q3GpC1LxONJeIa1o2L8wXvWxyQ16OytBClz3O/Wt+1X9yAVY+N8igZ3kfs3nbnFOZh+WAnGSCWtiLLWIHiCnF9uV16Noo3ZmHo8nm3a8g+hEfsFXg8rxw1lkxs2leMxUKZP+lxpEajsbIUhaXPo04cQ2rLYjR4G+31KPHhln3oEdgrHkdeeQ0smZuwr3gxGv36+4wmxryeJztGX5T0jV7SwEc67s6Pxo6SIuw6aISd+KVzzG3MGurL0scnPafxSLnAfFeGjxcOKCQvo68K1S9SocNkY3vc8ZiM06XrkLujgfePoddqgW/8ON4NkxFsAfdlXt/qcpRtqcLBBuIqlSCyHxWvwfzxBFgBzCvm+kqUcfzuqaMZejTHbk4h8pYncX5kKd3yB9Gc/9qo0iobDhTfipKEoflj4rlpkr49zhCXfh0wNgFcU1/f3JkHbC/0nq89NAWZufnYuFLcD7wvcQ/ZkvwCNqUeRElBCfY0RCNn8B7UgZqKEt84FtP92HnY+/ndyI/egZKiXdLcqY1OR3bxxmHz9di+PfbexX6+Zh0aB0oZAxxb/gmX4cezo3LdGhTVDN70eNbp2DjoOTL8HEUfy0JB/rC5ajRRcrHXyO98Od6XHVOYoJ9ofMjvyQjICMgIyAj4RWDKEyVH9r7Dx0RSAl1nERlsg6mlDmHooorCivcbzsCpjsTptlZckRCDrsZmnDP3InRGDLQOBdpbTFSJhGPOFVdym/NMhLFj5Tevxp7nrMi4eTVMjiqEBoXhzX06KjnCEB0dTfWHlWSJmsSKMDil8ak6QiIoWm1n8bO/b8TO8hfw99/UYVpkNGz6XvzwjzkoeLgEx/a1IkwfgXu/eQfu/Y9PIuvT30FEcCj+Z+cTOLD/KGbOikP8nGhsePQnMBl78bUNq/CJjKvwtfv+F7fcMQ9Z6z+N3t4+rF1ejE/ddwfW5t6N7M+WwNqipKIjmik3VMYoNFAHu+Ck0ayKccQeRhO73U7+zehgTz9iZ/Ui5ZZevFXTjvYzUVj22U7UVr+JG/tDMTv1NjQuugkKxiBb2s8iJnEByRWW1Sj10Ck9qHnzAJN7HIwl1jAqWaTv2EgeaaELj6EPTBBCDDGInzUTwZSdzJ49+5IOV9uBYtz6mA6baZ6ZNs6emyvXYcWOTOzcvhJJvofckWauJEp2NSNpURqSYnRcH+1CwdpSxJftQ0Ga79HYr6JE+G08iMq0p1GWl0HSgERGSR6KjNlDJqPSAmgHtCmPoKw4CynRgPFgGdZt2AOjNh7LaHCZmxYNrbkO5evWoXr5WGLCe1o21BQvQSGKsTk3HQlcyZmbG3GgRYelaeKs+HN1AZZS6p+3dSOW0ZfFXLsDG9ZVIm3zduT6KVORvvHeljGIi/c4jdi1ZhUOPLIPxYYy3FqSgOcqs+AT4/B9UfqyAtUrvUattppSrFp3AOlPl7GOnoxFRz32FK1DKR+w0/KHmbmSKKmsBtIWJ0ttbz5QitzHGrBmN/1GEvwvtqRrO+z45tpKVPMqL05O4EKWnjSluXisYc0gYTPm8vtItMbEJGRxAZLJkiytuZHto9FofBnLQdIGFz4XvG8ev5KkZgnysXXjMsw32NFcU4YNvK4N9pVDRBqNTMvWrEW16CMktKK1dhi5Xe5jNVi8deC6eB/wS2qSkZm/ETmZ80l8daB+TxHWlsaTCBkgkLzbVcffTyVXEvIEIWfQsqSNfTSg4xD3ylysKAHyfX3E3lyDsg0buNDj/DaCKKlG/P1GGJPypAWxgWSxOMzkCyw/pJwwcxWLuezdKBPuvdKY4P5T0kl05SItWgu7ke3IfQwNa3ZzTPmYr4DO6eKJko69xKLIjNVlxchK9pXrGUORNl+cw2Rje/Lx2EGs76nKHKkoGe+b9oCIki0IpC83Vu9Cc9IipCXFQEeyZ1fB2P4+NFYmPw9BZK58kPPIwBhv3IuSvCIYfddTUh005+O14eVVo0nOSeemCfr2ZHeMgMf5ZNdUujmwxLIS0akrJZIyhX3T3LgHRWtLYM7byb7pnWvFOCix3Y/4Bh0yCx+h8pJG5gYD5xOWy3BeKEIe54VMjk/Oy41V/HwpsNHX/wfuQdXxSEnPR/GIeWFgThRHmYwoEXPQKlQkbR4qZQxwbAU6jv1vN6DiFOco5j4zandswLrKNGzeztJUccv0S5QE0H8DGvMXOQ9N1o/k92UEZARkBGQEphQCU54oOVPTCGtnG+KCFOg3n6XXBwmM7jNoPX0ajcfqWRyjgI7eIj1t7bDYPei2ubjoMEDlsaGHShNdUDgM4dOlxf6J0+ex8mtzsfv3TsyddReUmh6Ex1jpDXIltpcfgqovES6aoqrUlGlQWKL09HI/8XBrrDhnbcXPXizE37fv46K0GilzkxAar0RW/iN4afdBmJu6ERoRhaCZGty6+HrUHzmBGBq4eqja+NkPnkdoaAi+8f3VkpGrmwasYWEheK3qPby47Q2SHx58/9dfwUt/fpcGrq/hzs8uxOe/shiPf/0pnDtB8oKkTSQJnQiqZhRBdE5RhiHYY6eCxAkby5Gc1hDceIue51KPd2rsVMGQ3Ol24477HGg4b8bVmAZbC1ODHliJxqOnMC0xhok+wVCzxCYiNAL7X36B6ptezJlzNQmofjSfa0Iv03VclOdMm5aEaTPm4FRrJ65esAAhWtUlJ0qkxcieTOzePLbsZnC0czF/47qhb/kDkS/X8EE4V0sVSq4vu8QPUSKIiSWlySOJBPNe5C0pR+rAt4vSg2sN1u/cjjXeZ+xBMqI0bUjlIn4r7W9X+jhSfd9CYtk+lC4daU7r3aeXbKjNGfm+tIhpyJPUAGM+JTwUlpQiebgaR1J3NCBPqBS0wsA2F7rNB4bSUJpZwrTiAFbvK8VSg7dNW9JGkTsSBo/DvtF/6o23vXzIX7cCVfdzGy6ex7ZTPIwvQWnyeMSR2EUl1q2owv38ltNveo70sF4E7ZOjMBvVH/zeFSbbN69rxtpmbJRwGNqDdB7liweJEumabknhuF8jkXSDPYA/r6p5BPuYnGTwLYiKtE/6fh7ZT6pXD+DoxbuoOQfPUdUzRF75+s6kxyFhkbEWzRtH4SFd83ISN8MVJUVoznmOpNjwo1zMAoUJOKVrsK5xNHlYPewbeF+PEIRm1bLB/n8h2I1NWJpMUeJ/vAwgP/nYnmw8irXipSZKLrIvi/6eO56/0mTn4X8cSiRreap37hs+Z/jGwkj8Apmbxu/bkz61BTjOJ7+mPJKPaBhSh3iP7k3qSqBHlTfNSrqH7KKaa69PzTXQSAmLRqrjCkeo42wHCkn6Jg3eK6TPV3McjyKhpTlx2cjxPrxvD927kqVxVWjLkxRQg/TkOO2XviwYNrY+EFEinWMtckbMfd5r3JBHgl3I2/wSJZP338DG/MXMQ5P2InkDGQEZARkBGYEphsCUJ0pM9S2M12XpTbQenr5O+nLYcKruDZyoexd6GpkG6/UkHpwwsVSEa3u4GaXb3taC2PAQWrFSEaILhsXDehXNNJxudpCAmIHK3/XiqisWMd73FI1c25Fx13T89ul2uM6nkjwRBS19cFNV4nH1wKMLQ5/divDIIBT94T/Rdd7E/XfBbfWg/ugxXDl/Hk6dbJU8TszdHvT29bPMRgFblxtd3T2wMKLY3OyiEkOPuCsMiElgrK+iH52tXTh3sovnxLQaixmfX7cYr7xYi9YmC267dyEy770Rbc3tcJL8ESk8B0iinGS6jlvlZsmMUHZQTqugmwr9WWz9Nty61Izw2FN4+5998NiuxvkmO277XBdOdyhxzbxP0dfEjNDpcTCd70ECk21CQsPgMJtw7vQJnG0lvrNnUU0ShNZzZ2DsaKc5rgez5lzBkqZgbhuFhrNtWLJoEVx93R8bomTMg6QfosS7zWbWbw/XsngfGGtyvASA98EboxQv43wLPokPSgcf1lcVtSAjJwfZyzOkbysHX9KD6R5k7t48IoJVevAsiB/HhHasPH70t8Pi57XNhYPqC6ns5sBq34J+vMWoV5UytMD3N/OOwqBxF9asqkH2YBmJIHFYUkWCaVRl0KhzniCCchxMBq7JhBG+k9TY+10Es2UDCqeBfY9Lyo3oF14s9mTuHjRtHDjJkZ/3brdj8dhyqYCOM945Sd/+PwbdCKJkBxb7wT7QBdZA+yWPoHWNyB4eBe13TIwlFgI6Jz/funuPPQlRMsn1DWRsTzge2YJLT5SMHd8B9eVJ1CoTn4cPx80k0UZMc2KxXIMciaT0jveabN8iGV5yZUuar58GNDeN37cnfW4LcJwHck39z9fSxRwRdyvty/b0SBXNeNdcnMCoNvpvy+j7wniKks3YnVyBNVQrbR/ty/WBxtZkChbvlfD/5YT3mhfE+75c8EuUTN5/AxvzMlEy6ZiQN5ARkBGQEZARmBSBKU+UtL5zFEqXHWGhCvS0NKK78xxULgtO008jhAYdkSREznd0sMQmDCdONFJBYoCl24Romq2GBavQbu5HryoKWia/nGrqw6rsKOzd1Y1Z02+GQ1OHWYkGxuGacORgNPT9V1Kf0gnQ/yQkJBLH3z+Ou+7/BN4/1k5SoxELb5tPIqSPCTGRvHD9uO7GBaipOoJ+Ki/uWJaKg1XHYTE5EDIdyLjtepbDOPHG4fdx0w2pOPTKG2g6Z8RnH7ibkvtmRIVHwGzsYdxuKLp6LIiKjqDJ6zl0nu9HN+OCE6+Kkwiaq1MTYO+z4P232pB89Wz0mnrQepZJPzoa2baK6BsljVyViL+yBXpDE9vlgc2SiOZGJ26/14T3z7tw/e1ZrBU5jnDh4ZI4D5peBRTBfFg6+z6ajr2L2Nh4RPJPc2sT44KNCA8hJiR45i9Mpf8LlTUqHY41teDuTy4muWK85ETJJSm9YTnGgcot2LanHvUNwv/C91q9dcjEbgyJISTW9+Dxg/7HYfqAmsLvIuXiiBJxJHPjAVRu2UI/lQYkZOYgb/0ar4dFbRkVDttGeCIMtWyYp8qo5tpqirGkkN+USt9sCpKHioPCYSVH4ttDKicKWf6Rphu1IPJ9k5s0sMAe3Lef8+tg6c22CuyooSmx5J3gfQ3i5CvpObDaq3aQCJ6KtBFlNR0svdlWsQM1dY1eLxnvHobVzY86uQsoc7jQfUsP9I0+z43hhx1xvX19JGlYPxrYdkTbxq+tl47T/CReoPJElOMIomSseiLA47QI0q7RD16jSIUJSIQLIkpGl9wMnPs4C/eRxEKA5xRzkaU30nhpQP6g58Lwixjg2J5oPPK9S0+U+CEFx2BpRuOBSsak70F9fYN/XyU/U9a484pILrrncfif5obG3ggCVVKqVSBNKqsLdG76AP4SAY3zAK/peKSSdIxSpG2tRhYlJeMt6GvLMrC2Id+PKnDkGAtsHI1DXNSmIKWuDnWJnNe3U+Ey3HsmoLEVONHgr53SOW4b7r4zrEMN3DP9EiWT9d9Ax3zg7fd/d5Z/KyMgIyAjICMgI8DlrbGTggKlJCqQ/ij5R/wn4mzFzyLXVvx71EtsO/BSWHopfxjn5WEZyJgXf+URLqF8T7wt/u1xi38P/HHTzyPqsl+fpqYmdLx7FHq9hh4ibehsZNpNvwlXJM1E/TvvwtR6FnH07zAzKaafniRnz56l2kJB3w4PVG43IjQetFs1ON8fjojYa3HmXBfWPBbOlJpuFuJci8SF7XBYtTj5HskFRzRCPXpGCJ/B5574PDqNZry89w08mnsf/kQD1wU3z4LNZIedaTF7Nr+OmCtC8O2f/Ae+9/AzcId78L3/+zo2ffvXUKr19HtYjPPNzVSZaDF7YSJLcILx2l8P4+Arx/CNws/DSdPVV6uoiHFq6VphwZL7bsWrLxzGtPhwhEVF4kff/B3WfP1OHDl6FJkrMrD7V/vR3WZD3g8fRPvZM3j95aNYtIwL0M2vUnFCTxUXZQlU2rg9ZsxO7kK/PYQGsEp+W2jHkZNNuC1tJfrfep1xwKHQfmElzCbG+LjMNHZtJanSTYVJPM6dbUaPtRs6nRrOfjtLmtS48qqFMNEswqnwogAAIABJREFUVxi6tnRZsOj2m9BzvvWSEyXeb+o+gJmrrya6JmMzinPSkDBoSSLUIhMRJQGm51xiomRw4AijydICFNWyzEPUhZvHMYmcbKTZRHlNIRK20gwXw0mRgQ96PUlqsvhtcVIVVR/1yBk0XR3vW3tfWc2AhFyKiS2HIX8T1gv/DQnjsYuAocVWBo13l2BHxpBfheQnUW5A/qb1yKSHhHcXk5xzQAso7uYi9j2eogSBlnn5UZRMrhSZhFAZ3l8HLt/w44yLVw3NV6XatGFmrv6VOv4XeP4URH5Kbka1abSiZzSmgX27PA4mo1Uyo8dBQIoSPwTXeONp9HhkB70QomS0EmnMYQLqy8S8bA3W1mRgc3EO0oYmM0nVNqGCauCAY85jshIm3weHleRlsDxlyQ7ee3xmz5OOU2kXl5souZD52oanRxtL+1OU+Blv484LfhUlo/tXgIqSA/fjaRKnB/PWYRe9j0ZEb38gomTsOPY3Bsc9x+Gd9qKIkgmu0SilTODz0GQ3QPl9GQEZARkBGYGpisCUJ0pa36qFIVSLzuYGaG3t0LOgJjQsFB3NrThV/x5jbOkD4lGyXMTElJZu9NFrQ0tPDzdLR8J1KnTbp6Gpm9oTZRQ6TF004JyOyt90w26aj09kKlD7zw70m+KBIA90FGi0tp3Fppc2orWjDScOnYWlzYqjR07iic05+N2zf8YDWZ/C2hsLcNdDt+LhJ+7H4194Go0tZ/Dc/v/G1z9TiCtS52F98YN4Yu3Tkn9KcUUu3n33bRgUM/DavkOYe000rr3+Wrz4t9fR9GYz3j9+EmW7n8B/f+uXmJkYjS/8x2fxlc8+ifKt6/FM2Q7kFX0J+V/8BbrPW/C9X3wZbaeb8Oc/voqCp9bhu6t/iiANjWdJ+7g4Quw2JWYkn4PFrETTu3qsye7G4XfeQjod+50ssTGER8Gddj167Q6GJjNpmUk5hhkJ6HfTz+V8G1UqOlh6OtFG49u4+BkkbmZyG51E/rRT5XLH7TdSxXLu0hMlksx7snjgWqzZyW83k7xTwYiHLL/fLHsTYR5nUs4hX1KOJMkeFQ88oHrYyQWBb9dj55rLRZRIRxIL3AokS9+K+9Qg+VSDjIiOmXz6E+U1G7CJ/22Q/vabclOfjefml2NtPf1OBk1QfXL5dErshwxYREH/CI8SQUTc8ziTf2i463N8YaN8JUrZww1fxef2Y/nuTFStqMSiwRr4cb5plGrlWa7jVxUg1l6BJIxc5L4ljxIzNo3yIvDrUTLax4ZNawzQo2Q7SxoOjvIoGaso8XmUTHocr0eJedNrKBzeR/x6lExElIwqN/PjSeO35GagKwa4mPPrKTEOdmPKlkaf05hhEIBHCRVNE47tMfscPh4nIkrGliCM7jdjdh1QX6ZxMK9vw3ATZe5I8td4nKqxEeNvonlh+Hl4SyoqWEYzYGTq/5PeOXP/8t3IrFqBykXDfXACmZsuP1ES+Hw91j/Hr0eJP2LSr3+HKMnz41Ey5vMBEiUDn6OPUu4qOjMPM4kdrxTLPwk5+Tj2S0j4VIb5gybTfnrERRIlgY35gXv45O2f/O4nbyEjICMgIyAjMFURmPJEScvbh8hhsHzmfCNmTguBnX4e540diI2MwOljDZJ6hJwIzNZ+khydfM+IuKhQaDQ6BOlDYXEloV89E8cbmxglbMXX8qZj97MmqimuxI13qvDWq+0I0sbBrWRYKZUYjU1n8L0/fROhCXqoujRYd08BrkyZQ7NVLkAf+wGeePLrWJvxHZT+/gkkXB2D6p2H8OxTv8Mf657BFzO+TQXIYjz8rU/jS4uKaeTqxtZ9T2Dbz3+Nhx7+Is6cbsS2Z/6K22+/FUnXxeD910/gl/9bhd8eehLfemAT7L02lPwmDzt+91d8etFifPuxp/Drqh9g/f3P0MjWjsKfPUyipAW/+vU/8N9bc5mssQkzY2ZR8UHVj6qPShA1omd1wnjeic6mcDz4NcYDHzqEq+I/QUKFCpvgKPR3WhhbbIRCzxKlqBmIzbgFxxkXHBccTONaJ+pqD0PHyOBZc+dBqwmi50sQS2+C0NhqokfJzTC1t1wGooTDW5L4r0VlTA7y12ciQ8Sq2Ixo2F+B0tIqROfvZELLUIbsiIc/SSZeAPPG7djEdA+awqCuogB5jPa0rBQPYuObuQ4mY6TmozDbm3AgHfdgPbSLlyJV/HzJiBIu6Ev3AMt4fkki9YWpKFVPYUNJqK8sZiD1phmrNxVidWq0pLowNx/AwZZUrBw3Q1dwFiQcimqQxBKktE1+YpalhfAOGFMakJw7rCxHnC6TaZZsaPAmh4hIH+6jurwIJSwNGky9kRYPlVi8eTNyRJ0Qk3GqRm8jzdLexdYeezoOapeNMDaVFpKVi7GZpKN3F1UoLypBVUPaOOUTgRIl4vQvYt8iHShrFbYnbaQSSVx7ptnUMSaZMd41lmGpNwPbJU+eelNaG43U3KexMZMpMwybFv0wtzqVSRID8vqJFpO+9kx4HBI09JhZtT0JG6k4EClAdmMdKoo4bzClaGTqjX+ixFxdyGQlozdZSXye17uqqAAVjaeRNEB6+UpujLl7vcaOo18BEiVSApPAeLJzYprVql1peLpsWIIOI1sP1rUMGdT6W8v5S71psCE5Yz7x9yWkjDu2Jx+PYuxnsNQpb+cmiaS1cUTqeE7bV66SlADDU5AKSg6irmXIBPjiiBKfT4R5I7ZvYiISx1Mz+2QB+2QD+6RIBhsiKgeOEMB5+FJvUvMLkS31TTHNNeBgvRaLl6YOmkRLZMIeO9IParFslMmxN5Frorlp/L4tLZ43YCgGezQ4AZFI4kOTXdOB+XoXtMnLsGmTtz95U2+YWjPsPjK+IbjwfVqCDS0BpN58UKKEzRUpVoIryd9Jslwqc/J6Yk2m1gpoHEtTKEnuLUl4mnNQhtYGG78QYS6c98uJ5tXYVLgaqUz8EXN384GDaGFakHSruUiiJNAxH2j7p+rDv3zeMgIyAjICMgKTIzDliRKl8QQ6TxyD2kEfDxIgHeeNTI5pw/T4OLQ2nGLJSBOCIiLQ3G1F+3kb2s63IC5MC61Sw1ISLfTh15M8uBZHGt5FKL03PrfWgT/+rA32jptpmmrDq5UswwmNhtLZD7VTj+NnT+B7f9iAuKtioOxT4TsPFrKEJgybdubjn6+8SyWGC0/91zb8Ys8PUVd3DCnXLMAjd38Dv695Bg9lfgeZd9+BNVzof//rP4ODpUpPbPoqHv+PEnz3h+uhDVMhj3HA0+ISMP+OCCo+PotHlnwX2/Z/HxuznkF3owNffuIepN51Bbb/+GW88o/X8H8vfBd595bRd8WJoi0PoaWpjR4PVfifX38TX1/6JBIjk+AiCeJRMu2mV4nIBAusTjNOH43Fw9/owLG6Wlw5+w6EMclHRUxYowR3exMjgOlvu/AW6K9JxekzJ5mSY0Z/TwfMvVbMu3ohlPogGueScNKFQKUlUUJj2cW3XUd/lDOXhygRY8HGuNhd5azNr0ad5F8RisRFy5GdnY2ljMod/hr9kNtRwwVuwRYc5Oe00SlYllOILMMWrKhZPQlRIo7LSODyMmyp3O/1AwhNRFrGGqzfuBLzxfPjJSNKbKjfVYSnth9AjfdA0vnl5fEBdogDQkfNdjxVtg3VdcIHRIvo5HRk5uQzutdPbOsgKN5v18sxOoVhYAOv6etje1gT70t9GI6niPotKdol4RdKBVJ2YSHmV/Fb6OQBtYgNjZWlKCx9HnVsutgmqyAf6bVrUR69VYoZHnh5F0VcpG8aMIb0vUOcK0sLUfp8HQvOxLlnoSA/HbVryxG9VShq/EyIgS6gLmbf4nCMPN5VUoqyKrZJG42UZetRnGVHyYoGZA9flPr2X76nDkY7r0nKMuTk52L5YL8Ui8THYM97GknVJVSSib7E7dKzpYhSyYNGek3yrfukx5EajdpdJSgtq+K18LZlPWOr7SUr0JA9eemNWO7Xby9AwRZvfw9NyURuXj6Shl9vqc/vGHtB0n2eLgEu5qQdBHROzaguLkDJAL7pK7ExfyWMRavQkOM7p3Hul6LvlpZWYr84GXENVxdLBIY0Y0w4tgMZjwKrDXis/CBpr2jkbN4r+VuguRrFJHL2iDHKY6av3Ij8lUYUrWpAzniqj0D7ckcNia8CbDno3XfKshwUZhmwZUUNVvvddyDnIaDYi/KyLajc7/VwCk1MQ8aa9di4cv5gxDaNhUg6b6CHzia/KVsTz03j922JyKzNGZUINeyCBorNpNd0aL5+emcyqgvLvdcoNAX35xVKMdkDdiATJ6d1oKZiYBwPzXdZQwM5wJjtQMxVvSVua2vXeNVPAY+tAMaxBLF3bBWKeTeUKT87mfIjzUc8x+1PoWzgfsu+lpyeyXmN9yPx/kUTJYGO+UDbP87Al38tIyAjICMgIzDlEZjyRInjzFG0NJ9G3LQI6JjuYjV10+ODsb1aD4xUibxbc5ipNXeh+vX36NfBEGCdm6qT87BamHmjugo2dwK0hgS0dTbjphszkHLT29hZ9i7cPUuw+AEL/v5cLwxhEVSU2OlrYkDD6Qb8cNc3YbQxHSaGnw1x4kePb8OPy/4f8r5ahKL/ycPBF+sQFqHHX3fux7d/lI2flvwMX/t/X8Grf3sTs+JnIyxRgfDwWBrKKHH05bOoeHoXPvPgrQiL1bPmm14P33gU3cp2zJ47F9/6YjF+8sfvYvN3/oCusy7EXqnE10pW43uP/kI6x8Jnv46Na5/B2TM9ePLnX8aZEy3YtfMl/PfP8/C1pU9gRvhckiQeJuk44OpRQhdlQ9ycDhzel4DV/9mCI0dO4ZoFK+iHcp4eJSqSP5TfdJnQSxLEfHUKztAIV9XdCXWonkauFkTHTcPsmfPQ3dvLsqY4WBkl5OR5dFKJclvGtSzRab58RMmUH+6XEwAbavgtaSFLkUaX5VzOo8r7lhGQEZjqCHhL46rGjUW/xPhMkhB0iY8m705GQEZARkBGQEZARuAjQmDKEyU9770BB1NlgiPCEEFTUS1NWk83saSiv4fEiRPvHzmChLlzcOJUE5pPniDZYUViYiw6e7Tocl/LkpTp6OiyQh+sQahhGu5adopEySGEqe7GdUuMqP69iok6osSEigxPOP1GGvHs3wvpd9KH4m9txdOVG9B8+Dzio2PxxU99E7dlpuL2exbj91R1nH2bMa+fSsM5owkhLLPpY9SvkxHFrW3vIyY+mKRDLFpOU6miDebxVdAG61hC1EnD1jAa8ZLoaeM3XWYVkm9KQNcZIxxOFeyM/c2893a8vOcdkkOR+Py378ZzP/4Lz9eG7/z0QZiaevHSi69h5ZfvwX998SfwmPWMNNbwj5OxwIwKhhU33NaGl/5gwOpv9uFkaw8W81vy7neqYaDxq50qF41WjTPGPtjnLaTxqxPBpk4ETQ9HT78WYSSNgkXqjc0BPZUkop3dfQ50dvXgzjtuQG/H5fAo+YhG11Q6rDDGXFLiNXydP5VOXD5XGQEZgY8UAWnuqcZSKXXrQ2iJTJR8CCDLh5ARkBGQEZARkBH46BGY8kRJyxt7EZcwG/00IomIDANNSWDu6uLC/Ty9G87Q5LQDrZ1d9N+gzWt3F9yOHtgZE2Sx02sh8g40nurCG/TpuPOTt5F4mIfb7z6CXz55EJ9IW4H23nfRVpcIvUIDh95Mow8durt7cW/WYipQTqH6+Xcx44o49HRRdaKfji4anoaGMRo4yA2HzQJ9XziCWebTpXQgyObicUUJDMkcRupC7YaeJrQ2EhPqYPp88Ff0XWWUr5OKGCbUMNaXH2Apjx6si4HC1c/EHiW3dzChJwbOHg8ULKmxh7ugYOKNTeFiGxkn7DFQqQJcddMcGE9ZcKaunXJzEX1kh8KhI9nRi6Wf7cXvf3EOj+TPRSMxWUBzQHXzCSgtJjhdNp6vExSKwBQUiRAm3lh6u2k8q4WDbQ8OFSSOFna2MY6RwXomB51raUY7c4LvvoNGsMbL5FHy0Y+1f8sWiOuso/T6QGkuNlhysbd48aAfwb/lCcsnJSMgIzC1EZCJkql9/eWzlxGQEZARkBGYMghMeaKk8UAlYmNnkAyguoFEgsPhgosqCIu5A276ajj6+9Fl7gJzfqHo7Yep4zROt5mhMlyPsBm3MFbYhb1VL+Cue+4kueJiak0XfrHxLTz84Gr8qXIPtJYbofGQkND1SFnLrn4lgmNCyGp0I+mKCBx528oIXZILumC+S9KDZIeTpqcqkglKJf/2aNHP+GJtv4KlPnZQFAKdSwU3Y4qVHgW3s0Gp0NMYVcv2k+xweCOXwffovgqVhnk1OgOVME6appLs4Tmq9Srul0QJCRHuloSMCl3WPvS5etlWYa7KlpKsUbI97m4V2BSW3tjYPqb89PTj3gdV2L7lAB5efzsae1ox/9oHoGCyjc3WhzCSOcF9nSSbTOhTGuBkalAvS2s8djV5Ipq8BQVxrwopOUit1iBI7YLNSu8XUy/uTr+O+MqKko/P7ONLg6ExY3R6Dp7etMbruSK/ZARkBGQE/l0RkImSf9crK5+XjICMgIyAjICMwAgEpjxR0tXwNsgM0K9DCzUX9JRs4PTJU1Rj9FLVQePJ4FCWnShoTtoN42kTTp18B6eaOjDv+i9g/vV3oI9pOH9/cR9mzU5kaYwHy1eytOa/3sKGvNX42bM7oLd+ioSEjeU99Cgh9ApG5nqYpONxORB1JcUj4dFoPNZMb49wltCwxEXllEgOpULHsp5eKlgYAsxSFo8jhH/TgJSKDaWKbIrYGfelAOUlLrZdo+c+XVR0iNNRkkBRwUVHVSVVIyqWFFFqQuUJt+E5Ovg5FdsUROLCreS+nW6qPuywO/qh4Pl7PC4qQAThwna4VSQ0iAuP5yG50t1twbpvJ+J/fvQsHvr6EjR0kPBZ+IBEgGho0NpvNiHOoEfD8Xr6rNCDxEl1iZPRyGyfgjgrdGqJ1AkPN6CLZEoYI5Z1Og2a20y4/cYF6Olskz1K5ElKRkBGQEZARkBGQEZARkBGQEZARkBGQEbgI0NgyhMlpuaT0LDcxmmnhwhYtkIywGxkiQ39NhwsY1GTlOixWhHE8pZekxMdbY0429KN6Vdk4trrb0QjSZVTJ06ju7MHGmUIVj7cime/+0/cmXEP3qg7CHX/IjhEBgDNUIUCRMH9q6j4EMoPLRUgYXOVCI+PQcOrXVB7Qkhk9JLw0DMNhuUyoj0uu+QP4nYyHUZHIsNF4kRB9YmSJTMkHjx8301yQ7TTRUJCSYWIh/+n4XsuoSIR/iI8ppOEhUpPwkSU73iCyaaQvKCig1E8VKK4YaOSxtbn4nuiiIdtFaoSsiN24iJ+o1DxWGy31erCHfeEYM+u/Xjkm1fhWKcV8fM/h6joKG6jgcXSBUNIEJpOn0JYeIT4JAkkO8kQHQkXtpHqGkGUGAzB6GUCTghJEl2QHmfPteGm1CvhsHTKRMlHNh3IB5YRkBGQEZARkBGQEZARkBGQEZARkBGQEZjyRElHyyloWWrjNFvQ2dtJDw2WhlBJYreRlCBF0NHeAaPJjJDIaJIlEdCrVWhhTHC/dhZmxsXhnTdrpIW/sZXJLiQwHsiyYGvRKwhT3g2XvpXOHHEkCkhGkPQgE0OiRHAUHipMGAlo1cES1Iy0ldfhrb+egMKqhyHaSZPTcBiNFjj6RDGOC5ExwWxHH0IMDui0ISxVYRsVJFRE/3V41R6iTMYpKUXEYVjCI9QxSpIqjOwlp0JVBxUssZHoMLUhPj6MhI+aH2MJj9rKMhglXCRXnKKuB2oSL/Q44XE1Sh2JEqbdkHBRUKEi8HA6SHJEdOPUsS6sfSIUDcZ+RF55H6Jiolh646APCg/mdsHMpBtyMmyzgWU7/CyJF40gW6heEYSJlkSQmwSVTsdyIPrDnG/vRNrC2fBYTTJRIs9LMgIyAjICMgIyAjICMgIyAjICMgIyAjICHxkCU54oaTl+BJ6+PgTxEpxuaUJcdCSrbqywMIlFp9fjTOMZRgFbERwbTWPVMIQbotHS4mDiTShCuch/t+YtTJ8+TSIVFB497rzzLJ7bdAAw343IWVRouLpg7w6hYoWpMSy5UbhJflBV4SAxEWoTyTktSLxzOlRWJdobO5AwW4WZieGor+tCt1GUvbgRGx2Ntg4rCROSIf0a9HQYoNT2UgFiJelCA1qap6rVHvSzTEetViA4OJiERj+JD/qMKEiIeFRMn+nC1dcl4eiJ97BgQTTqD7MtNJeljoTkCg1fSQApSZioqESxs0zHRoJE+KSIl4sqFqEmUSnoseKhKoR+JN3nzXjkvxQ4cd6B8Hn3U+2i4zGdVIroYe9jyZDbQXWIlT+HQs8/ZElYzsT2cR8algJ56L8i9qshhi6209RjxXVXxZOwkhUlH9lsIB9YRkBGQEZARkBGQEZARkBGQEZARkBGQEaAwgV+8U9TTwXXr9Ifrt+l/yh4EP8n/hP/G/0S2w68FJZeqyRu8PcSvhZjXvyVUD2I1bd4W/xb8u2QfhZ/3IhmKcflfjU1NeHw3/4/e18CF+V9oP0MzMEwMwzDcB8CHmgM5iKJ0SRV0wTTRm0bzXYl2Q1uW227kq8b0v0K6VbY/QL7bSXfbnC7q3tI2qi7jSZdMWkkbTRpgkkjufDECy/OGa6ZYW74nvedAWEAGa/Gxj/5+Ysy877v/33ea/7PPMd2Wj/UmJKegaZDR6h48CI+KRVWu4vEQRT6+2xoO3eO5MUU9LGJxulQwEICQxWbggQGlbbyNRPHqmHGiYLBq9Oy6/FB7Uk4LbOhS4hBC/NMYtQJcDltrMVV0dJDmQUBHyDQUplMv88OdTxw3wN3Ys8b7yFa3YtpN0fC2ScRDwlQqfrQ021DXFw6oo0eEhxd8NpSYDRH0gbTx8iSOBIXdlpf1Oixs7WGwa/xJHVsfd1w2DxUluioEVGiq+cMclkT3GppQUx0PMNWJbuRimQFVSK09fT3RMCcqpbDX13eSNka5CdhQnkI9y0aHe0W6k+UcDJo1kB1jTrCgnnL+9DSp0fSzK8z94QEEPcnmvaevt4OboP2IFYOG4x6Ngp5uYyJwbckX7jfOh1/57bJShJJjaPT6RiE24sZGQnw2C1CUXKtT3yxfoGAQEAgIBAQCAgEBAICAYGAQEAgIBCYEIEbniipXf9/oGULzU2zb0HD+w0yeZN9Sy6tImp0sBZY+reflhKTMQEnzzbRUhIBvWk6Mmfcgr6ebpmYiGLGRgTtJH29TsTq3kSsygn1QCzer+/HkY/VyJ2Tix7HMdx2F2t5acPRqvVUZ/jYYkNLDENUrR3nkHxzIhretsKk85JEsMOnsCAzcyq8PiepCumPDtooWlosVK741IhJYe4JySVHL/9N9YYpSQOHk+QOg2ed/XaOnyIOKka0WiMiPAbWGHPdKWpabHqp4NAgNZUkDYNXI9UmOHtJhJxS4bb56XINsI+Ej18y85DIcHtcMMemY+erH7CxxwyVAfjKygSYk6xoam0keXQ/zFPuYB6JCTaSQVH0/vTZrNCRZNIx3DUpiXYfq4WqEiPbhAa5D2pamKJIGLFlh9m00fy71++DtbsPMzPM8Dq6BVEiblgCAYGAQEAgIBAQCAgEBAICAYGAQEAg8LkhcMMTJb/5t59RPWHF9GmzOdFXoNPeixhTHPo6O3D88AEY48yYdcttPEBKKktOUnERD2PybFj7fTh8qhl35d1OYsEPR58dJkMK7N1HGcpqhz6mBd1nT8PWmom4mFvx2Wf1mDa7j0SHj6oUKlNsDDr1mEicqKGJ6Ud6rguxyhwGw55BT0cyM1Fc8Kva0dtProZWl1id1BLTR9Iim1agVgxq7dwOLSw+PWy0CtE/BI1ew4DYgIKHsa60vzAjxOhEHJt1erv5G6WdpIUCWl00us93UYVC642aOhFvIgzgPqOFJEoEQ15Zkay1kdAgqcFclGhtLA4fZF6JLR7ffiYdZwfeQ09vCrysHVZGT4Mxxoz4+ETY2YgzMOChkqVbDpaNT0wggaJj4Y4fRr2RChg7Yg1qmGINxMsJh4vWJKkOmQPtJ2syMzOR1huhKPnc7gZiwwIBgYBAQCAgEBAICAQEAgIBgYBAQCAgrDcfvvYrKJQuWJi54XQOwGiKgSGaKoiOFlCcAVu/Ww46zZ1zE37//odISJoJY+Js2L1enGg5hrT0qcxMVbHBpRtz774daiUzP/R+tJzqwmu//BnmpJtx+AMj5RspSEsx4uxxL503/SQ4lFR/SOoOEhoKN3LuGSQ5E4uW8xao/OlsuemFgqU0ikHme/D9CrbUDNIOo4qIJrFDvQfJjEFmfPgGmK7C5htJoULHkjxmqbhmgFaYAYUfsYlcLxt5orW0//i7mL+ik+0uXqpSFBoux20MuKQxMLNE5UCMMoGWGEa5agf5OykZlrW+zDnpY95IfHIvvvF9Dz7qiIY+fiGUGh2cXjsVMmro9WzscXN5Fuq4qVThSKDl72LYbqNUaUjbMLSVJi6DNkK2IDltVM4w00TBSuMI7luvw4mbc9LRY2kTihJxYxIICAQEAgIBgYBAQCAgEBAICAQEAgKBzw2BG15R8mn927IKounYaQajqnBz7jScOX4c8WYj0tMy4HS52HJjQSJzS37/wSeIis5Azs33U4nhx8dHfoepWXPYPCOFp3bhtltykByfhLOWHrhcNvznP/4Nvv9kBs4e08Lep0NGlhteNt2oVVIRMdUgJDPgV8LLcA/ngJXKi3gSHSQk4ozwurtIkDBkdUBHosJJwiLQPDPIBppBvxQdQ6KElhuW7ZJMYQ0wW2V8brbLREjVvvTdsAFHUmpEKJ0kVhiiKq0r0s0GHD2bZqTtRqKzrZs2H1przDGIiFbBy8BVnZIqE2aK0LUjB9DKtcBssfEwW8UQN4hzPU3wmv8U+ikzMMB9QaSTAbd69HV3IykuGnHNLpfHAAAgAElEQVTRzDeh9YYskFxJLFmXlBopzFWqPub/VBHMdWXxMK1KUtCs2+0nQeVkPbEHc2ZmoLv97PVFlDRW4c5VwOb9xeCRBiy1KHq4DvlvVGMps2Wu759GVAUGj2J58Ff3x1JbhIfr8vFG9VKEC0Vj1Z1Yhc3YfwkDurRl3GioWIQ1DauxZUchZg7tcuhxvLpQXNdrs+0uxqJyD57bWY3F4R6o63qPxhnc0RosfbwW+Zu3omgO70th/1iwu+gpHFi9mdeIBu7mHXimtAWrNxfhklYT9vauozdei2viOrk/uhursWpTFtbz3pQKC+ornsK2vBdQHbwAbHtLsaJ2ATZXLebrLdhdvAq78rcMv97Me8eKmjnYvJ33/Us5nf4Qh/daHLdLGrcFtUUPoy7/DVR/Tg/ByY7vRLtzOc+sS4JGvFkgIBAQCAgEvlAI3PBEyYfvvU1VBRUT3S7o2XIz9+6bcejgZyQS3LS5MHfD5UFnhxWZU2fh6LFzbJ8ZJFEylyoTJxoO7MU9dyyASZ8EU5yG2SBUbPD9poQkmQT5l5+W48v36dDWzaBUczZbcyxwWKgCgQc2KjSket6IQYfEKVBZQvJDmY4zZ44he0o8A1qZS0JJiZeEht/DMA/KRQK1vwoW1EQy24MWGZIbygg9FRtUf/C/Xoa3GmiXUSilGl+epyRLBqjYkPqBVcxckQiUgQEldJoB7P/ty5iWkIj4tHiO3YA+BrqedceDMSLMQLGxPUdFEgNs/iHZQjsPu2pIyAywXngQMdMWIzpeCzVJF7UmghaeGJIundCQAImnWsTf38sxBRKCPW428tC6w95lQkrihFYbal1kckWqCnaQ9PH6aF3qt2F2ViL6uzsFUXLVbjE3IFHCiW5hwV4s304iizk8wz+f++Tiqh3US1zRUdQsX4WGwu2c1IwE5BJXcw3eLhNg20asWJ+JvPnLsfrpAuRdEqFjw97Sxag2b8RWEnCXPK9116Ni0SZkrV+OfaUkQbeGnDvXYN+v+iote1HxvBUFFcuRFe7KL+OaGHPMhrY1b12AML1OiBJpWBLZUXB0JdZrNqEKZSHnhhuNVQX8bTH/qxr9unw+VEGzcatMnv3BftxHsbV8F7JKijGfWWAT/lzGcbu6+/D5EyWTH9/x9ziUKLHsrcDz1gJULA/7qrm6UIq1CQQEAgIBgcB1jcANT5R82vCBXGsbpY5FYowBU6fEoZcWkqZDh6BVqWCnDcVhc2Lq1BmsD+7DmRYPUqZkk1xx49Cxj3HT1JsxLXM6UpMTGJh6jLXCbkyfOYOkgQo/e+GnSEuOQmLmLCQmZ1Jh0Y625h60trUjVq9CbCxVGhofFSznGRLrRGRcJk6cPk8rCxUXar5ujqcKQ8UGG5tc26smeRFnMpIgkT68uUhmRJA0McgqDZuNQarROlYVs9HG4YDXRYtPJN/H5SR7jZaBs34qSxyuQcTpFdj209V4aA5zWageyZ5qxqAuBuei7ke33wRjJKt7ybT4uD0Va4P9kvKFBIqKv/ewKUdjTiUho0GUIpoZJpG00yhYVeyBy+GGhuoWLQUtWh2JH6nBiIqXiCgD3BEMiKVdiTISrs9PskYDDcdtJ7GkJM5utxNZKSZWH3cIouSq3TJuNKJktDpgFIyf++Tiqh3US1pRCyeLRc3Fl0cgXNKWLv3N8qTb/QL2FAXlTrZm1G0qQ2Vd6iWpX9wNFVjMb/+3yuqBy/tx11dg0VOvIG9dGN+S2/aitNSGpy9BSXV5o7qEpRprsLDIiiqqh/LCndtfxjUx5pgND1HNKnhu+DoiSkiVYEfhClRaV06gDJFIxMexwVCC7TVDBFOAQNmUU/2HJxYtu1G84hUs3LpxNMkbehpcxnG7hDMpjLdeH0TJ5Md37K6EEiWNNQtRZK2ioijv0gnWMJASbxEICAQEAgKBP24Ebnii5MBHH8FutyHBzAwRsxlxBhWiTXocPHgUvXYHBqk2cTIsNSUxCV22CJzr9JMc0FAgMUDSpAVTUjKQTluOiRW3rS1nSES4cdvdd8ND4mDHy5tJZiiRmjYDN99yKwNLbThNVcr5c6zqnWpCRhrtMO5+vF3XwNyOGNh1JvQwJNbvdZNUATKzM6ViG1pnArabWBI5prgYbltHa08/a4PZuqONgU4bTTWJjQ0zSTAatWht72QTDuuHWcMbwfGTsaDdh/tBZYrXRwJGB/x35XdwJ/epk+TGjExuW2mBM+sbUMQtIAlCGw9baXxUhKjYYmN3DtKi44aeuSVujkVPNQiTSxgcS7KEJAmrathwE0Uc+0nQ9CNGq5UtQGoqTKJIkvjVWipHyJ5QpaNiXomDeSRqkiTGGDbeEC9FpJJGogGkmg2wtl9nGSXCejPhHe5yZMyXZqMJbPpylhkz6M99cvHH/aC4FqMf/7g2Y2vBCuxavh1br9NveWUr066Fl2Q5uxb4XfE6L+OamPRavK6IkitG6PpcwWUct6u7I9cLUXLpe3U5z6xL34pYQiAgEBAICAS+KAjc8ETJwU8PkhDpRXpyMhJj4xBFBYUxVo/OLjvOstY2mgSIu78POj2bWlxR6LYrGELaQ7JAAbt7ECkJKUiIMcHvtLM+14aDjfsxZ979/HZCi7ff2ilncXhcaty36AF09bjQ1noOfX1nMXeWCWa9Fo2fSdsfRO4dd6G5lyoOelNidFHotXaT9DAwv4MEhV5PwsSPmBgpXySSipJokimDaGtroyoljiRFNIkIqmK0/EaPZITD4SJBoWMLDoNfaWvx8zUaYbhu2mio8IikZefAr/8LvkONbMUx4raZ0/HmB79CtykHcx8pQUSsmiobP9t17IiO9FNh45cDZA3qCAbCgg02JEL8LmjUStYBq+DxeajIiYSbeS6D3D63QMz6oaIqJoqWGzffI+2XhuvSqDlWrlfaD70his09Eehn/omLgbRJxig4erquvqJE/vDehOVbclBfuQG7DljhUZuRu6QEFUVZaKguw4ZdB2D1qGGetxoV6wovSP8nIkq2rIaN335vevs02HGE3EeLUVa8FFkjv821HUVtdeWFdecuwdqyYiwdftNEHzgvRwniRnMtBeZVr+CAnfshb2shmlY8FZJRYkFDTSUqat7GaTZM6zMXoLC0BIWTeR0sDagpL8WmfcSOFokFhaUoNNdg1ciMEncz9m6oxqa6fWiy0i4mvW91BSoKZg5/WzfeRMt2tBbVwePCgWPJWgril2ZNvIyb+BSsQfNIO8lIrCEd27Wjj0fwOG7cmYvdpc8PnwPzOL51hXmjMlZGjidwnoSsa8zdP3Acmwr3IL+5ElXVdTwG3P3cR1E86nhLC47EX4/MBYUoLblwvskf5Mv3jdnCymDOjITfppydKDFvQ2X5DuwjzmrzPKyuWDf6GNoasZWY7qhvkI+zWsK1pAKlC4c0F8ExL9+CnPrR52hJRRGyGqpRtmEXDkywflvjVlRu2IH6Bun8D5xvJRWlGF59GE/IiSbdDRV3Yo0mmGMTvHZX738SnppnUbyhAfb89dhTsRCGi55vVAssfRwtJe+hdP7Ii9LNvIp7UZm6BbWFgQQbS0MNKitq8DaBuvj1YEND1RoUbWuiefLCz9CxmRSTK7kPTYbnmMkz7wd7N6B6Ux32NfGa5T0qcwHvbRUFmDkExzjLSGqKNc2F2D6BOudyiBJLw1Y8X/0i9kr3XWkcefNRWLIueB8MY5wj9l0mqV6cj+1bQyxGtNwVrKjHk3uqsFiyrYRzP9iUgzfWz8G+ylJU7mqCea10TpgvMX/jEq79ya7J8UgmnuO1VWWoeuUA7EP3ooVNCNzWg7lZEj6T7e+45094zwLp+igv3STfawLXRyHMNatGZJQMYfAGFjYOPVukZ+lyrJNsRCEyr5HXm/yM4LOkJHgPvmrHN3BhT/rMmvR8lq4Rnic7S8zYVlmOHdLzj8dhzHMjjGffZJeweF0gIBAQCAgErj8Ebnii5Nz5Doa1tiM9JRlGWld6LFbExcayKtjLvA6SEyQpWDeD/oFIEh1eGGLi0edoJSHB5ppILUmDOGSnpqGrs42Wlmi89qtfwJQ6DZlJafj1a6/i9rvnQ6NLhsmciDOnOmih8aKr+wimJ0awHcaO5vYu3Je/FLHJGThvscFDQsJMgsRNdUa/00ELzAC0VGsoFAMkXdgdQ/JhgCoPSNketLLoSeAoKDvpoTKDlAiJC07QdEbmm8hxr2yT6ad6QwW1WkN1CMNTnS64DAboHDY0bdnEphsX7pn3Jby4+T/x3rEzeOSJv0J0ahJUehOVNXGIZo2OnduKINkSyzwSj4IkTm837TZU3qgZPUILjZ+EidflgIJjVzHHRMFgVhX/2KiK8WuNxIlZLCRpTEYSPNwfhWTI0bAVJ4qUSoSSxIkXPc5eJJkYiuvou0ZESTn2ZS7Buoq1yM8ywMYP1uWPP48GtR55xRuxLj+LFcmtqCstQLl6HfYw5E+2iY9LlFSiQZ+H4o3rsGQmwxQsR7GrfBWqUqqxpzQo4eVkvrpgFfZKAYJFeTCrPbBy8ln0VAMWDgdOXj2ipIUT7GWVQMlmaUwGeFoaUP3MM9jV5MHy4TBXyZqyDOV05W9elw/CQBzqUL6qCli3czjIcMxtyt2AqhVrUD+P+1I8Xw5HPLqrHGuqOGnNKxnxzTqJkh0tyFqQh6x4DT+770Ap151SvQelQT/AmA+mDOFczhDOvBeqUSx9om7ejcriclhXXxjP6GVaOJFZgZqskXkUAQl9rYS1PL5m7K4sRrl1NXZWLw6QIPJx3AF1zhKsX1+EvFTufEs9qhjk2VSwk8sHPs1LIYEFq/bK4ynKM0PtsZJIK8JTDQuxeetEAZ+B47ipORNZhSRepHNJbUMzMVpVlYLqPaVBO0QgS6PUJuG/BDMNNjRuewZravOwcYJ1S8d1RU3O8OsyFntTkDtPIvlGnldNKNhJLIcmJZyU1e4F8hbmILCrVTz3Rr4nMObyfZlYsq4Ca6Ux0/qyo/xxPN/AFqu8YmwMniOtdaUoKFdj3dAkVJqXNdaCKGFhDm14DMOsryJGTQXYSQtDuPaXiRQlO6go2bsyaIGRJ497kfKoFdYs5kmQQDOoDbQsSkfr4ufb0ZqleLylBO+V8h48dFJL+RP3ViJ1Sy0knkQK9VxMG01x8LqxNW7DM2t4PjKfYqJQ2Im+lZ4UE3lfLvM+NNlnh3FUBs17d6AlawHysuKh4UR6R2nIPSpkmcC5lsVzbeIA00knlqGT/RZmBi3bi/wt67Bculey/r21qQnunPk8/wM7Nek4R+67jfaURS9i/vatGCk4at5RgBX1Twbv22HeDyrdeDSlCZr8Mjw530wSXzqvLlUtEe61L180F78mxxAl0r1uGSpRErxfeNDCZ8gzz+xCk2f5CKIkjP0dc/6E9yxwN1RhxZp6zBu6P8vPujWoarAjr2TIphbAoKoxFwuLS7B2ofQsDd43d+XhBd7/hrhKy24+p8ohX2/Sc5gPINRJz06sC9yrr9bxDfOZNen5LF8jvP/kziMRzOeGWQ2Plc/WkOfGZPeiyS5f8bpAQCAgEBAIXJ8I3PBEiaXXgTOn2bSSnsYPSmoSHh0MGtXSssJwVpIlRiN9KszaOHy2k3YUFWbPns3fW9DRcoIWGivum38frS9atJw5C320EieaPmON7lQcOXoItS+/ir97/p/hpeLD1W1F+8nzmJJgxpnm/Wj89D3aWIBv/Pm3YEqfDm+wgtfG90VromW1hhTcOkASREWiQUOiw+Xmd7cqLVw+Sc0RzVrdCPmPksRJHwmRCJIoUq6KVhOFti4rs0rsGJSqe7U6EhXS+phXwnX2cN2xrA7u3v1rqmf8OHW6Be++8Q5e2b0LPr4eZ8jA3IcfwSPf/gukT82EgxXBLa2tSCY5EkkSpt3SRdIjhjkrZEpoE3Lx3B5ke46GOPk9VJTQ6qNkGK2NqhqfKgZ6kwGRgx5mr2jQ19sjxabQz85sFRI3kkWnr1dBVUk/slKNsF+LMNfgBMX8wnsoG/52OfDN8lOtwRDCoetTbs+womLo27pxiZJyqJ/bgyr5q8vgDz9Q3rnmwrd80gRs0aZcfvNZMCpcsZn/XtEw9IH+ahElVFjMX4WWdSFjkvdlA4mZYOuN/O9mlLxXNvzBVSYH6stwb2UWttSOaIkZcb+SJ4ab8kJet9HXvQjPekLwC7nPNXBiX6TejPpgDsXoD6YScbAIVTkXvt2XFpe/VdwwZ3h7F5bJCQQwujmJ5+R3KO9TxroqZ/T45A/cGzAnOCEOECV7sXbo38FxttSuwbK6JUGyJzCeTbm0fRRkjdiTgB2k4ckQfIffESQd1M9dINjk10gwBU6KQOuQjH8j1o4gHPhLWfnQVLwHFQtDEhxbOLFeUYOcEZP2AFGyNuRYcEK1ZhnqllwsXyP4nkf5Hrn5Izhm8wt4r+wCkSBlddz7VCvWjWp1CozRWnGR9iSOdc2yOjzK5cJt1gmdpLhtLThQU0rFRg7WD02ugtduC7/t3xFUgFzsUTrqfJPxbkLxngoMQTv6XAnsV+Pa0cdVJliaigOqlXE2FrZ8PxSTK7kPTfb5IRw7hnSPKlJjcz0JP2l9I5bJ4d8LytwkfzmpvUiQ7kRhrvOGsl1CJ/vSNkrNE95bxt2t0HGOetN494zR11D494MdyF+/O+S6uzyipHyya3/cHQ25JsfBbv6qllEEpbQa+fzcQOI2+IwKa39Dtx/WsyBIAuWNvj/zBs1767PwDOf5THT/CxyXhtVD96XAv5up8rrwHJYfQCgjeZkl35uvzvEN95kVLlFy8efG+Bdn6LNvsktYvC4QEAgIBAQC1x8CNzxRcvjIccoeBpBBVUikRs02mm6YaX2JZGZIZ5eNHAmDSpnPcd7SyxYZFeLjk2l74WQ/oh9vvb4bq//iW8ickY3fv/UOuro6MHfuPLz0y+345jeX4//9wz/ir/9uPTND2KI70EICYhC7Xn4Jra2Hcds9i5E+/XZERhmhksJOGWba72BbDFkEiXjpZf5ISloyXFSVWDp7aLExUVUi5ZV4qSzRUOTioQVHy6F7qApRUqVCe5DOQOsQKRGuw0PVhqTd8DDsZFBBQoXLdHV1Id4Uj7gkA176Z0rrf/gUHrp1JvK/fA9aLHbsqN2NaKMfrt4INvU4MG1qMv71JVp0jFPRzZySFCpCFAxi9XFdPqpMoqNo6PGynYckTKSPhA7H19lylhYhqlz4DxNbdRxUsHBAxEuJASe7eRRUppi06Kc1R8sMlUGO30E7k5/tPCmJ3G/rNQhzlT+A7kL+ztEheeN+SBqW+gdlzeMSJWPXFao8mfAD2JAFhB9y84KT1bE1i5dovZkoF0D+9vwpaIIT9QkneBPgM3S7mmhf5G9x9668aFZD6LKj/x3cz42cgOeNuDnKH+IbsDY46Q4ssxE7c2pQQKtPaGjn0Ov7R68k8CF9bZAYGIX7hW2NxmRi3MffxtB6AhOFXfk7sXF01c6oemZ5W7vysXPjyNDRwMSgNOUCmRRYa1A5k0PlDEmmC26JABaj9zWcyV3oeyYY87gT7qC0fvVFiJLLyKYYO+mmhS1/NYpGtt7I692GhSEKgokepaPPLypkJIJr9RAJFSTC8oL5JxOc9/LEszTlAqEQsrGwiZJQTK7kPjTZZ4dwiJLQ9wzb0XJQUxBe28+EYa5DKp/QfaayrmbVGtQYlqN47Urkz0mdPDRzkn2RybzK1Avki3y/aCEBHFAuhH8/cOOF4DIj7giXZb2Z7Nof//CFXJMh2E10ngXITM0wURLW/oZ7Do86Rye6Hwauq2HVV/A5NhaDkHypCe8Ro+9FV+P4hvvMCo8oATbKz+uJnhvjH91J1z3ZNS1eFwgIBAQCAoHPHYEbnig51NgEC603yUkJmHnzLCovfAwjpQnDasOpc52IiomjcuQ8sjPSGOJqxImTJ2FgY40uyo+2Q0dgtVrxnaLvsy44Ej8tKcXv9u2VVRhGVr84HR489PUn4OLkv63tJIzxiUjPzEN2zp1os1uZTcKsDtp3NLSg+Jzd8LMqWB9jhlEiaqi2MDBzxNLTy2BXEgwSMcFsEh0zU7ppfZH+LhE4EnlijNHBTtuLj1kfRrbbuKjqYJQI18cwVQapOt0evu6Ws0Di41NgPXsAX1kwF5EuJ0xUqyy7azq6Ovqx71Q7opI1tNmokBqnxV25WZhy0534E2Y6tFrdiPb1oO38caii46FOngaPzQ2PwwoNw2SlsNgBEk4R8DKrhFIZqkZiGNYay9+7Se70s+pYCriVAmkpeiE2jsC+xyjQZ2NlMhdJNPHvXd3XyHrDicCob8knCAkNiygZu67RRIkka34Yz2YFcxZGXuajPixeJUWJPLFoDlEBSBsd/UG3sXo+VjWNtMoMUyGjJvSj70rBbwvH2ZcxH+Qpo66v3YQXdx3F0SYpuyL4s/ICDqM+PLLloejhZzE2kUNabt7w/sjLUNade+AADmSywWKUNSCI9fgrwfA33RNMvkbtQ3A8WcNWpXA/GId3HGX8XxyZbjEC6REYyTRJiOVm+EjJpFHoeTXO9i2U+b9Yg20NB9AsZ1QEfobxmIikC5MosdB682LNNlakNwfyaAJrH+ccnPgZN3rSHWxNCX37xQiYMM43qfVnWf3KgNJHaqtZVIO8IYsSbVbzV704Km/kwuZ5no3MgBgxrokmsJNiMsG+hEXYTvZRYcxxo/WrvhabXtyFo0eb5JyawM+I/ZKXaURuLq+rA5lYSUvgZHW4k07+xt1HCxprX8QmZtrsc8/ByhLaMxYPZRCFMc7QfaetomJRGVI3B+xTksJiVUtZ0PZ4ZfeDIaXVWPJ6ogMQ3rUvLz3ZNRmCnYx18ziKvVHHOsz9DRl+WM+ClIBVbOz9cHzSdTzM5H1oeQ5v8PqLl6+3JpSEPIeloY06r674+CJgKwzjmTXp+RzOc0PagTDuRZNdwuJ1gYBAQCAgELj+ELjhiZKW8z0wmmMYLso2GOZ92LppK2FGSU9nF061t8uEg8vj43tSoWDQa0fbeaon+jHgscHf7WX7TBf2vPNb3DX3y6z0NSEhNRVTpqbg5Rc3Qc1g07vvewi/3v7vmPfg15E+6262upDkMMTA6e1nvogOXpIZMSQ9NBoFDDoV64ABHa0xHlb5SrYaemXQ09NDcsZEGw5/R+uN1+NAtFaNARIoLrbQqJgTMsjXBqVaXtp8nAxVZVoIw2dZ2cu/Gxko6yChcr7PhwRTLPa9Uo2fP/djWPqYakKmZaYpChqFhmFtvWz5UeDmjBRMm6JHNLNYEmIT8KPtv8fxd95HR/1GeM81wa/UI+e7/xcK03y+3wGGubDm1y1X/foY8hrNMSiY72JgaKyOZI/UnKNWqdHndHIf9VSlUIMiBbtGRpE0YWUx8WX+LPdRAWfPF4EouUhTSziKkhAlyKS3jQknk6OtH1dbUTLKthLMZGmYvxEVa/OQGpRAhKUoGYeYGLnP8jrqH8UL/LC9r3gNdjCLZM+I3IlJP+wGPolzUhgSgCjNXSSVx3Ag7ZUpSiZTBoWtRBjHcjOEx/j7GvrNNAmoZRtgKFmPp/NngnEx0p6GfFM+wQQvDKJEzhnYYEDJ+qeRz9yJwOqlSdU4BOJFTt6wjtuEaqlABtBk5xvkjIx6rKTdaX49LV3b5l/IUbmMMQd2deQ5E9jBsDD5gxElrLitLsCqhvnYyEymvAsX4+hrQD7W9Xj0BQag7ivGmh2j8yTGO3STHrNJMLVIGRtF22CQM5EM4Y1zzEDcaKhYhLLUzQxfBZVjtB2WXSQHafwdGfd+cM2IEomEneyaDFNRwkThUTbPSY/JOPsf3rNgovthqNUvcC/ZtnBsU9VoYnyie0Souu3Kj+9EmIy2WobRqBbOcyPMZ9+kz3HxBoGAQEAgIBC47hC44YmSU8eaccstObSEDJC4SMSptm7ZcpPOpNIotY8tN72sAbYybHUa9FGDcNp7aL3x4XxHK0NNPei2tsHdx9ac1HQcPX4Gbtbtxhk18PTQasMgWENcChqbPsITT63DYFQSLTVWudpXw4yQtJQk5oi45CpeLVNYTXGxzO+Q6nzBdfeSKKGKhHYgO5UnUSQf3B7KLqQXqV6J1mmhogXGw5BVL20rSmac+LlOJYkO5qnSksPg1UEl1+9EWmI0WkjqSIoPLRUge/6jHO/sfhUfn3ego38QORzv95/8c7x/sAnv1n+AGVNjkZ1tQIKHmSgS2VP4N+hupiXJcRCnThyFp9OCqY8sxx2F/4STDL+NZNWv2zVAaw9JE2aO6KM1zCTxMRTXwLF4qYKRLDvML2HVcYREmlDFEikH0tIWxP8ipOwSu4v4Us/T3/sFUJQEQiLH5Gbw6I2XUTJGshyaLTLpbSOQUWJbH+L9HjejJDQjI8yMkm3zQvJWQjJKxv22MPgeTmj2yyEdoR9MA1aIGlohai5SBTvqQ69MIjC1dkT4rIx1TR62M0g0ayKswvnAy1Sd8TJTpKC+cDJKJiNK5IwSZg6UjAg3HDvc8S03Q+8LhyiRJu0PP5sVoogIzQu4XKJkArVU0C61euS3xVS8kQGe8OwNa4I30cQ7zPONV6KcpfP20p3Ir1uG2gUj80gkTDjJLuEke1QzzsUvuLGTzDAx+YMRJSSReD9oGg7bDOyPnP3zbOqF82LUNRE47yqHQjUngGDSYxYG+SRPVpvW8p6A8MY53lik8+0ZMJgZDDfl/0fkK13J/eBaESVhXZOh2PH4zF9lw/qQTKlxM0omu/+FYjhuXlLosyBIgMwLyWy6woyS0Eyg0RklwYFe4fGVr9HJnlljnkfjnGjhPDfCvhdN+iAXbxAICAQEAgKB6wyBG54osbR3MrfDACUtK5G6JJztdqL1zGnMjjfS+jKIY20dJCCkcFc9pqdGo/X8aSo3otDDWb+PhMnxI2cxfVouOjo6qOSwIyNOiV/+23qYtKhMkYcAACAASURBVFRHeBW01eiRlZ6Aux74OvpctMKQ+HDQJpM2NYe5I2Z0d/fSGkOFiEqqy9VSbWKgKsMPi8Uit8KolWpW/HpptdHD1k+7ivRvkg8qqkRUDJz1MKvELalKmEOikcgdjWSBGWTDzlkcajoBB5fJnJLO/TPgjlmZaHzz1zj14Vv47OQBnOpzy0ROVL8Ni+ffDUdHF5KnzcB7u34Ol8ICI8kOT78dDl0mHnjkSWhtXVAZk6B3dGLPu7/Cd7bux0mrD7pI5ow4lSSYXFS9SESRjhxIP0y02UREDCCKpI6HahO1kjXBMjnCulL6bwaZd+IhgaJltkpvjx0JBtYKO3q+EESJNLneUbgCW3Mu1nojESfLsUL6JpfNKsOJ+qWV2HegNSSEdQfrjQNS8/F+mmkxWLE1a7jVx2M9wGrEYlov7CNab6QA20V4pvVSW2+YdbLoGTStrEZFYS7LdymXZ/VoeWUdmoZab2RbQyls67ZiPZtJEAzmLGaVqn25lKkxHlHCPQm23swpKcNquXmIH9atTdh3VI2Fi+fI/w6dnMm2FKnhZ3s1ApEgwdaHOSUoWx1o8+FK0LTvKNQLF2NOYCVhKEr4PrYhFa7YipzLaL2ZlCiRiRi23rSsxPqylZhjlkgEGxtp9qF1znK5WjdgucnDZh7P8Q51OERJIDS2Fgs3bsRaqfaZTRV1G8pRWdc0pqlizJjDUJTIE7Xahdi4kWoFefV12FBeibqmvAuy+ma2kqx4HqnPDYXHjj1rJ510S4tMNPEO83wbJgh2eTBvnxpLRgXpDrXetGDl+jKsnMPmE+mIsA1pX+scLJ+o61iewDajePt6uXnFzaWaw8HkCogSefIvEQIjgmlHITrquAVzb2zrsHU9K8ulc+xADUqLt6HJvlzOWwgNc5X/PURClmxH9aisnQtbmjCjhBXRBqmKaMxkfyvKmmaicEEum7AkbA9gU+kaNJK4qlluCOTzTDbOce94EslVjoYs3ovy1g9XPQfeevn3g7FESYBg3MEa7aE66dHDCdN6E841Oeb8CD5DstZRpSfd19icxuNYzuPYwON4wRoWxv6OwTC8Z4GUF7LomSasrK5AYa5ZtpjsneBeUtkwskFuqC1s/iirZGB9rRO33gyP8wqPr6TKnOyZNc6zZQxM4Tw3LuFeNO6pLH4pEBAICAQEAtctAjc8UdLe3svmFSWcnLArNFLDDcNbu84glWGuKn0UDrd0IDFxCuzMzrj1pgx8+ulHUMfEgi4WaGiN6e4aYGZHEpqOn0JWVjpunhqPH69agtyZ2Th2rgeJZhPum25EdGwSnPTxqBnU6tbEYta8L8PF3BFFhEoOclUwQ0TP7JPY+ASqRKTMDlYTk/hQSuQCW2SkJpsBn5sESdBSw9wR6e8SieIhMRITpeQyLgbFnkUE1SUe5oS42ETTb+uFrceB9z96HyYSL12nT8HWZ8PZrnZWCvdzfAnop3rFQLvP9BQT7p57L3695T/YwtPHquFB5po4YPPH4Z+3vIa2z44jLiYaTZ/uxSubN+KHP/sPdPb1M46EAa0596Kd7/NSHZMeH0NChGGzJG2USgWJkGg229hpu5EIFD+JHhqDJKKE0hfCyPeoSbL0ITtJD1df1xeEKJEm682orSrDhl0HYPWoYc5dgrUlRVg61Isp3xZasLeiFJVD75m3HOtKlsNavgJNawPhmROpU0bfVVg1u6MSVdV1OGAPbOvpikJ4KpehaVQIpwUNNZWoqHlbzi3QZy5AYWkJCqUZ78V+pCrdynLs2Me8C30mFqwuQ9nMOio5cobDXC0N/BBfuokWLpJi5lwsWVuGQsMmLGtYOTFRIsO0GxuqN6H27UCuiZ45PvMLnsa65TPlievYCTWtBWy/WdVYcEFFQqx3b6jGptrAfnElyJtfgKfXLcfMwErCI0rk8dSiqmwDdh3gvqrNyF2yFiVFS4frTMfCFOZkSV6Q+G99HtUv7sUBKduD68+Zl8/zophtI8E8mHHyVlYG7UlhESWcujfXVqGs6hWeCxeO8bzGVdhg3sxJ8IXWm8shSobO66pXDvB46ZG5oBClJfPQuGoDzJtJXkmrlxpfyGalVOxGWWibTxDAKyJKJCTDON/kTckTmWdQl79+3CYbS8NWPF/9IvZKx5sTfnPOPOSvLWFd9UTXhBtHtz6DpzbsYwmqGWs37kZhTuBavygmV0CUyORU49qQVqURZ+KY0OkGEqWl2CRdr8FzuKzQgE3LGrByIqJEOve5ngLmlhRsZ9V01tgzXT5m28a5UcwLZmmMCbCV7hsbULevifdA6XRnhezqYpQsD5CgPIiTj3OC+1JAWYExTVby2y/zfjCGKJHPnSrkTEhSh3vth3FNjnd+sFJ4R2UVqut4rcnH8WmS1R5ULmvC6pEZOpPt77gYhvcskKrFK8uZL8MDKD0vVpeVYWYdlYA5o+uB6/I3o9BaE3y28DqatxoV6wplMnXkj3TdVlbU4O3AAwgLCktRUpg33GI29N4rOr7SSsJ4Zk16DwrzuRH2vWiCc1n8WiAgEBAICASuTwRueKKkpdVOpccgetnVq2SFbaKOlbXebsCnRtyUKeimIsNkiEV/Vw90RgPeb/iIapAp6CBx4nVSIaIlOeCPwMnDx5GcnITU9GRsee4v8dCiL+HjEx2YmZWGbHUbyQGul/aZQQ0rc2OZAXLzHazZtSI+IYnkAZUbzj6oqTbRmxKgYQWvgSSNhn0yLefP4VxbGyJpDdKQMKFEgzkmUWRptEhNSZdtLSycgYoWmc8++T2JkjOw9zlkYsUYZ0IfrT6HPjuI/37lZbSea0MS64mVtLr02pxyLotBbyQpwnrh7jbcOScTrpYedLOmx2zUIiEzCTHp8cjMuQ/P/J8K7P73N9Fz5E28TjWJp1WPpXOT2VJzDknMM7mt4IewJt3NEQ8iOYrkDsekZl3yAEkRNbfnIbGjjeK4pc+wDHfVUJLvYeiskv8fIGFyrqMHU1NiMXgtFCXX57UX9qik4L1Sg+THn0BOEvaaxBsFAgKBPz4EAtaeuiUT1VNzj8Jpvfnj2/HPf8SSraLUgM0TVKdf1QGGYVu6qtu7aisLp3Xrqm1MrEggIBAQCAgEBAJ/MARueKKkvcOLE2fbZcuLASQYFE6oqXyw9bqRmj1Vbm5RDPio/IjC/sNH0XSaVpucqeiwtJPokJQcUdAOuNDZdAx6qlDS+FrzBy9j9sxpOHK+Czlch7f9KNUTUVDqGXyYnAZlcjri9dEMdm2BkmoQqd43NiGWNhmGi0RqEJ+awfrcLniZX3L4wKc4duwYG3YjmDvC1xW06MQYEROXgKzsaUhOTaDVRrIAHcaJY4fRx7yUtjPNOHOyGYdOnWHlsJ2NOlSiqGktol1HCohNNEdTZeLE9Ok50NJKM8jX2s7sR4ZRj1MfHYVugJYf2n8y592OtLl34GtffxIuZqP8Y8lLsHyyBefA/Ur/Dqbb6tHT14SvPHoLchYXwjsrn4yNBu7OVmaQaJCYFg+7o59jVzEgN1pWuFC4AyfHI+1Db28fEsxGkiqDaOm0IZFYq3x9V19R8ge7nK7FhqQqxjJq7vkNr2wzET8CAYHADYWAbCPYi8XMtsmbKPJFECXX5JSQKtDLsJ42oT/AzVcQJdfkGIqVCgQEAgIBgYBA4HIRuOGJkjffOUGbSi8n6RrMyE5Bc/MJTJsxG1pacHxSc4vJBDutME4o8buPG2iPkUiGXpy3dFIRoUMsm2b279qClCgtjLToKGg1yaCVd3ZOKlUgzNygksTRdhoRHhW6BzRQZ2Zj1h13sLWGBMmAByfr9+PwyVN4ZOVKyr4H4SHR4aIf5Z33G6hW0eCuO2/H7Fk3I8YYA5vHDxtDU1W0tZw9TtLmxAn4BuzoYG7KqdOnsfKJb+Mnf/sc/KwjdpAgaSMZoqf9JSXOjBRzErRSNW+kikU6A2hnJbI6RisrYxRUo2gje2Fta8GUhHj4ewfQQ5JHnZSGemsLChcvozVZidf2fYxZaV3o5vvdXffjmT99EL3JBzGXRMoAK4U1cVk4b+3B6aOfYEpaOrKnZXJcFiQYTdz+ICKjtejpdtAuRFtRnBFtHd3ITDWDMLNZiDXHOgX8JIimUMkjfgQCAgGBgEBgEgTcNhqt1IzWWYPH9y0ftsEJ3P6YEHDDxtxj974qLCvVYCPbmQKJTn8sP0JR8sdypMQ4BQICAYGAQODSEBBEyd5GZoFEUtnhhTE6ikTJcTa+ZGMKFRtSHbBOGw0l1Q97T5zFvsONrNeNR5/Vjtm334r2c+ewb08dfr/rJcyamg477ToNn3yKv1j6dVbsZiKDJEsks0YckQ442DrTQ1WGhW0vS7/xKOLZ2en1OkG9Cv72e3+Fhx9bgVsX3Y/OllM4wxDWW+96AFNunU0yRsPGGzqBWAXc2WenCsOOeI7HFBPDauEBqKMG8I/r/xFP/6gYKlpZTrT04plVf4quXidybsqFkqGqHoa/DpKw6Wc46wDJmVgqZuAzo4t5IMrobgw6z6Ln+DH4pP3letXMXDl9qoX2GCM+Y6bJ8sV34/742dj0yzfRZexDSyszTQbisfM/3sL8v8hFK8kbS1cEFL2naTc6jQR6qfvVavioXulgBkxXayeS4xTIXzyfgbceqlrY7EOTTp/dzSpkHdUuGvj9Ul5KJPqtgii5tEtYvFsgIBC4URGwsMlm2bNvg4EQWPvCehTIgTzi548KgcYaLGS+j12fi0fLKlA6UYjwdbtTgii5bg+NGJhAQCAgEBAIXBECNzxRcvz4edbZRqG3y4pohor28P9eTw8y0zKRmTKFdbis/KXkYX9XJ9USFlb6TmGzjE7OLnHafXKg64+fegI3TU3GkWNnqJQw4fbpd9DCA2SlpcJs1iElPg1uZoJYPAw4TYrF3XffjRnTUth2Y6P1xYR9/7YVr766HX+37edUd3iw95f/hkinC6qE2Vj42BMwZ6dTCaJAr90JB796iqSVxWDSI0Y9iO27GdJKy8xtuTfhle3bsemF55GmjUQ81SDaqHh+1zjImmMmhwy60NPfjUitCbZBHU6fOY6c1CQcbzmMKakx6D9zFMdPtyOJOSvJabPx/seHEZeYSnWLFz/9p+dh6PHh3m98lVm3g7QomTFVk4Wf/WIb7lwxXW7h6Xep8M6mSlhPvYtZK34ErylHVpPExpjQ3dmOW2dnM+OF6hrmp5AjYROOkutiTTBtNwpi1Wfvw4wpZtgFUXJFF7RYWCAgEBAICAQEAgIBgYBAQCAgEBAICASuDIEbnig5dfIcSQRW/bpcrK9VQBWhYG1vDBQ+BaJJiHz00SfIysjC24c+xiFmfzz04EMkU7phpbLDOxgDc2wC/uUf/pqNMoMkIlxUf6jgJJnR1dfHvFUtsplZkps5CxEMi/VpI2BMSUKKKRV5d9zE6mAFCY84WA8ewr/+uAyP/fCvMY22nPod/wJ992l02ZRoJTlyS94sWXHBXmL5j5N1wBFUYWSkZ6F295tY853v49jRg3hl12/Q7hiQ808G2XxjZAhtJBUk/RzXIN9vSExkDS/zTM6ep2XnFBbn5uDDDz7FoEGH5Pgo7H7zbWRPyUB60gwcPHaSVcBRfG8rCn7wE3xz0aN46P4ZmMbmHI1hLuL7M5Cbn4N+La00/cxqSTTg1sX3YcB2BI8tL8DRVjc+/OQ0w21ZP8zcFxMrgiOi2dhDAiieShu3i1XHDK+NiaKah5KZPmsfzKZoOHo6hfXmyq5psbRAQCAgEBAICAQEAgIBgYBAQCAgEBAIXAECgig53ckQ1COINeqovFCRMGDrjFLD4FEvurr7OLGngoO2lVPtZ1iT64aB1pTO1g4qQfSwdnmp5jDjrf/Zgp62JpITDBdRSGSAAx5mnCSzlSYuLpnvicOgxwVdchxSpmRCMxCFqemJSE9NhoEhsg6fDev/9EnMnDsP3yz5G3z6Ti3Q/DEJmzS89uZbuP+e2YhPNsJOFYvXw0rdwQhmpkbhw48PICEhHTNyZkEfyWpgqwNNfRq2+LjZpDNANQf1JH4H98UPv0KLPvcAIv1RaDz6MaZlaDE/wYSzJ1pwxkWlisIDN+1HvU4bFR5aEjIMYI3Xo98JFJX/J478/hB+VfJtJOm86NTejMSIu5AwTcfQV1qA3G70ch/u/POHMPXWJNxzayaOtThx6IgFmZkpXB+tN1TOMNWVRqNIVgNHssKYShfWG0dFshmHGTA2KkrS09ku1G0RRMkVXNBiUYGAQEAgIBAQCAgEBAICAYGAQEAgIBC4MgRueKLkdx98hh5rO/MxYlmVa4CWrS0DrGaRbC4RymjYnV44+33MBmlnZokXbreTJASJByUzQ9rduOmWe9Fy9iwOf7QH+/b+imQAqMq4CbfmzsOsOTfjzPmzONd+mhW5KqioMElPTYdyIAJ6Kk8y0lNJpMTDEKfD3//Fk9DHmvCD9Rtwrvkwmt7ZhenJyXj33Q9hjNXi7nm5sLv6SHxEsNrXgyOnTsHn9uGuOffgHLNLohjY6nV42HrTj06+j0U4rDuOgI//uVxe5pSo0M9f6jR67P/oXeTMSMRXcnJw+th52Fjh6/b2w0Hbz8ne8+h2+qiskYijSPi8Sqz7lzfw0t//Eyyvb0K30on+SCOyTF8hEZQND8ei4Hoj2KQzt/AreGDxbLg9ffi0mSGDDj+tSmb4B3sRx8pjnUEpN+9I45EsN1oSJT7mm7g8knXHhRlTWV3s6xVEyZVd02JpgYBAQCAgEBAICAQEAgIBgYBAQCAgELgCBG54omTnG/UMbI1EktlEEkJBckBNBYSfRImLTb0xONvSyUpbFTz9nXy9myoNHckN1towH6SpyYK4jNvg8mtgbT2Bfb95GREDbiyY9xDzSWZRBZKIU+dP4a33X0Mss0v6Sb6kJiUhOlpHRQWgoxUlhoqUGVPS8Q9/tQZqlRb5f1rIdholjv9+D6bGx7DmtwMtbe24f0EeumhL6et10CrE0FOGtEptMtNTpuN4F5tmfEr0djoQw+6cXqpIyOVgwDUIL8kPSbHhJflD8w9FHUocOXIABrMW31ywCH1tVvST/FEOKkmQOKkM6YYpkbW+fW421PRggMTRD3+6Bd999E+QrrbAb6bKxNINdGUhMzEP3TYGu6YZkH7LdNz12NdwU7af++nHgRYfrUsa2n9UID8EHeuCDbFqYkmbE1Uxg1S9qKgmsfdJSpZBuBh6O3OqicoYmyBKruCCFosKBAQCAgGBgEBAICAQEAgIBAQCAgGBwJUhcMMTJXV7PmYNrxKJEpFBNYZBr6c9hMoRqbLWH4kzZ9vZBGNibW07YnQeZKYnI8GcCK1ejcbDrSQXGATrUZOAoNKD9hyFzYaZM2ZQjUIFiSoKNocNW3fVIDE5gYGxPTAaGYVqTmDTi5qWFTtJGgNmMRfk55V/I9tdkm66lVXE/P2gDRnxrCbu9uBQ40HcNfcOZo3YYKUdKI72n+yMJPi9HujVevTRZnOky4mDJ1up3NDCxVwSN5mSASo3BkioSGGpPtpq/JLMhE05Pb296KGC4/4778SMhDgGrHbD1R9JUgWIj4tCWroR50+34cT5TvTw/d//3jMo+qsfYPad2TDpdehl/XDHGQWMyITTF4mblixE+sypmDrnJkS5j+D0Z81QJeciNjELekMEW4W8iI7UQsFAWh/VI9Hc9wHadYAI9Nhc3K6C4wVmZBpgVDsEUXJl17RYWiAgEBAICAQEAgIBgYBAQCAgEBAICASuAIEbnij58JNjsDH7I4bkA8M/GOiqhocVtoMRkbSrkDLxDrChRcea324SIAlIMcdBy5BX/2A/euy0jbgjYOX/HQ43bAx4HaDio8dJMiM1npaZOLipIvn5y5uhJ0EiBcb6fR6YmYMi1Q5HkLjQRzHwlU0zv9lcjfMdXbjtwaXY9qtfYDrzOqakB2w6p08dwy1zbkUMQ2aVzE+JYo2vgY0xsg1IOvhskXENalD77j622rBwmAoND8kTn89N9YkPXp8Pg/yjiAAbc0B1iR8dPf20Aqmx6PY5SIpWw8UGHxf3Ydr0JFhY83vyCCuDWXf82alzePiO2+Blrog3JgLqbobYUiECXRzaWhwYiIjBl9ew5cZPS037x3jsy/NQUVSE7DsW4q5HViM2wQiVr52kUQwtQwzMJWmTYIwmyeNnoCwtThImtBN5SbjMzNSxyUcQJVdwPYtFBQICAYGAQEAgIBAQCAgEBAICAYGAQOAKEbjhiZL9n51mkCgVHCRDGHUqZ3uw+4awDsJu74KJ5EQXW25SOOFPS5OUHFlUg2j5KgNT2SyjImEBEipOKiRON7fA4/TjnI0qDhIWGuaSGFUq/M9rr6DdaqWyIhq93Z2y9SZao0UMiYpILp9EO0/txr/H6dZuPPbdH+ClX25mqGkrM0DSkJGWxLwQkgtUoRh0erAZWN5ecgztP/xxR/ihIcFj1hux9c3foJU1xFF8PULaF9UA81YAj99PSxBI7gxQueEh+UMTDiUzve5+tvboWGc8FRm023jYjmOKi0CfrQcnj7ViavYMHDl3Hu3nWvH1B76E051tSFDGUgnjo5LEDetAP/q5j7MeehwHD57Dp3v/EycOncIPHvsqjp5uwXd/WovoeKpvBruYr6JBR3cvQ12jkRQXw9wXN5xUvLgHfLLlaIBBr7lTY6AiITVlypQrPK3F4gIBgYBAQCAgEBAICAQEAgIBgYBAQCAgELg8BG54ouSN3zbByWyO9PQM2kSM+PTQEUTTXpKeGMfJfDf6ujvAghbk3DQL2ZlmttTEkXgYJOnAP5EkSbxu6DVsoaHKw+Py4diJM8wMkZJU9Yg1USGh8uP4kUbUvrYTGRkZJF/6WB/cByOtPlL7i5akyaf1b+N4/RvImX4Lbp53P97/4G2cOnYIdlb9JqcksI7YiiiVUlafKCJ8VJYYkGgyy/kmUSYtUhiUmmmOx3us9N13oAkaZqYMkPHxRbAWmOMcoIVoUKJOKCdh9CrYggwdGZTeQbbdeBjESiLFoFfg1hlTSNpQqdKnQEszFTRTU9Dh8eDXv30fSx6eywBXZq7YyNO4meUy4GWeiJP7YsEx5pSc6fMhmbad5//tn/GT7/4l2ptP4c/KdyJ91l0waJxo7/XifKcVCZpIZHGfVMwv6aVyx263IYbNPx7mp9yUxcDXQft1TZTYdhdjUbkHz+2sxuL48C66xqo7sQqbsb94TngLXI13texA4bIqpK7fjYqFhsAaG6tw5ypg8/5iXO2RNO8oxIqaOdi8nevWTLID7npULHoKrSVvoHppmCBeDUxC1mGpLcLDdfl4o3opxoziaA2WPl6L/M1bUTTpDl3h4MY7VmNWaUFt0cOoy/98MbvCPb3qi596dTXeeelm3LH1f01+3l31rYsVCgQEAgIBgYBAQCAgEBAIfFERuOGJkt1vHSPX4YXRFAtTQjwsfT0MHpUIECfcLja3eJxsrFEiYUo2UjIzqNBgECnVGQoGfwwwc4M5qbKdRE9lhYHER2dXH9qcLrTYPUiI1kNl62ZQrAFr/2otbr/7HvT2OTHgtVNJEgEl80kiWcv7Xz9bDwV7eAsfW0G7TSJfd+LTk+dxhuuQVCAKlx/RMZJVZ5ABq1Z0MyOkp6eL6hLahJhBomIeShKDX3XGGERERpHwiUMP1+cgIaOMVPG9dlklo4zkukhIaJiuarP308bDih4qWnzcCR8rgrMzTLhlioFEiY0Vw6wT7qG6IzEZbb196Oy14MEF83C+a5B2IJIlxMHjY3sNCRMNCZgDp8/hgS/dxYxbBz55fy+mz5oG85wncc6tx1eXPABrn0sOs1Vzv00GLckmNvEwaNZDIiY9I5lj8CMzmVkvVLlcv4qSo6hZvgoNhds5wU8N+57whydK3KivWIQqzUZsJTkzzFtcDaLEfRRby3chq6QY84P8C2TiowqajVtRHAapIJEqBXuXYzsJivBRDBvusN84MVFiw97Sxag2h+AX9pov5Y0THKvLJUrGOz6XMpyr9F7L3go8by1AxfKsq7TGcVbjfh+vPvwC1NWb8UjuZOzctRuGWLNAQCAgEBAICAQEAgIBgcAXD4Ebnij59HAPm2R60U9yQyIQDCYSBTbaSjol60siszfciEtMgCaW1bUMfVVwoi/pMzRsbJESQnzMAtGSNNEyzDUxRgsHyQ2Lw4WTtNqoqNZIjOTkX+3HwsULsOp7f8kYFC2XsdMPQ8tJTCwcHc14/T/+FYtIotxzx61cv5tkhxIfH2+mrUXPANgONuq0IXv6DNkyMzhIgobEjKu/H/HMS1FIyhaOZ5D1vlK46xv1+6k6iYReSTsOK49VHG+EJpoKDuaqeNzcthfpmVNw5txZKk1knYncROPma9PSkzAzVYM+iwXnu7kd/m5mRjqtRtH49Vu/wbdWfp0tQAyIJbESIfmBNEqqVhRQkDh599PP8N3V38Tvdv4Pl3fB7bTBnDsFdnUyfvCjnzFPhUqWSJdcixwhbY/jGCSpw38iMT6W1cV+pMRRzUIi6PMjSqQJcilsT1djPKFDCyf4Rc3Fo8mHMO4J14QokRQPu/JQO45Kxd1YjVWbsrA+lIi4GkSJZTeKV7yChVs3IsAVuSlUKcCmnOrwyCNLLYrWNGH11jCUJ2FgeyVvmYgocTdUYDHVMVv/AETOhMfqcomSMcdnMoQufs5PtvRErzfWLESRtQq7i/MuEHWXu7Jxl+N590+rcGhGFVZ8NYV3MfEjEBAICAQEAgIBgYBAQCAgELh6CNzwRMmu3zTSisKsEGZkGGi90XDmbu8jceLoBzkOeUI/+7Zb4FZGMeAV0PJ1BQNSI6XKXaoxBhhIqqOSRM/ljWzCUTCUtIskyInWTsQyeDUzNhYHGz/AqtUFWPz15SRdpjEEtlsmXOJMJnz0m12wfPY+vv7Vr7EuWEvigioNrQbvfHwAKpIzH+1/nRPxVQAAIABJREFUHxlJyWyQSQoEtDL4VE3bipTgmshQ2G6SGilJCSQrfDAx66TxUBPq6+vRT9LEFKOGmSGyfqpKDLHxbPWhyoTNOVOyMmC1dlOtIuWxcE0kXzwMV52WHoeZydFob2nDJ0c6EM98llT+6adFRhHhwa25OfCoY2HQ6uGkIsXORh/yG7Ax8Pa05TweW7oA+/e8C3PMNBw5/Bn06SSKbn4Qj33reapyPNBF+aFTark+qmqkFFq1BhpmrKijlOAQYIhi+w0VOJ8bUWIjCbBoFxa+MT5RcrmX3bUgSo7WLMXj1opLs/NcDaLkckG4Dpe7qPXmuhvvNbLeXKNz/rqDTwxIICAQEAgIBAQCAgGBgEBAIHAJCNzwRMmv32qE18W2G50KsToTiQ/mZjh7GDjK9pceKwmGWEydNZNNNlRJ0Cqi1UfLFbtKTvQlksFPC0oUJ/xaNZtoolVyQGk/X7P2ss2Foa4zGMb6X5s3YOu2jTCnTcHt8xbDzvwQD2tylVRW1G3ZhAduysbsWbmIJOHCOBE0U0FyvLWddpd+bsqPjORUhp1SvUFiQ0OSQklr0Lnz5/CdVYV4rvwnyCORYzabqdaIYuNuBDra29Fm7UKPtQV22meUDI6NVGlo3eE6uG0NiQlJWTIoBdFSEeKjRMVP1iQ5Pgpz2LbTY7GSKLFAQzInxcy6ZIWKy5PkMETBSpuNjlkpyWz0STHFQ+EFWnq7GdTahi/l3YSD+z+Cy2uAy2UnIcIQ2O9W4uYFq4hrKzEixsxkiYykCoZEk4K5K0qmzKqZ76KiQoWjYB3ytVKUWNBQU4mKmrdxmoIefeYCFJaWoDAvkE5ha6jCmqJtaPKMuHpWBnNFbI3YWrkBO+ob5GXV5lwsKalA6cKgcURSSTxcjn2hF15w+TFEibsRVQVr0CxZeHLqmIXRhOI9FRiKEpFX426gnaUIqN6D0ryRtoIW1K4pQHkDBzL8Mw//+0dq/N8X52BLbSFmjhyHnH9Ri6U7a7Cc3/CPzigJqEHWNBdesMGEta91yB8mk8afwFsaalBZUYO3A4AhZ8k6bCydD8OkZA2P09bnUf3iXhyw8mDoM5E3vxAl65YiKwiD7Wgtqnk8dh2wgrIlLFlbhuKlWRdXLlgaUFNeik37rPBwnQsKS1ForsGqkRkl7mbs3VCNTXX70BTc9oLVFagomMl103a19HG0lLyH0vkjj4dknbkXlalbUFtolnNEmgr3IL+5ElXVdTggnWu5j6K4rBhLh3YgeHxGYhR6Po69hw/hvAWrbZtQtil4HoeuWz4XRx+fifA0H7jIOc8BjDqGQcxKCvMu5LnI26I6aP+T8NQ8i+INDbDnr8eeioVovqJcnmN4gxY35w9/i2/cMxrr3//0yziavBkFfxaHd5/+Gtoe/B9886uBYGvpp+2jl/DuT1+C44x03sUh4quleOSH9yBOftWKhl+sx6GXfocBO4Ox738Ct/3wCcy5sPglPDrFWwUCAgGBgEBAICAQEAgIBL7ICNzwRMm775+gsoL2FJIUUZEkFJi5EanzwxhtpPrCBYMxFjFxDHClYsNJJQl9MazE5QSfdpNI5oNwti+TEAomvmo42bezQcdN1YfD4UVPmxWzszPw3I++i9PnDjC81Is5dz8E05QsEhU+9LS34rPf/AqPP3gfm3BiWfHrwTlLOxpPnkE3szuUtLwkJKaxFYaNPBG015AokYQYDm6jo62VFoZv47mydVSO6DF37j3y2HS6aLlRx8c3djGI9oP63wUUKIMkOiINHCczSQZc8jktESWRJF3cVMUMcP8M2gHcMS2JIba0Dp3rR8f5NqSRKInSxcDFthwlU2AttPl4aEcyM9MlwRiHGG7L5XNRleLH3JwsfLjvPbT3MJ+FYbNnjh3BUxX/jrR5X2P9cJcU7EIrkA/TMpKoMKHthxkvam5fqyGGJGw8zGbpIklz9RUlFuwuWoZyFGPzunxkMVvD1lyH8lVVwLqdqB5KZR0zyQxe+iQPavcCeQtzkMplW+qrUPRUEwok8mG8kI0WTiBX1CCHmR1SEOhoooRER9EK1GQN5V80Y0fBCtQ/uQdVi4dCPySepAKLijTYWD9+8OpY8oU5IfdWInVLLQpHMCWSXWgZ80DkwNIQkqKFYaYrarKwcaQNZrJ9HWciHhoyatldhGXlNqysrkBhDvfJbSXxoEfeTJJSkxAlgfHmY8u65ZDebrO0oqnJjZz5MyGjQ8vRcoas5r1QjeL5BL95NyqLy2FdPeI4ht6xSTpVrViD+nkvoLp4PnNRLDi6qxxrqjixzysZEeZKomRHC7IW5CErXgPb0R0o5TmSEiSrZBVPSwneI+EzPH2X8lmGcQ+QGZuaM5FVWIF1+VkwqG1o5rZWVaWQ8yrFEOdl21uKxaU2FG9ehyUzDbA1bsMza7hfwXNmIqKksoE4Fm/EuiUzSVgE9mPUukOOz6R4TnDOB44h5PHlBy4Y1JWvQhXWYWf14gBZIi+7FymPWmHNKpbJKoPawPBm6TBfWYDx0V+swPttz+BPSHJIbeTyj5RJ8sB6aGu24+EZVrwdQpS0/aYYu5+zIb6qHPNm6Glv7MKpLuI1Q2JCbNj3k6+hyf4U7nn2K8jW23H8lyX48PXbcVfN9zBbRJx8kT/niH0TCAgEBAICAYGAQEAgcMkI3PBEyScH2xFBRYOW+SSaSBIeVFpExanZ5tIv19Z6vD45uFVFW4yHRIhUtesjsTLIANhoEg5m1vYyAIThqA65XtjdRyWF28ncE9pV3Hxp0IbKZ78FJW0lAyojZt+xECk5VKj0cgJ17DBcpz/GgtnZsDlJQlCdcvLsKapXqLagxSWRmSGaKH7zySyPSFpf2lrPyyGuTm5bqh5ONOlx7EAjrTKt+Pa3vs0AVh8Of/Yxoqg+mX3LbbQGKfB23S6SGRrWFrup/lDCQ6LCL6eaMDOE+6EiuaIgSRTJYNhIhRO3z8qkYoVzoDYHPmtqIrkSgdh4M609kVR+qGBhCGu3ow9uEiN+kj2xuigoqQxJS07Bkjtm4K3fvY9znb2YkpSOowcOoKj0Odz0DX473OMnLi44Hd24ZXoGstJNJF78zCjRkDSJhJfr8vJ1a1fX1SdK5AaTZpS8V4aRYgB3fRnurcy6oMKYiCgZc1lJqo5lqHuUDSRjqm+CREgOiZCiQJDqhUljjqzgKHMXy+qKoaaVUWRGYEaIBoaxlqVupkphlD5keCRjJ6KBZYoY4Fo/nFvSgh2Fy1C/MkjCjCApcvj3gjI3ijeWYv5Fi2dC9nVSoiSgvGhcO5r4GTHwizbvSPtVapbUGePtt5SnwZDanNGvy01EG8ZR0wQ3KltsNuWFqG1szM9YhGc968ZvvQku28DxFKk3o57HUiJpQtU/EuGxqConuO4AUVKufg57qhYHiB35h0TNnWukuiGG3Ur/Hh8jmYhpKpYVGReWHVpHmOsOOT4Xx5PrHvecD4yvmeqZstEXDMpICmUNkXFBJVXL2i08z0YfryslSnDsJfyi8Bimv0HSIwhG1zvrUPtPM3DPjieomgolSgIqFPv3fo0VD45FL7C+g8h+oxL3Db8cXOZ/cZkvjbPMJT9OxQICAYGAQEAgIBAQCAgEBAJfFARueKLk5HmHbKUxs65XR+uKx+Wm/YVZGS4XXSxKKkRIgDBzRKmNwoBOzaYb1gC73fymuwsm5pJMzc5iFXAUWtq7qMzQwEs1hsNuISHA4hybHe/Xv4rfvv5z3HbHl5CWfRdycu+En8TF6fMdOHvqCJynfofseC2DYU1wxWShj7afQSpS0tPmwKemgoXWG310NCJJuJw42UQywYEo2m/iWF/83u/eRMupo+g8344/+7Mncdf8+1Dywx/AyzE/+MgjXD4KH/52N9JijCRx1Jgx4yYMRDFohcQEdxGaQcbS0gKz563fInvGLBIxp5A7ezqSaCFy99jQQxvPebbZZEybCnvzeea4qNCpUjH4VirzJdVCFcigx8WMEj8SY/V44v5paDjcivpPj2DWlKkMjD2JP3/yKeT/4Mfo7mA+Cu1LHqcdaXE63HbzVKgiPdBIahIOxkUFjZ8EUFf31SdKJsyikCd6u5C/MxhMGjZRMnFeREClkUOVRtFwXWlg0rgRO3NqUECrx5iQUDknYhvmDylUZNtNGVI3j1aHjLzpjDsRlSbyq1pQNqRckG039Vi5pwqyWCVIlGzcmYOaAtoztjKLZdLamZB9nYwomQzDSRQl7kbaYdbUwLC8GGtX5mMOw4Uv/NCyJHmHNpJwyBvxa5nAaMBa2oHGq2yeaNLevKMAK/auvChRMnrZgPqnYfWeYOVygLjZlLcdW+V2lwBWu/J3YuMoYIPjHiJKQs+74K7IpEtpCjbX89wZ84S5lHVfsN5cHM8JiJIJj2HIGOT3bcPC7VsRWm5zxUQJTuOtJx9H17eGSAxJEfIVnLp9Cwq+kcmBhxAl1tfx38t+i+SdVVgwjpWm7XWqTV7/Mh7c8FWkDWMbWGdTykY8+b2bvyjPdLEfAgGBgEBAICAQEAgIBAQCVwGBG54o6ej2IsZAe4laKysbpHBW6T8vlSUeEiQRklXF46cNBogy6OSmF7fTySaadhbuDiAhgc04biXbYKywuxi2KqWUUhkSQRLi9R0v4rdvvsQGXhWe/fEG6GOno4uNOP1sqHGRDLG1nkDz/ldJWngxc/6jDG+dhR5bC9rYhJOeNpNKjhQqOVgjzKwQrdYDA201WpIYkWy0SUmJw+s7t+G/tvwcRxs/pbIlkSGu76Cg4Js4cuAwHsz/CnpJAO1++b8xLTUdd9//Jfyk/G8Rn5AKLdt5pNKaCNp5HDYXTAyVffLPn0Ddm69RpWJAFgNc9SRBCr6zBi+//Cru+f/snQd8XOWZ9c/0ohn13mVbcu/YxgYMBkIxCb2TYpIskF0g2UAKsLuYbIDsBlIwLJjdL5iEmARMMJhiwIBpLrjjLhc1q3fNaHr5zntHY0uy3AgIO3omP0d45pb3/mc0yT2c55w55+Klxx6H1WJA6dzr2GBDZ41y2nB/T5cHnQyObanbg1GJrdwmEy9/uAkjM9S4kg8zpl+Ef/rNU3S9tNIJQ/GJTpQ0hxFFBZl02wQZYKtGl2KZKQEllLAt6Isevdm6YBZuLu89YhH/zRnoBrZ3vkPPdi0cvXl2EZ7fsA2V5cy46Hl65v10lPSux+k3cnPwLEoo2ToO4+iw2VZ0A545rPEl5m54ftarrB/OZdvuQ3S65B6eN9JbMhhwtEE5AW5G3fxYrokmBGy45ZBDQRMptmLcOK5jWxFueGaAOt9jXeuxhBI27sy6uRz3HCkQ95gZJermXfF+Go+/tBr+8Tfgnntux4Uq34ONLndcdN/hWTAal5m4f8Bz9jgxinvyZnoxPExA43jJqmVP49nXdmN3eRUOpsDEs2q4r+b+WXVDzDHiWol75yzC1IMjWEcS0Pp9zjRGzx78HPX9HufnY/1A41bHeeyBRI4j8VQnHmj7o7yHfQSQo4hif79QAlS/zM/u2mvxjV+dj1TXh1hy0XNIXcJMpxy18H5CybYn8eyte1F8BKFkx5PnYt1zvQOIelG/lkLJD0Uo+QL+/4QcQggIASEgBISAEBAC/zAEhrxQEqFgEWTlillnhMFuZuNNNwUTE1xsdAn4GaSax3pcOh5CAQ+zOmwUTIxaAKqdzoognRQ6jq+0NLlQXlGH5mYXvMwqSXdmMLgUeODeW+DurERy7ij89N7foZLBlj6Oruj0quY3iA3LF8NVs5uvj8Xos2+i2LINzQ2forOjFtt3VeH0WZdj7mW3MCi1m8KGG/m5GUimO4SnRn5BKoqZUHjPg7/Gq0uX0NkRwtRpp2H6pDHY9ul6XH3TzXji2T/i9Rf+jCu/cTl+9uB/YvKYUWhjtoqm5TDvhNM2SOd4joVtP7988EFs2bgJ7yxfihLWDjsZsrr45Vfxk5/Px2//539x2WmTMWXiJPzn0r+hooatP3TW6ALRnoBZjvi88woW/fcd+M4116K+gQKMp4XBtxa0tgC3P/6/zFRpYcBrN5wOK7LSnXTI+OGwmJHMgFgdx3siDJn1+0MUSlq+cKHk73KUqJvzSx+H855H8OMLmAuhGRwGumk9fOSmj1Cy6ko8xpvr1XfdipemPob3e+dccEMtk2R+Lp5ZdgNaGQ76+Mi4S2Hg75oj3YhqN/Ib5lEcKcbbdD/svr1X+KgmUqzClY/RYbL6Ltz60lQ8RvfJwemK47nWYwklf6ejpO/VMth1wd2443kno2SUW6Sf4HCcX8NHZLXsVlz69tdjjhIG7C648WZsmLUQD90+FXEjy2H79nLpzGJ+zJznZ+HVRVcx9+RInwv1/HEKcke9nr9DKDl43P48jyCUnJCjZABhUV3x35lRoi25fikWX70WhRyXGbP2Hix7YQbmPH05CrUXP4ejZMV5uPA3c5F9nJ8b2UwICAEhIASEgBAQAkJg6BIY8kKJw8FWFz1rfekOYdgGwhQcDMopwfGSAMdBkpKSYhklHENhIbCW0xFhxofaPhzlP3OExdfmRwPFDE7tgD01SGV7zsq3l+B3v/0F/v0//hPjppyFhMRkNr2EGXwaRd2BemzdvAnPPvFzpNi7EU3MgMmZiURrOlguQzHBiM3rP8WO/Y1Yta4Zla2NdLwo5wvbdahuRCiyFJUUwpGoQ6fLi1lTp2Lc6JHYU7GHAo0Fd9/yL0hISsGGPXuwZMnfsH/LWo4XAY08d8gdQDQYpUPFwvpjHZJ54/9Pt9yGjz9cgQUL/g/vv/M2/vR/T2HisEJcev01yMrKwZiJ03DNnIsw7wf/jLO+/UO0tLXDH+SFK7GEiosKiE21eHDR2ePxnQtnYeL0i+Fw6PEBR3pSUobhe4/8FgeqaymIQHPv2PjTRFdMot2CFAonoYgf+ohRC4z9UsJctdGMrbg9PoLS8/t+PBklKtTyovuK+/1b/liGw4ZbDjlKBhq56SOUoMfRoLlOHu4bIqs21MZtHsXIZ27H7puexsgjBcX2HPSIN6Lajfxu3PLnkXj85t1s0zkUINo3SDUm7DzcK5zzuK71WELJEfI3Dn7FHo+jpM/3cSwjpfx2le8RG3VZxFGXRf1nPY7yHa4JZc/PxJLFN6L44Hb9MkoGdFH0bMOsmPUHc19iz33wjVdxwduXYtnZvbNYjlPM0BjR+XMPnT99GnSO9j9Ex3nsYwlV6M3zCELJkd5DBtcenlFyvEKJn8k7rAPvdYmcYOTo3dGecOHjn1+MhrkvIm/FNaid3Tt/5HNklNxSj5HLf4LpEtw6dP8fj1y5EBACQkAICAEhIASOk8CQF0qcvFnnLAvdFXZNEAlzZMaoY9gphQW/L0A5JEqRxMRwVTbj8D8W2jmi/L/8Brog+ApHVzxob+tAeyddH8ZE5oKYUVdTi3t/egu+90/fxZln3cBxGg9SMqgORD2MezWju1OP3TUteHXxQrbUGJBVNoGCiRPN7R1chxUfv/sCNqx5jXkeESx/bzdnfhJRkJUE1f4bYZ1N2OBHYrKNIa9mJFLsuO2f/xVL//YyPB0N2jW89OJSuleqsGTlSrpT3PjFT+7CpRfOQTMdIGaKJW++uASz55yHfft2YxZdKJs3rsY3v/MdzJpzASZNnIInfvtfCPJY0yYNw7jiQpRX16GqqhOPPPFHtIUcMFjt0Cc44KWjxsgw1oREK0qzE3D7v/wAO1f8GU//6S8UPJrw8QcfsLr4fMy59TuorW1jcw+QxPEhA/ma6cpJIHsrq4IjHLsxcjzJzxGe1i+l9UZVuM7B3fXHaL1R/+Z/1s2ovGsJHlE34upGrlKJLMtwzsKFuF1VCbfsxtuPP4CH3y7H1Ht6hJKekZupz1CkGCCDtL+ooYkq1EruWdI3I0SFeT6wMg2V+AaWHHQpDPybHAsoLcZjHOOZZeZNKO84Y/d/PWM8reNQXnYHnStTD92c9hcp4qLNPawpVpkamqB0jGs9plCiJmQGaL2JN9ccQyjZung+ykfOw9njihl260Ldtqdx761bY/XGyrbR03oz/p75uEW1yiiNqbUcq3ebcc6F4wcIQVUbsJlmzt0ov2EBHpo3Dmk8buXKx/HAw2+jPN56o43R3AvX/YvxCNtbwBG4bYvuxV3Pl8N91cJeQglfUuGxrwUwc7UZX+8jvh2nmKHeJa31pg43PDIfN7CfVr13rrpVWF0/HlfFa6f7vPXHeez+Ya7H4jnQZ56LUeNfc+6uP47Wm+MRSihwzb8Qd7/NsaKe/BXXyvm48O63Of61is1QvNBK5pxc/RvkPtg3ILltBZ0kbwRgXWtGXp8g1uNsvdkTQMnppawH7mm9abgGo++7FiMY2A0OVzWvXYu2sZdjpjbOIw8hIASEgBAQAkJACAgBIRAjMOSFkgQVlMpQVpNqfeHNOq0iWlWtng6ScFhV8qq8ET1v4jkuw/8YKU6AN/omCiZhuim6mdFhosvE5+XNPpWM9zasx5OP/Q6F2WmYf/8v2JyTBDdfc3W3IcjtjRRCgmyf2VXZidbmJqRwnMeeZEd2qg06riPBYUL5Z7vwr//6feagVGHn/iYE2cbD5XDihyswhCnWUMxR1TTMenUwM6WxZj9ee+113POvd9LzAsw9/yJUdbRDn5oODhTBycDVNzmCs20Ts0zsDnyyfBX2UUhpZ4POt2+eh72s8a2luPPhpo0IWU1ob25mm40F27avxVQ21HS1tyIzfTjHcP6LrTz1FGxsrDuuxrCRZSQSgqe7CdP4z6v37sO8227GZefOwei8TLy/6mM8/8Z7SBtWSgYhdLqDqsGYgbg62HhBJrI0m1gTzDEfAw09IeUo+RJGb2IfdY4dLHoYDy36AJyAgqPobMy79x7MU+JHr4d/92LcfefjWN0KpN2+EG/NK0Plskcx/9G/YVuv/WZuvRmPpz2jZZRoosUDqw//TunJthiooUa139y89UZNECmO71n5Em6kgpLWP/tkwG+rOqx86F7M/9s2uB0X4JElD+GcnkvRMk7ufE27CT1ohFDHGECk8Kv2G+aW3LiEQkSx/5jXenimxcA38KpC+dFHl+EDBduchnE3PIQFd0yF8xhCSQv3e/jxt7Fay4IxI23cObjlrntw1fhe1cmsBH58wdNY9kEsR8RRNBWzbvwx7r9qZB/HQh9sFCEeffgBvMQ3NuAowtm3zMf8kW9jDoN3tdEb9QnZsIjjck/zveeZ08bh67fPxzzn0xxluqGPUEKVg6LK3Xj7gkf6NdQcp5jRs7CWDYvxmwXPYuW2nmstm4kLbr+HtccD1RAd57H7CSXHxfOwz3wsSlbxePihRbH3UDGbdy/umTf1YFvTwI05sYvr+5lnIxPHzm5ddQuWMDdHfd79Gzj+desq3LKEn3n1BEW7W/nZz3noLcw/p1cDjZZNci+6z3sI3/jFbAoe8cfhQol6pXrN7/Hp799Ed7X63KXCdO0DuOgHk3v2a8XWvz6Grc99hGAb80r4un7GeRjzkx9i6gABsAP+2smTQkAICAEhIASEgBAQAkOCwJAXSuz2BN74cwyFDhEDnSWaIKHu5rWHjg4N/lA38QxoVUGvOiVWUDwx0UkRpe1k8Z//wmDVXIabgrW4jVj27gps3fgp/voMQx6nTEaQozxhZqB0sAHH64+gm/M5Ec6geLpDsFnsHD2hE8DKURgKHnpWAKuq4oAXeGflO6zKbcf3vvVNdPH/0/vZTmOkgGMwceSHrTZBH8NPWQdsS7IxyNWOdmaAvPXym3j33fewh7W+G/dthyMnBwZVJezzYvXflmHNm++ii2GyB5rbUFlZieysXAwvG45tmzdj0vhxqGBdsYPCTRJdKiFe26sfvM+GmlR0tDTDbHGidPg4VLfWYURBKeuQXcjMzkJOXhY6WusxpWwETHkF+PXTzCPZsxslI3JgYaDr/N8sQBev20wXit+SoLlKVCaJlddpooyjQmWVg0eFpqiRp44vTSg5BX6f+7fUfM4lH8o7mcca1S/4cczRji/4fHI4ISAEhIAQEAJCQAgIASEgBITAIBMY8kJJQoISSqx0aBi1P5owogkkrL5V8zfxh45DOOouX6kmykfBEZiHH/6V5uQYPnwk9DYb3P4Atu7cjtmzZuCZBU9oFbzhEPfjbn66UwLBCDroQNEZdXCyYYdnQQJrh5VDxUiXSCjs5T6UD+i0oFkEAe5rp8ukw+1FgFkk/uYONFdUsELYhdziEXSnmNHuaucYDkdhKKZUbNuHfXvLsWbdWuys3sVxn1TkpaSiiZko5007i46SHWjuaKVrhaG0XM+ovOGaEFLfUIuiMcPQUl8LF50o6TnJ8HHxTR0epKfkMGQ1SEYmOl+ciDhpgc/MY0WxXWv4yc7L4+hRJzIcZuhT0rCrogZ1FFxyCrKQXTQMoyZMpNAT5EiRDR5WB3GySQvHNVMo0THghZoJHTscv2HIrYXX2tX2xbfeDPLv1Oc+XSWDWK+ON6p87qPExoweZq7GsoHmgD73cXt2FKHk7yUo+wsBISAEhIAQEAJCQAgIASFwkhMY8kKJnTf8VooVZooOMaEkJpCo0ZsIXSSHhBLmllAoUUKKns4OP0WRsrIyVFfXoLC4hDEiScgrKcaBAzV48ne/x3lnnqFpKhEKEhG6UFxuN49vZgws635po7BSLAmEQlo4bF1dE/LyWTOsXCMcldFxH09XO5rrGtDOkRifx8usERc6WzpQsXMnsocXo3jkGNTVMjtkz144bSbWBtuwad06dDHvw93egna/m+Myybjg7HNRU1mPhvpWhFSaKquJh2dnIIu1xgX5hSjIyeNIkA+mVGakNLei+kAdnKwe1jM/xGlLZMtOOvQcS3JwFCcxNQmWRGaUUOQwGC0IsKnGTFdMc7uXXCjmUBEKMgfFyHDWtGQnR4Vs3I7ZIxSEfBxd8lJcMlIZMavRIQokqnknTBeJgeuKBL0A0N14AAAgAElEQVSwDUmhRIVcMp9i92t44ObFOFLOyTG/R7RkTE4wcHTljrvduOMtjuL0mmA45v7H3MAPF0/hX/0oLr3XgoVsfIkNaMhDCAgBISAEhIAQEAJCQAgIASHwj0VAhBLmbVgolNjoCFHiiBJK1KO3o0T9cyQS0hwg7APma8pZosdtt92CZcteZ0NON4wcKykqHYZGihtb1q9DanIyhYAwXSJKLQFrf5tYL2zneZiJotkojGhleKuO4sGnazZi4rgy1DU2wMKxn0C3F43VFaivrEEn/+i1uphEWNNSmPXhwsQpU3jMCFZ9tBrNFFLSUu3IK8xDVXUVypuakEzBJ8QaY6vFhPMolJh0dnTTlZKVkUHXRhT5mWnILCyAoyAbOoaAhkJ+LaMlyopkJQYZmBkSVSqGOi+lHRVoa+D1quacgN+n8eHkD50yfCJqRF0n7SxWFdBqhl2n3DkhCiIR0jKxVjkKN1t2XH46aXg4K//LyvplBUVHwSRAV4qVeS8R5qiwnRnu1rYvvB74pP6V1dpWnmVuxjhcOf8h3DtgkOexryDWWLOa2Rozcftjj+DGkV9wtcfWRTjn5seZh/L3rfPYVyJbCAEhIASEgBAQAkJACAgBISAEvloCQ14oUaM3FtUYwj8GVXfb31FCLUBPYSOsCSUUSegmiT3oPuF/z58/HyvZLtPYUA8nxZHujg6O4yxDHvM6lFMjQHdImBkdrU1tcFFQSaBY0u32ac6RzzZtpe6iwyYKK3mZWSjftw1F+XR4ULho5whMaloWCkuKYKJIMnbcBIwuG0PRg2KCq5WOlm5009Xi8XQjNSeF7g8HosqaQFHGytwVPcdr1PrCFGrCrPI1cccoXR06ihQ8JeUPpbUooSPWpGPitYdUMQ/dNEa+Gg1wC7b9RPUqYyVEswJriTkPFGA1cZhrD3GMyM/9QyEdGrhtxMS8lKgZVtb86o08noXCCs/tZ3OPV40qUYTRG1i9TIHHzHNFKZCotShniVkF4/p8DKalANPePrSEkq/291/OLgSEgBAQAkJACAgBISAEhIAQEAL9CAx5ocTO1huVUdJbKIkzijlJ6HzgTxVuqrJLVO6IekQoAqibfU1YYAjskheex7hx4xjkuhmXXDwXLpeLgkeAThMLmppd2Lm7HFu3bEVySgpqKiqh93TB1dKGktIRaGxv5mhLIsZNn4RZs89GCYNR1UNLSOHxtVEgtRaeM8TcEhU4q1PPUWhQy4knqaifyuui1hlh4KxygqgS4zD/WckfWmuOlpuqRotYhcwxHSUOqXBaZXIJUggJBrgtt1PbqD/qddUCpKaQAqzvjdDxEgxTKOHf/UE6QpimEqTyoh2bG4X4U0/HjS6iPCgBHoulytxftfTowwEtDFeNIOkostBoomWfqPP4OTqSZtfDN4QzSuTbSQgIASEgBISAEBACQkAICAEhIAS+egIilAwglMRDXOM5JXGXCb0ZVBliYzjtrR3oYqZHgC02eQWFdE744ORIy8effIrkpFQk012iRl8aahvQWLEP7U2NGDliFD5lI46LzTNJDGA9/4LzUDx8BEdmqpFXXIwE5noo5SNMxSJIRUNbBwWFKAUSTQBRuSlK8mAiaojihvYUn+l5laIEBQ8lUsTHh6h+9A6kjT8fZnCqymMJMSNFXaOmx4Rjx/bRKRLiOQO8TjcvV507JqZQDOE4TUQf5vhNGB5VnaxcIhwhMpKHEnKUT0UJI8oloxasRCY9R3Oi3MdMccRAN4o6n5FBtkaO+Pgo1Fis9K9wPd10u2RwXCjAyuLCwsKv/jdDViAEhIAQEAJCQAgIASEgBISAEBACQ5LAkBdKjjR60/vToFwQYQoDPk8AAWZp1FZXIjU1gy0xzUhiq4wSOOwJDtTW1nIoJYpkhxNvvv0OZkybgqqaeoQ9ncwq8WNYSSmPE0Z+aRnHU3TMK1F5HszxoGChmnGUIwPM/gizBYc6hYpDiT2UJsK/myhuKHeIlhfCHJFQmE8qxwmdLVrKbL8QWpUJYjBwfIbPK5FEp2WOUO7hGlROihrLUW4PrfaYQkmQP9XxPZrbQ/09JrQooSMcUjYWTSdSsgpdJYCH4oZJuUOCPo4kcVX8E1J9PRRygqwktjJgVk+RRc/rCnO9NrpK1H5q/Up8UcKMJUrXCcUWD8eI0ukoCYpQMiS/iOSihYAQEAJCQAgIASEgBISAEBACJwuBIS+UOBwOrfEmPnoTf2PiLpLY2AsDSbv9LIzxwcwa3DDHU1Swq8cXYMZqIqt/QxxLCaK1pRXWYDcrbtspEJiYWZLAPA7mn7AtRhNGrAmaQ8RA54TSRLS8VE126NE5+ISeAoUSIyIMSlUpKL0dIZr7o2cESMcZoJCalVEBtErM4D4G/pfaPj4uxIX3CaeNO2Rihg+1LaUKFVNCEUjPSmLllPFzpobSBY8XGzuKcGMDBRCvcprQAaJ6edQClUYTG+9RDhiqOxRMlAgS7hnvUTM+JqtFOw8jSLivulbmkqhr0AQZ5pWQkS7C3JSoSTt+tp1cu4duPfDJ8qUg6xACQkAICAEhIASEgBAQAkJACAxlAiKUHEMo0cQCOjYidGMEOXJipOChxlFCFEc8Pg/dHIDX69Fu/o0UFOwUQYJUBRLoMDFSFNACYlmtq4JNlUigRBG1r4FjK2rkRAkVSpQx8I8SH1SjjgqNVY/4P8XFEm10JhaVor2q9tf2VUGsXKMSSuK5KmoLLXhWc5IcavLRKo973Cexc8cOp9am5xMqN0QdO0jxxE9hw09RiCoKQ1xVfgkzTdhso3JSIhzzCaugEh7A6+U6KJQokUXPvJZuL6t+LVbNTRJmLonBQGGE7hQTk1uVuKLqgIMUXaKqFYj7WEwJ6PCFUJwYRUJIRm+G8heSXLsQEAJCQAgIASEgBISAEBACQuCrJiBCST+hJO4kif8M0i2h/qhRlQDba0K88Vd5HD6vn0IAhYUARQ+KDBa6UtRojMlu1ZQMJTyovBBluVBjJ7RQ9Agcca2DcogSYFRgKoWIWMKH2pVjMD2fCkoXmrDQ+6HGgJTWEfeiKF1DnV87jmrsUcKIcomoth4KJfSGxMZnekSRiHJyqPVpDT9aKmxP0w+Pw32DHMHRxowCdNBwVMbPRpuwctVQCNFEFooxalRHPaeN7vAYXS4/80bCsVEdXovbG0CChc4Trl9VDyv3i9pOhcLGRoD4PB0k6lqUuKKqb9zeMEZlWpAUFqHkq/5SkPMLASEgBISAEBACQkAICAEhIASGMoEhL5QcKaNE3dCrLI9AIAC3240Q62upC2jCgtVqY1VuhK4RK59jzgabbUxsoFGtNOzZ7REUYh00aixGiQqUF2ICiubu6MkW0T55KieEgac9YzAxs0dslCY2HhMPKol9TA8JJTEnihJClAihHtpojdZ0w7WrMR41HqPCYHlszTGiba/KfbkvRR2tSUcTYihwqB8Ug1hsw0rjEHzMDIla6B7hPE2IHCwWXjN/xtp/WPfL8Rut4pfukG5vCG6PHxGO73Qz3DZEscWkxCFNMIqtUYk5qmI5dk2qtli136giYlU5THeOJ4SxuQ4kiqNkKH8fybULASEgBISAEBACQkAICAEhIAS+cgIilCQkaEKHyilRIyxKbIiLE0okUX9U1a+PrTaq4tZuU9vTPWKie4RjJsrBEZ9f0SqDe4SOnmEXTVSIaR29hRLtaU1AUP+txAZNzOgZk4k5QGJOj/ioTe/MlPh2/Vt54mtXAk9MVImJMuqHGoNRf9PaaXoCWdXZw3SCaCNBFC7CqvqXDpIgxSA1EhPVK/GHYhG3MTNvJKjEIm6jHiHlkFGNO0oAYUSJx8fGGwofHV1uLXskNvWjxoJUuw7VF4IJMXdFx+MpJ4piol6jmYSvR9FJgWVsjhMJQXGUfOXfCrIAISAEhIAQEAJCQAgIASEgBITAECYw5IUSO+uB40KJEhq0NpbYbIs2cqMaaYJ0VRg4PmLkXb3ZZNPEjTBDSFVVTUzs6PuICy1aEGy8freXMyQuegz0uYu/psSO+L7qubgoEhdA+j8XF1bUz1irjRqtie2n/sSzS9T4i/KcqHwQ5T5RgohyfSjBJMy2Gs1F01NvwxVoLhk/lRC9ie4SjuNEKW6oSw7xeRU6G6YAovj41IgOufGH1uSjnZN/V3ksiqGqDI5aDJqzRO2rQms1zUYJJ9y/iyNM45RQEm6XeuAh/IUkly4EhIAQEAJCQAgIASEgBISAEPiqCQx5ocRmsx1svDGxnqV/RklcmIgLECo0Nf5QN/2aM6RHBIn/jAst6u9KsIg7RNR+cddH/4DVuCiitlHbK5Gmt3Mk/nxcADnSB0edOy6MxH/2Fma0VpyekaCAdi0USbRQVeViUbXDUYodFIpYB0xZhEIJR2PoCIlyrEaF2FIeoqiiBBKKSJrrhUGvFDoCFEOU+GHgGJGqClbnUS05Xj+bgiiyaA+KTTqO90QYZGticq1qC9Lx3Mph0sVckwn5SUhGpwglX/W3gpxfCAgBISAEhIAQEAJCQAgIASEwhAkMeaHEarVyjMZ00IHR26mh3BVxV0jcsXGwepcfmrggciTRQ73ee/+4cBH/vMX37/183EkSF1SUYBIXP+IiSW+nSvwc8TWobeLiTlxc6T1OpLbzK0cHs0s8rBc2UrzQro3ih4+7avkmHANSLTXdyjWiaSkUSCgI+SimRALMNeFPvxJ9lEikXCXcV1ULmziapDJNdHSdRFQoLF033axUzspMp2DiYRguxRQTHSU8B3Nwua3KYmFwrHLt8LUzR6XCEhChZAh/H8mlCwEhIASEgBAQAkJACAgBISAEvnICQ14o+crfAVnAYQQKCwuFihAQAkJACAgBISAEhIAQEAJCQAgIga+EwJAWSr4S4nJSISAEhIAQEAJCQAgIASEgBISAEBACQuCkJSBCyUn71sjChIAQEAJCQAgIASEgBISAEBACQkAICIHBJiBCyWATl/MJASEgBISAEBACQkAICAEhIASEgBAQAictARFKTtq3RhYmBISAEBACQkAICAEhIASEgBAQAkJACAw2ARFKBpu4nE8ICAEhIASEgBAQAkJACAgBISAEhIAQOGkJiFBy0r41sjAhIASEgBAQAkJACAgBISAEhIAQEAJCYLAJiFAy2MTlfEJACAgBISAEhIAQEAJCQAgIASEgBITASUtAhJKT9q2RhQkBISAEhIAQEAJCQAgIASEgBISAEBACg01AhJLBJi7nEwJCQAgIASEgBISAEBACQkAICAEhIAROWgIilJy0b40sTAgIASEgBISAEBACQkAICAEhIASEgBAYbAIilAw2cTmfEBACQkAICAEhIASEgBAQAkJACAgBIXDSEhCh5KR9a2RhQkAICAEhIASEgBAQAkJACAgBISAEhMBgExChZLCJy/mEgBAQAkJACAgBISAEhIAQEAJCQAgIgZOWgAglJ+1bIwsTAkJACAgBISAEhIAQEAJCQAgIASEgBAabgAglg01czicEhIAQEAJCQAgIASEgBISAEBACQkAInLQERCg5ad8aWZgQEAJCQAgIASEgBISAEBACQkAICAEhMNgERCgZbOJyPiEgBISAEBACQkAICAEhIASEgBAQAkLgpCUgQslJ+9bIwoSAEBACQkAICAEhIASEgBAQAkJACAiBwSYgQslgE5fzCQEhIASEgBAQAkJACAgBISAEhIAQEAInLQERSk7at0YWJgSEgBAQAkJACAgBISAEhIAQEAJCQAgMNgERSgabuJxPCAgBISAEhIAQEAJCQAgIASEgBISAEDhpCYhQctK+NbIwISAEhIAQEAJCQAgIASEgBISAEBACQmCwCYhQMtjE5XxCQAgIASEgBISAEBACQkAICAEhIASEwElLQISSk/atkYUJASEgBISAEBACQkAICAEhIASEgBAQAoNNQISSwSYu5xMCQkAICAEhIASEgBAQAkJACAgBISAETloCIpSctG+NLEwICAEhIASEgBAQAkJACAgBISAEhIAQGGwCIpQMNnE5nxAQAkJACAgBISAEhIAQEAJCQAgIASFw0hIY0kJJQ0PjSfvGyMKEgBAQAkJACAgBISAEhIAikJ2dJSCEgBAQAkJgEAkMaaFkEDnLqYSAEBACQkAICAEhIASEgBAQAkJACAiBU4CACCWnwJskSxQCQkAICAEhIASEgBAQAkJACAgBISAEBoeACCWDw1nOIgSEgBAQAkJACAgBISAEhIAQEAJCQAicAgREKDkF3iRZohAQAkJACAgBISAEhIAQEAJCQAgIASEwOAREKBkcznIWISAEhIAQEAJCQAgIASEgBISAEBACQuAUICBCySnwJskShYAQEAJCQAgIASEgBISAEBACQkAICIHBISBCyeBwlrMIASEgBISAEBACQkAICAEhIASEgBAQAqcAARFKToE3SZYoBISAEBACQkAICAEhIASEgBAQAkJACAwOARFKBoeznEUICAEhIASEgBAQAkJACAgBISAEhIAQOAUIiFByCrxJskQhIASEgBAQAkJACAgBISAEhIAQEAJCYHAIiFAyOJzlLEJACAgBISAEhIAQEAJCQAgIASEgBITAKUBAhJJT4E2SJQoBISAEhIAQEAJCQAgIASEgBISAEBACg0NAhJLB4SxnEQJCQAgIASEgBISAEBACQkAICAEhIAROAQIilJwCb5IsUQgIASEgBISAEBACQkAICAEhIASEgBAYHAIilAwOZzmLEBACQkAICAEhIASEgBAQAkJACAgBIXAKEBCh5BR4k2SJQkAICAEhIASEgBAQAkJACAgBISAEhMDgEBChZHA4y1mEgBAQAkJACAgBISAEhIAQEAJCQAgIgVOAgAglp8CbJEsUAkJACAgBISAEhIAQEAJCQAgIASEgBAaHgAglg8NZziIEhIAQEAJCQAgIASEgBISAEBACQkAInAIERCg5Bd4kWaIQEAJCQAgIASEgBISAEBACQkAICAEhMDgERCgZHM5yFiEgBISAEBACQkAICAEhIASEgBAQAkLgFCAwpIWS6urqU+AtGnpLLCwsHHoXLVcsBISAEBACQkAICAEhIASEgBAQAicFgSEvlJx97w6Y/M2wRPxIiKQg3ZoPg6kL7vBe1GxZgJrKekyadD2s5tEw6FMBayd84Srs2Pw+wsH1GHvuv6PYMQPNVW9gG1JhbD+AUekpiLa2YcfGN2CAHqlFU2Esysf5zZ2Yva8a1RkR7OE5zvAmIMcdQW1SFFGdHknhMMLwQxcCOm06hEIhZId1cCXo0e6LYHxGETpSGtHQCRQXTURSihnPfvgm1lfU4ow8O4Yl52HOaWegsbkJTa1dMISjcFodyMksQpvZg64DB+Br8qLFaEY7AsjQAXp7FtbUrIE1xQqzPhvhbic8jig+3vc+EHAicVgxps39Bt5/ZxumjrkQAVMKOkzqpRQYgyGMrm+Evqgb0y4cgYg9hGhAhxHJUax7uRKV25NgHJkAv84NmzsFQVsmgiEPjJ5mDB8/DPt274B9YwuK9elwT8lFQ7IZ37ulBCKUnBTfDbIIISAEhIAQEAJCQAgIASEgBITAkCQw5IWSS7+7DLqwC7aIF6ZoCHqqFG1dDdi9fRPGDr8SJSOyeaNfBa+3AY2NNWipb0A0EoDNkQdjahsmX/Af8NVb0dH4AXa47RjpjEJXsR6RfXsxdVweTIlJWL2nAW0UPm6wp6Ogvh6vR6rxWVcrrk/MwWR7CupsYYojETi7ef6oHzadAW6zHuFQGGmeCCIZdlR2e5HmTELG+AwEojlYu3oLXJ5qnrMLVosVF04agzNGn4bu5nYYDCYYbCYKHxaEvSE0tLTAY/fD30ZBKGDBHnc3djfVoyDRidSMYVi9cwMyh5XA7w9zHzs21ZSjCd2YecblGDNjMsaddhr+78nFSDbnw4NkdDuTEbZYYNbpkFFdA12hBxdfNQW+YDMSjEYkce1rKZR012UgOCIZnmiE15EMiymIts8+wKzxwzHm3BmwJiVg14EOfLarDnVbqjBi9Hhc8eMyEUqG5FeRXLQQEAJCQAgIASEgBISAEBACQuDkIDDkhZKrv7sEhlAUDnMADkMjwpFKNDe1YnjRFAoRdlTX7kFDRw1CdHY4LWkYkT8CPlcnkrLz8OmBdZh91b1o21eH2qpVCNtLoG/YAcv2t3BNcRkFir04oA+iJWhHRdCF75RNQUZTG7Y7veiky+IccyrS3X4c4Gv6ANeg10NnCMEeMaDbpqcQAST7jPDZjfBkJqHB04n99QegDxciPTEXPkMF1u3fh6mjxuH8qVORY0lCoLMbbq8PnkAQJjpHHBRLojzQx3tWIyfJCVebF9tbOuFPtMDq8SG/sAwbttXAkZmJANfURkFoW0MdTpt5ETLHnA13lNJIkgVt+6vgqvEgrfA0NOqTobMZYLKbgR27UTI7G2edNQw+fw2S9DpyTMTKxZth9eWhKduJoCkR+QEbwo2rKL/sxDXfugYdtfWo2roPHXYnCqfMwa7FG5GfNwZf+/fRIpScHN8NsgohIASEgBAQAkJACAgBISAEhMCQJDDkhZJ/+vFLsAaMSDT44Gpehbra1UgwpMLbYUO7xYdkjrtY0yfA6hyPYNAMnbGZosjHSLDZ4U1LR1bJTASb9mLHnnUoyTkd4ao1SNr/Ka7MHsG5lhDW+OnmMNnwUcVOXDFmJiZ4gTp3E/Z3lGMCx2Ky9CaKJnSo6Mwcv9EhqBwlFE18FEqMFHByrck44Pei1hZFna8bw7JLkJN6Oix2G15f+QRcfj+uufByDE9KRqjLi6CnC510n3joRjFRJMmwpSPssGDpmlcxaUwZ0m0ZWHWgBjsaapFutsFoNcLvS4TR5oTX2IktdVvhMyZgzjnXwj7ydFQ2HUBSog55Jh0+eWUFRk+Zy3VwtCg5CebUBPi27cL0q8ZjZDGFk0grzBweSvYnY/mij5CROgZtGRRKwnYUecL48NV/w89feRCF085AYF8N/BR91r/zIYzeZPibk9GVUIgr7h0rQsmQ/CqSixYCQkAICAEhIASEgBAQAkJACJwcBIa8UHLT+TfDGtJB7+tAqsOP3EwHinLKYDXmYHMoCR1wYH+nAX4THReIIhDZB793JzpqDmDsxfNgCVsRbdqA7dV7MTJ9GiLN6xHesx5XZ0yAlyM6H4Ua0EGHR0O3GyPzRuJ0kxORzgaE9C44/G6OugTg8rlghAlGnQmZVjvsQWaVOA0wRo1I1SdiZ1sLWtLM0JvtMLgNKMw5A1bmefz5nd9QmADuvP5fOPLix56tW9HJbS0pTgTCRnQ0d2FcyRi4KMYsXr0E377ycoTdYWxsbkFlRwdsFGLCFj1CXj1FHQuqPPXY5WrH2CkzkJMxBvb8AnREgAh8KE2zYePytzC89Bzsb3XCkJEHv1MPS20F5n5zGtKM7TCGOQbkTIC5woe3/7IRWaPORKczhPSoFf4tW+GKforv/fZu2FKLUdFcxTSWdgzv8GHpL/8Cv2MiwiNn4ft3lopQcnJ8N8gqhIAQEAJCQAgIASEgBISAEBACQ5LAkBdKFt/2MLIyE2Cn6yIYNiHEDI7OQBi7q/aiwToK9d4AGpkfYkjKQSjAHBG6TAJt5egK1GL4hbcBtY0I7nkNbREL8s2j0FH3HjoatuOShJHw+fzYkRpEe2sTjAl2dHUDF5WNA+prUNf4GZxhP7ISE2DwepCdmAkbXR3OsAGJ4RAClgjzUgyw0o2xx+9DO4WKtqZmTMydwFDZHBiy9Hjx/adg8EfxLzf8GGE6V1Z9+D7SkhnGaoxqYa6FmcNQxhGgHfVNeHXz6zh3+mlgTAg2tbSjS2+AoZvXFtHBFHLBbrNhA4NZC6ach6glBbkZ2UhJ9EGXkkuRyIZ0CjG++ip0NZrQHSyAmY4Zr82LHG81LrtmAjrooklPS4KtYBgO/G0d9u/QQVd6NvzWZpR5OrBl2escq7kCxRNy4XX50JZoQLbTCP2GbVj40Asou+SnaDTn4Ed3Fp4yQgmnpsCPjTyEgBAQAkJACAgBISAEhIAQEAJC4B+IwJAXSjY8uISOijqOsESZvZGNLS4TXSSAz+sCTOlodnXxZt+OAENOExiQag00o3nnR8g9fSyso65EqHwLmlf/CVlls+Brj8DbsgZtnXtxScZY+ChE7LR3w9/ejsziQmwtP4DzmVOSGmRGyYGdsLBtJ90QRb7eilRzMvQMYbUyJNXOERyfIcBRFhOnd8yoNUZQSYUjwDGbkaljOaKTDKT7sHLL82iq9+Ofr/0Rg1hb8cnKd5GabIczKx1d3ghYMINRZROxqYpZJlWforgkA9nJ2ailUFHV3gUwvFU5Zkz6Jq65Dc26XMy67KfYU1WD7PQobJ3lGD5zFsJmC+r378CksjK8/eZGFDknQJeQC7e+DcXJbZh74TDUr3oH2cMKkDhyItY8sRJB3Vg0JxUhz+6GZedqdHtacfFv7kR7oAZ6awRGE0eNPtiANS++A33hLHiy56CFItXP7y44CYQSP3b/9Q6seWMsRv/mh5ieBrjZavTOzx9D+HvP4Irzc9D8xl1468F65C5ejK8Vxb4RGlbcg3f+5EDhL+7G2UUM0m1dg9d/PB/uuQtwxXWlsJ0CXxwN2nWxVenVR3E2r1seQkAICAEhIASEgBAQAkJACAiBoUZgyAslH//iSTg8DWxsScJmlGAFXR7N3T7khfPQxREYHfND/GEffFGOmdjMMASaUPfZJzjt+quZ0zEZvoqV2P32XzFj5jexq34b/A1r0NpcjckMWw1GgS6bBRaPHulTJ6C2uRt2dvuOHpaFLVveQnqQFcFZWRimd8DJgFSnCl7Vh+GxGPk5pLfFx0yUcATtDh1bcqoZimpGftIUWKxpHM1pxyrWDwe7/Lj28nnYywyU1sZ6jCgpgZdBrmGjA4mZxfDQ9bC1fAfWV28AT4EkRwocRjzgVJkAACAASURBVCda2bDT4nNDF7HyOvejKaBH4cR5yBhxNdq7atDa8A7G52UguSgFOY4Qtix/Gxde/R08v3wNzsybhCirjevrdmHy14uQamiAjqM1I8+YBgvP//7/24CUMbNR5/JidF0Xtn/2Fmb/7FKkj86Cp7UF9sI0VLy/HrueeR8Jw89Ad/54tIWTOKpkwi/uGfWlCCVHFwDq8cGPb2Kd8QwMX/QwzsxRXwMUS/5EseQP1KRuK0XbY+/C9kBMJDHw1bY1D2LZPQ0oXrwAZ2vbxx61FBpWUEBJufMsuJ96EYY7n8ElVxRRjjo1HiKUnBrvk6xSCAgBISAEhIAQEAJCQAgIgS+PwJAXSh67948wBOvR2hpFfbQElTo6MfQRmL1JaEvmWEogALR76PKwMseDozcJXmxa9QrOu+m7FCtGouvAJ9j17suYPv0qNtLsAg6w/aajERMzh3MEBmgxGNHZ4kXBjBlsoUlG+fvv4oxpo9BcvQ3W9jpMsCSgzMmxG4oXJmaGRNl042WVsCEcRXJQD0M0Ck+iCaurtiC9oJh1v+nIzC1Bq68KO3Z9grSkLEwaOw21dXUcfUnn/no4UrPpSElAbTvHfrx+NHRWYtX2jzBmwnCkONLR2sJRHo4XNYe9iPpaUNNcD/uwaRh2xvfR5qcQYPShtfJD5CR7UJBrg75yNxJb3Bhzxtewqc0Dk98AJxt7Oqp3Yd5PL8Nfnvgl5qRlIXPKWNhKh2H3u6thzy5FkA6d7s9qoc8K4MybpqBlC0NwUxLZyGPF0v9aihGjLkJ7KsebImZEogZY6MC57z+nDLJQUo+Pf34z9q0dS9GDLopeoocSS7b+/iZsfKEBprv/jOsoeCiR5OgPtc/N3Kca+mvpJPnh5JNQJGmlMHQZ3N/9GJdwEqz3Q4SSY72/8roQEAJCQAgIASEgBISAEBAC/+gEhrxQ8qNbX0JLeB9zN4ywmMcgGPAjZPCgw8Nb4lwnLHSV6DsC0EeZYRIJMjekFXu3v4uzzrkM+pRidLbvwq4Pl2H6aReiubkB4V0MPE0wwsoA03a6QhpNJrhDRuSUjkVBRikObPkEkXAjhmekwLt3L0YbrBynyYNBZ9Ruwo0heklUPglba5x0pESjYXYEO7G5ZhciqQ6KDE5kF5Vg7/4tFDxqMGPGmXC5gxRK6pGZnQ27PQV+nR16tt00dQThpQCxkwGzru5GjBtdgoBHh06vAU0hrs3bCXfHdvhCGRgx5/vwZ0xEO9dqoUCQFHFj3wdP4bs3fx1vPvsEzhw3HilZBXDkFKKhopouGxOKUxyYMrME772wCBPticg9cyr8FEICLQcQbuiGzVyITv592jRe96oVaGvYg7OvuBRP/tuzyCi4GLuKpnLkiaNCHCkytNcjXF2J+57//iAKJS6KGrdi49IcFCx6COdyXGZIPFrfwF8vfQiOhSKUDIn3Wy5SCAgBISAEhIAQEAJCQAgIgRMiMOSFkrtu+BtqUA6/apTx5cES8aA73ICg2cmgTtbmRukwgQ4ugwVevQ4O1vQ212xFcVIBjGkZ8IY7UbnxI4weNQEBhrV2rl2Mcwqz2WQThjUtGR/tK+fICWtyOXYzffQsJFo92LRuBUYVFsHG0RT7gTYMS05GmA6PFHsCHJzX0ZuiMOlC/AOKMzy7xYy9Hc3YHWhHMCERCZkZ2PHZJozML0Ypj71u+zZETEaEI1GuL5U/E5CRUYzmNgo7RhuWbXsBX5s1nSM3enR6Qqhu9cKWk401Wz6l8FKPomFfQ96Ea1EVcCBo0ZGBF6nQY+eHT+CnP7gOS/7wWySnWjBnznlITUlCgsOMyrpuZAQN2LNnA/JZARwor8Dp13+d4a+JSElPh8kTRA2zTgK5Zo4WGfDu755B6WUXsDkoEev/8ClyL7gF75kSkdnph7FqO6or1qK4MAc/+38/GyShpMf5sdSM9AUL6azoK5Jozopfj8C093+APPJ758E/oLvaDVy7EN/54Vgc7rzYjtfPuJU5KwM/0vuJEg0bX8Dqp55D1/Y27sBGo7FnIfu2O3H2lDStyQjYg+VX3YzG0x/BtT85/fB8E/8avHzu3XDf9gxu/FapJrI1bHsDm194E81rN4E6Fw+bCtPc2zD9trkY4VTH5DjRyw9hw1PvIqhe7/WIr+9IjpL4SFH6wgVIeu4y7NtzG05/6ZsYedjl1uO9W67h79TdmPP05Sg8oa8j2VgICAEhIASEgBAQAkJACAgBIfDVExjyQsn91/8Be9vWo5kVJkkcpSnMsqPyACt+6TDJTRoGC8dtPAE39Jk5cNsS4TWaWb3rRZrOSceIC0FWC0fbG2FxWmBkG03le4/jyjEjsKO6Fg67FeUNFUgePwad1S2YwiDXvGyOnrTVo7ahBTmJzAtp87I+l44KNtvkp6bCyUkfA+UEhoCA0zdgxix0BgO6+JdV9fvgzTAzWySA5pZOzMwfBYPTga3Ve2CmgOLxBeFIzIBOn4CigjJ0sArYz8aeT+hy+e51V2HFO28iKa+Elb96OkKC2LF9M4afdho8HjsyC85AKKGQdcFW6JUg094Ae0ojzi3Iwoblr8KZk4w0HjtKV00ohe1AxhSMMWegvbMROfmZMDS0wliQCAMFGydrjQuGF8GeZEaoYz9a163H5o834cb778MTf1zBm/4SuCxMQDWy8ad2F5patiP9tBLknz4T1198xiAIJT35I0+5kb6QGSL9RBL1axkTDAoxeiGw+45NsF17LQoncyzKcRbOHuccQChh4KvLpd65Xg83dtOxUv5uKYYveRRnauGoFGiepIvluWqYzrsNJZeXUhhpRdvS51D3Lp/75gJc+oOx2rjO7j9djTVPjUXZ8gcwUxM6Dj3aPryfGSnbkbVoCS4qVc+7OEJ0DarNFyN79mwkpQJhBtDufexNBEsPiRZertG7/Sksu+sVpDz6Js4cGzum2Ulh8OB19w1zrWVI7Yr7q5D48KO4dHYOAht/jRfuWNvr3L0WVr8Ui69+BIb7XsF1cyUN9qv/ipcVCAEhIASEgBAQAkJACAgBIXCiBIa8UPLtOT9AfdN6OK3pFAbKYNN1w9NRjmR9Ipq9QLbFgHS6O9Iyi9BqzUQ5XRB6ujH0YSsOuPbTIZIFQ1cXPPBCZyxE1do/4IKSVOysqYONoap5WanYxureLDMriBlWWlpUDKfJit21DXCxL3hCRg5yoj4KKfuRleRkcKoDOoomep2fR4ygwxeCl8KIjqM/lV3t8BWZcaCjHVa9E9PyGDDhsKHR72GWiZPiRwQ1bZ1o9tExkpTOPJAMVNU1cHynDefTUfLCK3+Fo3A4XEYDOpuakMrQ2NFzr0JNRRXqqjpQNPxM2NOKUVuxBQmGNkwYlwwjX2tra0T2lKkId5lg79Khm/XDHeSSxyYgR3oyUrNTkWe1wW8LI4k2GEP7AbS11sMEI/NTCrBz3XvwcCxp4pTxWLa6CZlTr0R7ow/uT9djb+d6TL7iTGROmAm33Ylrpoz+0oWSEWtjgavKSXLRFOeAuSMxoWQT+U5G8aL+2SVxIeXo7TDubb/Hy7e+AvMDL+K682OiQXjPc1g87ymY73sRV8+NBcPGH3HXRtaixTHxo4qiw42PcP83cfX5vZUSJYpcjH31d2P2s5dTdoo9OKR12LVUv3wL3n8kgILFizha1LMh1/XsrS9SJDr26M3Ba7jvz4fW69+EVy+6A+1s87n2J5P7uF0qXp6HDx/JwfDlDMXtJ+4c+cupAa/97i/A9T/C17OP9hW2GYse2IxJ98/DpJ7NGl77HRZuSMZlvZ470S/BQ9sffvzPf6wT23PzogewMv1W/OjoAE7soJ9n64bXEHsrvo6jvhWf59gnuo9ay8IWnPOFvLcnenLZXggIASEgBISAEBACQmAoExjyQsmd0y9GHVteEviv4A1BO1KMrOalsOHjyE0Csz/GsNa3g2MvnRQs/AnZaE8pYOirDumFcxjW6kVXZwsSLXqEIgFEA4nQeZnPUbeZIy9BWN1dKElOw4aWKqTTLTIhOQstbU2I6Mzw8K52d2srSgoycU5SNqz1HWybYWtNcSrs3RF0uTtR4+9CwOpAVmIaQp0+7GpvgTvJhAM+j1YnnJ2QAXuCDRErK429IVg4HlTT2IqkEaM5KmRCdUMt6pgLkl+cjCRDFsNkTWiNNGF3YwVs9jxMGX8hbNzW37EbO7esoxiTyQriFGSn2lCc5kNb0xYMy+NwhTOPbTzpSPXRqUIXjMvgRpPeh0CXlwM6VjhtRiSSm4XVxKkZmTBHO9HNBp4Ir7+zcz8C7v247Xs34qMP3sG+xjC6TVyLz4CK1R+h7PJJyDlzBsNls+A1mDFv+sQvUSgJIOVaM9pfWEsLxYwBwlsPfRXEhJK1DHF9ETde0SfhVdvomKGnSky4kWLC2IfwjV/M5ihT7LHjyXOx7rmLMfq9n2D6YZEoHN+Zw/GdyxfimxzvMaBnjCV1Pr7xq/MPHgOuFVhy0XwEjrC2Pl9oA4kixymUnBl4A0so1GCA5h7N7fKHGRi3/CeYevA6qvDed25CTVHfaz72F+znFEo2L8IDK9Nx6xd2U/8VCSUnmzhxsggl6veMQthfcP1XLyAd+0MsWwgBISAEhIAQEAJCQAj8AxEY8kLJ70+/BLu7KF6YdbB2hzGtuBQ7qvagyeBHrt3BNhoDOjrbUZw7grkl6fjMFcV+ygPJI2bCFfJwNCaEUaNHMWOjAnV7d6CsxIGaNR9gRBbHUFobcH7pFLy3YwsCaQ4URgBPezscKdno8EdwwO+CjWU6UxPSUGLPwS46OfLy7bC3hdBNV0ni6GHoouDRVFGP3JRM5DBQNZXnitItoo+yOpg5IPoABRx6CTqC3N5kQUNLB9ZV1WJ95T6KIcD2LR8hv6AA08dfgF2f7URl+yZu70b+iKnQm0cganOiq30nMnOc8HlNGD3iNCSYAlj13hKcN+csdEVT0dxuRmbEibygB7pgG9r13fAlZyOdjTuJHA06sG0zbORgSGDOS3IGM12MSKAoYzQEUFJkw4fv/QVXX3cxkikKfbzyDUwZNgrP/7/laOeYzjUP/CsauSKdOxERlx/XXzT7SxRKlEAyBln3zUXng4/Ax5GU2czRiDsyev9ex4SQ1r5OjF4bHF0o6WnLWToDoykkHBJEYm0zlbgXF/5m7gD/xr7n9cC9OP/xucjj+WKOkLQ+Do02jsIsu59rW/I0zj1cw+n79TRQcOvxCCWLvwv3zynaTFmAq+gaOazeuGfExvww3S6ze6wjdMv8iW4Zx6Pv4orTTyQY93MIJScokmxetAiYd8iJMvB3+FcjlJxUYsDJJNpob9JX8578A/1vvFyKEBACQkAICAEhIASEwOcgMOSFkkcnnAs/3RBd7hakhPWYOawMu2sq0WEKwklBorO7kwKEGSZzInawRcZfPBO7jA425TQhJTWRokAybJYM5Cc4UbvtLUS7mWeh06GpqQFjmFFyemIedtczk4SDNJdPnIaOigNshsnCrpYmmFmHOzonFRV15UjKzkWrqwNWnQGFzjTU1zciks1xoKJhmDPzHOzfvRc1nR1IGzWK4zF5yGVYa5YlDT43UzHMRgouFhTkpDNEthtPvPAXhNm888Y7L7KauAbTR06F1ZqAffvLUddei9S0JBiYvWJkSGxyQj6rhj1w5mYhIzkVQY8brR31GD6hFONHzcEbb+3k4VMwyqlDEa+iZtcG5llkocE+hs6TVCS6q+DobkV6ehL2VrbCkTsarQwK9VHA8TKxo2xCCVKyDVi+4nlceNls5DDZZevazXhzYy1+/N+/Rdiho8C0Be6KSrgbG3DPfz/5JQolrcjlDfPXONYSGyl5UQtnvYLujf5CwLEcI0d73b3m13jprjeRyAyQvoLBsYQSsIXnTFYLX4Mpn/wQ49UvdI97JHww86PnGOZ+LhNuqsJct775EZq3bUdwrwqJPfToM2ZzTKGkCvrCNkSq1Wfrsn5iT/yYh7tdBnaZHM+30gkKJbemY+WAIxnqOAuxoTN2zqSpsVEWNdbySlV8HUU9Yzp9t0XRZeCEhzbag6IqVMW3T5p60LFymKDRR1TgDf3vDmDSiL14pWcB6vzX0w+xML4g7RzxoaH4evpfe+w46ckbsCG+ht77KYHo0MUcvEa++wNeuyY18Po3T7ofB0+tjrF5Us9a+u1XxPmsjvRDozfa+MsG9CDtdb6Y22M5RqBjw6HXiy5T54kds+WcXuc8yCofy0+I0/F+No7ncybbCAEhIASEgBAQAkJACAiB4yMw5IWSn46Yhvy8bHQzvDSD1bwj0zLBuFK0h/10gCShU+eCP9mKj1mJ60kvQVPaODTZcxGso2PDrIc7YkGYoaSTykbiwO4PUL/3HSSnp+GAt0XLKJnoSISvk2EnEQO+PXUWqjfthHH6BKzatwdlQRPDUvOwsmoTtrk7YLIm4uxp52LPzq2YddbZmDyH4z2OJKxcsRrnn3shktKz0Bj2IcKwVJveCltID1enm34S1hGbWPnbXIO8kkLUdXYiSCfKZzs+xWdb12Dn+lVISA1j+4590LFZR+WqGBn+GfA3wh4ywZpdzEYfB86cPgXV+z9DA8d8vvPzf8cHf30fzbUGZKTmIt3A6uP2NXBE9aiuZmbLxLnISqDgsOMd2LpbmJ/iQnHZBbAw58UboEQSVBkrrCLWs904NwHDC6xY8eYi/O8D9+Fi/pv9O595Gg5nErb+6a/o2rEVla2VqOoKY+2O8i9RKOmdKdLTevNCAxIefuWQK6Ln9+ZzCyWqjeYittFcvoACTH8nxuGOkb6/pgO93pNH0tYTyBp3cvTJLYlfSxus196JkvPGorAoNdae0xPcemJCyVroL56PM69zY/W8RxCcQYcLHTDK4dL7EXO2BFD8KjNc0npaembHx4aO7wsottXx3gwrd8EriOkHccHj0Hn6CwKH/q6Ovxz5PzrkKBk4EyR2/I4egSUuPsRv+I8plPTZt/+x1N9XIv3W/jks/R0Tsf2o5vQIGzHRYe8IJfrgsOuIX/2Rr/3oQomW8dJyzkEBR/v73hE94lD/Nfdd22H5ML1dPn3EmN4jNA39GB+b02FCz4l8tGRbISAEhIAQEAJCQAgIASHwOQgMeaHkhhHjkEI3RpHDCnNbF0zBIAxmZogE/BiZk4tObyc85iiauoNsaklDa+IIrGvshF2fDFd3M6g0AKYIrHSZnHXaRGxY+S5GMCukQ9+O6mgLoqEQwnSqmJhrcl5WIbwH6mAePgw76DIZzYDWcwoLmWFSgU2tLSgbxdyM7FHITHWgubMNZ339ElgSs6C3JWltNmG/Hl7t7tejjdzo/AHYOO7iSE5iOGoz7vvlvbj2pm+hdNgUri0Kg82Mxa8+hzVr30Kji405bQ2YMPt61FdGEQl2s7FmD7NL9tEtk4ooLBhVVobPtm3Dt//5Xo4VOfHe//0PA2YLwBZjnHZaEfaWr6WDJcxMkuGsKM5BpqkLiZ0V8FLkaQwnIW3EGfAHOUITrELY1cCRHTdMKWzS4QjT2JFZsHANezetQO6oXJzzrcvx0C8fwZ7dLciwFqPN4URCfhk+fem/BkkoURzrOQpzEyo3MbB1cd/A1s8nlLiw+j8uQ/meyzBlER0hA0yfxJpsOJJzXBklsd9oLx0qL9y1Rxu1GbFGjeKU9t2/dQX+eul8hO/8M667rqhPoGt44+/x3B39gluP6Sg5JCjFAmY3wdo7zDX+RdMT6ur9CYWm0jcZUrsUGQdbeE7k2+hEhJJYmGt2vxv82IhGXEQ5dO6Yq6S/wHCkcY6Bw2KX5/9IEy2OLZT0Dprtf01HusaBhJK+gbW0hBx0gMTEic4+zo6jX3vMUTOwoyT78BDd3i6ZfmKHJmn1ygw5fGQo5oa5SMuM6X1dR/rngUSywzmJUHIiv0uyrRAQAkJACAgBISAEhMAXQWDICyUzh5cinSRn5BdwlMWCLjbYpFEEaGxuwyq6RvLzk5EFihF+E7KSc/FhxS50WO2o5fhJQooFiYFGpHo9NKBnotRWgBHpGUjr1KGCz3/ctQMtFFq6KLy0sFLYxBEXqz+MorxhcNFt4mUOSYivp2fz39UnJKG2Q4ennvoTNnz2EW78/vd4h6xqgNux+wBbblhNrAuGmRnChhuO9iQyOyUSCMPLmt+I3oDt23bhn//je/jd7/6I/ORSBH16RM1WeC1hpKZn4vW3XsCyZUsQjDiQWzwLUYMDSTlp2L3vVXj2rEW0bT8uueoqvP7RZtx9939j07sbsPr1hRhbOpznTkIbA2bTc0eioaELSQkOVgmbUeyMIlS1jQ4cqjcZo+lKMcIUYmJK5242oXRiythJeO3DnSiYcQFHgtw4j2LLX//3p7h27mlYtvgt1IcTUHzlXWhPn0zpJ4n+Eyte/0neIAolfON7HCBd2bfh9Oe/CUbXao/PI5TEKnv3HLFyWDtwjyMEd1PUuKKvqBETJRj8u/DPfSuLDwoSC5G94lZU5vRrm+nJIQGbdK5jk86hhwuf/voy7Fwa6Ntwc5QskcOvuydv5QXzANflx4ZfX4xtbN8pm/wHlC+9HKe/dIjh8X9BnbhQMqln1CTmtFD9LEfLsujvKDl1hZI4076CiXJp9BNXesH/aoSSXqJK/vJeoz792R9bUBKh5Ph/k2RLISAEhIAQEAJCQAgIgS+GwJAXSs6aNQ0ZFBwyWcFrC+sA5pWYLU4UFpTg489WozUcYoONjSJFEMUMMDVFPDBaeUvf7EMSN89nxe6klOEosGUjlyJJ0N9Kp4cDrQxENWWYYaRL5QDHUupZndvkbsQuBrxGw3b4vRFsQBsCiQa6OpIwcdRMNtxk4K5/ewAmWwTZ6QmIevxobnOhtivAomAd1xdGxGHhvj46X8wIuiNodlEoMVrx6fr1ePyF/8PP778P3fXd6Kyn26OILTbWKPIycynyWPFv/3EXhpWWsEK4Aw3hVGSXnQFrRiEsO1/Flrf+Czf+081oQhrykkdhz/L3mWPShmCgHvt27kV24RnMZDmdQgvbfExt6EpIRzrDWAvY/OPzG9HIFhuj0Q0LXSp1lRsplATB+BG0mAthHHcehaIopkwsxAv/cze+f/1cvPnGBnztup/hrT1hWArLEAx2gRNF+PgX0wdXKOHv0UB5JScslChXx9Xz4TvvIZzPkRtbv99Ps9N5MAcl7tIwnXcbSi4vpczUiralz6Hu3b3QHyEzZevvz8XGNaylrm5A6sL3KKT0PgHHXm64GY0NY5Dyk+8iL5tWFr5vDc89hhYX99m7l/v0rgLuGZNxn4XcB65lgxKjSNJGYHyRc2CByM82nnkMdgWzU/o5ZWJ1x0vZo90Awzf/zIageAfxiXxB9b1ZPnJV7kDui0PjLFoWCY4nByQ2jnJ4He+xHSVHH1P5PI6SATJKBhj/OSQI9eKq3B/L8/Ej2l2OfO2HX2vvbf/e0Zu+jTS9HSVqnYfyVloOZqScqFByvCLaiXzeZFshIASEgBAQAkJACAgBIXB0AkNeKLnr3BvZ3pKAAgacdjXWUiSxsS64DckcidEHjXhl/dsULkzQew3wsiK4JC0RJYFW/Kz0dFg7DciKpmhVwm6HAc7MRHjYPtNYXUUHRTuHWcLIMSQjJb0IPga/+sIUTJqbeBPrx+qmfdiQasX+VgNyx0xGYmoKzj7rHIycPg6pSU7YDUYwl5WNNN00lrigM9IhErDDG2ImibmbTTxW1HMEqK7FjYbGFJgsXpiTQqzx9WHHll0oYXuPMyUF+/fvQtnYEiSnjUSw24U1K5/Gtm3vMUR1HCJJZyJj2kw0rFoAR8d+2LLycOG3rsGm91bBvaULvtYK5o7osPmzdSgpvQQh/RQEwmrMiBXIDobYhg2w+D3wRfTMRAFzU9oRPrAJjgQd3SxulJd3IXP4xUBmBpq62CJUmIWVrz2Em644C++uLsfMG36FV9+qwLDpo+HxeDie5MDKXzFfg+y/6MexhI+DIyYP0JVxftqJO0p6xlmOtO4+GSHcqHnbUqx+6gW0b6rm38zQjz0L2bfdibOnpMWyRfo9YoLEUwz4pfNlANdGuHUT3vn1r9H4kToeH4WTkfItHm9uAB+zchgLegslFIeq3sB7Dz6F9u0MfeXoVeIDz+CK2Ue+7nC9qgp+CL65j7AF5/Re4bc9oa7bxxxfC8+AgD6vUKLuxVW4qYr0UPkj/QJa6VKa2pMJEndgHMo2OXKYqxrtiUeuaoGlPaM3/UdckqZORfJeDDBqoi7y2E6JOIq+IywxIaFPoOzBMNcjX1//MFdG2R68ds7L9AlkLeK6O1piAsvhIbC9r0m9fPQw16MLJTGR5pWOQ4G4hzt/jsVJWm++6O9COZ4QEAJCQAgIASEgBITAsQkMeaHk6WtvoWvCD6tFh5ykFKxfv5FOkBSUNzbC6Gd1bmoABRYrcgOJeK22nHXAXfhxZhFuyCxEF+tszdZU5EwZj207NsPt6mRNLvNJ6Bzx0WlBrwedH3qk6lKQanUig66CaDAAC4NX96VGMX/LakyceDkanOkonToOiRxd2VlejrJhw3HNVdfjQDUzTsLUVeCDj44LGJP5jiaion4r9u0LoLqRLgxrK00wSXC3d8DlqWV7TxP27tmPSZNPx7gxE/Dqq8/j0mtuhNHEVhtWFr//xgLkclJh6fLVaPPn45wbf4SVi36Gqy65AB+v24Nv334Tnnz0V5iccwYKMu146+3FyEhLR2bRGQiZODLk7YaRbgWW87ANiKM9HS5YnSnojgSg17nRyTBYs0EHj74FQV0acofPgTvUyswUEwpHFODjFb/HjXOnoaKV7EouwZr36lB07iR0MZjWQDfLJ78c9aUIJcf+VZAtPh+BfmGzn+cg2s14C87pJVB8nsOcsvv0b885yhjNqXaNf2/1cX/Hy6l2/bJeISAEhIAQEAJCQAgIgVOTwJAXSh6/+EIG7QWkPwAAIABJREFUkAbR2t6OcWVjGFYa5WhKK3xWEyIejpSgCwUcK8kL2fFm4AD2+lrwy9RSfD+7FCFmjOzwdyLqYNYG3RgVNdXoYraJ2++CgVkdxghQZwohkGJDKoWAaQnZrP+1IqwPYXW4Eyu5gVufg5RpszH1/K/h1T8+i5Eji7Bu9Ro8+eT/oq6+iQJDkG4SByK0GXRzNGj/HmaW7N0Of3cmQiED6ruWYsvWFfB3GGAy+TigE+YfZoUY7f+fvSuBi6ra/98ZmBmWGXbZVVzADUxDMzHXCjWXSiyTFuH10hb1Vdh7f+iV0AL1khaxBVrESkxzS7AUM9ESTCUXcAFZBpB9Z4Zlhln+v3sHlFWm9+Q9izN9CIGZe8/53nPuved7v7/vlwgZU1TVViDylURUNimgEbTARmaC40e/p22cQ3GpHMOnLEDeL98gOHg1kn5IhfvYwTiTsh8L/B+AUATkXKyE1NwdAnNbIjMaqeynHhIqvxHpW4jBaSbPkhKMGTONyBBT6pcKJqoGmFDijs6sEQ0Uf9wsEKOsppDigyfC2dUBZ08kYL7fOJgNc8XZi5QolC+GbNoUlEukVNZkhdNv3saIkj/SuaTHFB5jO3DdgLU9ytfYT/7Z3ne9FOjGfiN/rH73lvRjZC8GOoFmJEzsbQwBhgBDgCHAEGAIMAQYAjcfgQFPlLw+/Q64e44koqQBdTWNMJfYkYLDBCeyM7BgwQOoVtTh8omTGG3nhrTSiySob8XXq8MwOJPigs/Tz8IG6CjVRd0sQONIF2jNTdCkbYSQC+0lj456PVBx5QqaS0qorOIuWFma41LaKRSQz8lhpQLPr4tEFXmiuI+ajuN7dpCqYx+am7V4Lfw1mNkIUF7eQgoVESXnWKGc1CKD7LUoKmhGxplqeAwVkdlrUqdRoaYknPPnMzFp8u30e8rmJVXLnRMD4TTUFdX1tRhKfiDbvtoFiWkVlfTkXfvsELexKCyuRu7VQlzNPYcHH5yHakri+flYMbyHzoeJ1BTyyt8wa/oE1BbVIyMzFXNmTIWluQzpZ3PJx8UeSjKbVaobMH3aBJw5cxx5OZl4dOXT+PHAfgiEd1J5kTUlwuzCxNtHYuj0iVDk1qL+MlDo7A2F6zBIm4DTb/kwouTmz/N+2mKb0eveKfA+8BJ8e0j56acd/4k3+2coNbleIjT0Wszxn/iQsa4xBBgCDAGGAEOAIcAQYAj86RAY8ETJ+jmzIHVxhrmVNeRFVRDoTOHoNhi7f0pGOqkuTNWmcPVyxzj3kVAWF0AvMcGV5mYU7DuKrVTSIiVPkHKKAG4U2+L1nNNUbtIKTSOpLkg5olLr4TR6GE69G41VIS8h5fx5yBwsMMV1BIRCC1wksqShTomK2mq8FfUDmuTFuJB/lugNM0y+YyI2xK3Fxg/2Yd/+85TOYo8p02R4M/IxbI5PxQt/e4HifX9FI8UI11apYC4TQywW4ey5cxS7+y727tuJq0R6WNtKMcjBAZVllTAXWUJNKpdRY+cgM+MHkO0J6usrYEJmsBq9BsOHD8PmL3fhyRXLyEslF/bWzrRNR4x1vBtqkxbklZ8iwqYGyduSMTdwLkUf63Ep4zzGT5zCG8A26sjLxUGKspzDeDL4L9i8ZTv0+ka8HPEW3oo4Bs/RY5BbtQfWzrYIWBmEmNVrsemjvQjZkQmLEeNh06BEWvRdjCi5pU8zKhRnEkFI5WrKn7+AfEdOz9HBt3QfWOMYAgwBhgBDgCHAEGAIMAQYAgwBhkDvCAx4ouQ1f3+MmTYNV+uqUXC1nBJecmEqs8BvJQUory2FuFkCW1c7OEpsKM63DtPvnIT9pAhpqGzAs46UVkNlLvmkHrEYdhs25J7B5ldeQWX+JbgKZChSarHu648gaiyDhEp1FOVVZDNiAUuJBcgKFfevfBKfxMbgtdfex4+H82Cvt0QNlfZUVdRQgowa53ISKao3Grt3nyVzVzfs2P0cXIY4YMnit5By7DXodXr8mLgXx5Pz0GpeD0dK3fnhyAH43bEId82YgT3kTzJkuAPWPb8a/3olGndQiUxVkxLro9/GhUuHsfXTBPzw47dkYGtLBEoz3o95Bw62VGZD8cOFV/Mx2M2D//dw6zFoEahQQoaver0eh3bsg/+y+/l/Z108j9HjbsNo65FkgttEprZkYVufh0cefgDbd35H79HSvq6QX8oKDBkxBiXK/dA0kWLmnQ3456pg7D78Cx5PSIE9+a9Izp3BTzvWM6Lklj5jVeOX/3sIuT+rATtK2XnmZcy5b2gHc9dbuvGscQwBhgBDgCHAEGAIMAQYAgwBhgBDoE8EBjxREjF/PiWzePC+JIVl1eTpUQ+YCXGppBxXy4tI3WEBVyd7DBdaIU/XgA3vvYGnH30aloPssYBIBE+CuIi+pG4jsKUoByvGjEF5FqXOEIFyGhocKSuG1KwZApuR0JA5K2zMYWplCVeJM84VXUIzJdFMnOwHa+txaLhaSj4gpdBRsozIVEsJOrVEOCzD9m8PI3DZGmz9Zj3e/+A7vPv2jygq3cQTJXHvfYrjhzKw9cAWeA4ZgcuFZ7Dp/d3U9loymD2JJk0tDidtx+QRflj96HO4WluI737+DifPnsAbr0Yi/PVXSN0iothfFfJyMzGMSnMEIjF5mOTCa8QwIkosMWr4cLTqW5GXf4WIDx32JezB/Y8u4YmSSxcyMNb7NniIXKEWCVGqaYFOVYFF9z1Inid7+fdodDrIZH6QWElQr/iVzFbU+Hbfj1i6aA4Sf/4RT+05gtZLeVCe+AVXzh1nREmf05a9gSHAEGAIMAQYAgwBhgBDgCHAEGAIMAT6C4EBT5TEPL0KZRVXYSKxRHpWAZoEItQoq1HX0oQi+VWA4oAHy6wwSmSBrNYmXLqSiYKfz8A/+DE84uiI5spK0pMATnYj8EV1Dh6fPBa1py8RUWKG45RWk9bSQDHBKgjMBqFVXgqtrRnMKF1n1dJn8Mm3H+Fvz72IDz/aCJmZM7RqJVpNyTBVrYGJSEJpPM24Z869OHzkMI4cPo4Z5AkyYsSDsDAfgotZMTwJsT/hBxzcdwIxOz7C6BEjqe1leDX8PeTmFKOC+tWsqsaub2IxxWsqXnjyBVytLsCPacn44dghvPXGBkS9FgmxBfWZ4ntbFBSPbCYmokSCnJIijHBxJSPZMRg9ZQJ0zRT3eyaN9lmD3V/vQ8DjBkVJblY2Ro32w0jnYdTuJhTUyKGjcpsHlz6Nvbti+fdwr/G+83H5IlFH6loieLRUbtSEQTZm+HLbl3ju7Q8h1JjDgsxnf/1uMyNK+mu2s+0yBBgCDAGGAEOAIcAQYAgwBBgCDAGGQJ8IDHii5JXlS6EmUqSgqBICayfkVyphLhUjj6KAKwrLIXCxgqPIHCNEIuRQtK+OFv6P3DkN35w4jneXPIQde3bCjidKvBBfnYUnJnlDnn4BHkJzXNS1YMN3O2BKUbrTFz6EloJCNFNpiq29E65cyIW1gw3c3NzI60MDc0qK4RQi9DE0NLVAJLaAmtJzpk2bjcLCAhQVyZHwZRL+uvJ9DPMYe40o2fXVDsS88zVKFE2wtZNhyLBhGOY5Fg21Cpw9exzug62w89vPsfiu+zF3+nxU1JWgmEqKPt32KVY8/CSOHj1N3iL1aGwehD2JX8LUTIN7p/khr7oMw+ykRJTMwLDp/jDRaZDzy0GKK07Djm++wbLly3kSJC8nH6M852GM5xDkyi/C0s4SFWXZeOTJcGz/4l/0HnJopVfEW+8iPDSEt5e1srFHbQ2pawR6xGyMxvNhb8DSehAsrKQ4efA7RpT0OW3ZGxgCDAGGAEOAIcAQYAgwBBgCDAGGAEOgvxAY8ETJi0sWoLqyDvVKNRRCGSlKZBRvK0BR2RnUl9ZCa2UKB0tSlUCPWjoKdUQOOErMcP5KLgqPHMXCoMfIj0QPF3sPHKjMR+D423CeDE7dTE1RTwSInfdoSIRC7KWEHGWxHCWqZiyedz8uXr6MF58Pxfsb34aYiBRQ9K8jmac2ajWQWIpRTaVAalJozJlzNx579FEsWxaI8T4L0FTvBpntIFzJ+4JIiDps+/pLPLtqHTxHzoIleau4ka+ISiskoqQSaad2YfHiu/H111/hb4/9DU5SZzSoKc7YUo+3Yt7GA/fcT6RGMy4UXKT43/EY5+eHVmENTu9NQlZZBrwcJVR6MxHSiQuhVanQfDmFiJKTVAr0FZUEPcETJfm5RfDymgV7OyuqqNHDdvAgFGYewrKV/8KOTzfQe8qQefYyLGytMMJjMHVUgOVEssRt3QoppQJt/DwWz78QTvsXUKRyE3LOnGdESX/NdrZdhgBDgCHAEGAIMAQYAgwBhgBDgCHAEOgTgQFPlCybOgWqZg0atFqozVwo1caRfm6h2N1TKCsogYWdGaxk1kSUAKPJf+TghQvk6SHEzq8T4H/vPbBycoQt/c3V0RkZ5aW4b+xtOHvpPByJBBDrhVBSPC+F2+AsVaBUl8jJI6QOF89dxNy5CzBk6BAolfUwM6VQGw2w/L7l+CntNFrIC6WxSUFESSNiY2OxYsUTePWVKMTEJBIh4wu9QAx58QFSoOQhfkscgoNXwUrqAolYwhuz6skotoVKZWrqzuO5Z4Ow6cPNeOnJlyBqNUOjvhkSW1O8vfEtTLvNjyxTnIj0SUeT3hPmwzxR01qPlgvZyCo8Ak83C4oovh324ydTynArlNln0VBxFt9u3YOHH1vKEyWlxTUYMng8xf8S0eMxHTUoRVPOEQT89V/Y/fkH9J6reDP8bbwc/n+kTiEgqE4pJeVHMn0dBH/f8fj80I944c1PIR1kA311IX6Lj2VESZ/Tlr2BIcAQYAgwBBgCDAGGAEOAIcAQYAgwBPoLgQFPlDw0dRrqGxrRKrZEk8gBOpETzMjMtCj/Jyp3yYc1xe7KbGx4MuSNV1/GM+Gv80TJ039ZgY8/j+dTYSzob47O9sgrrcKUsT64dCmTUm3I4BUiiAVamAh1OEMEQfnVApgR6WJqKsLLL72K9z+K5ktROCKlmYiUf659A3uTjiAj71cMIuKgvKIIdbW1ZIQqhT2V61iYToSttTtaNVpU1pxFnSIT+fJcnDuXQeQIp9UAvozfjT3f7YaF2J4qW+oQGfkPrF0XhjUrnoegVYxmrRKWTlK8t/FfGDdiHFzJW6WhNhf5JWawHOmNejFFBhORk5V/ECPdbciQ9RjMbWS0bT1UCgXu85+FvQnJePDReTxRcjW/AoOHD4YpEUxOw+9DcfNl6POPYtmqKOyIiyQyR4GZfnfjaNph3DHzTpw69iuaKHnnL6++ia/ficSmQ0ew7r1dsPEcAxN9C06ue4gRJf0129l2GQIMAYYAQ4AhwBBgCDAEGAIMAYYAQ6BPBAY8UTJj9AQyR5WivtUUIorwlTp4oaa8HKV5x1BSfoUsWdWwc3IAVx2Tc+ZX6M0tMXy0N8YNH4rMXDmsiCjh/jbI2QbZVKozadx4nL+YASv6nURgChlJKEyJULhAP1cUlMKcEm+kRDzERn+Mp9c9S0av4MkSPdEtf1v1KnmPXIXMXg8rezN8FLuBFBtlcHZxhFhkTWqSO+Di5ILyqqtwcBAiPeMnyOWFSNi6HYPdB0NC3irvvL0BigY1BjuPgK5JhZf+8RzmLrkHq598EXqVKRQaBQRSIbZ8/hHGeo6Hte04uFsrcPznPAjcPdFIvikN6RdxuSAZzg5iPHDfc3Ad4U5lMUoU5p4lNUgKtu/YiUeWPcQTJZfPZWPMhFFwGjIRWjM/VGmzoM85iAeWrsV3uz4iokSH0cN88GXiNpw9l4pVj6/iI4Ntnd1RW1aCdxO2IeTlTyG+fTqsnWxx+v+WMKKkz2nL3sAQYAgwBBgCDAGGAEOAIcAQYAgwBBgC/YXAgCdK5k+YTt4aLZQ2Qy6qYmtIrZzRrFCiqOIkld9UEomhgr2DM4+/RtWCr2I/RPDaEJiZmFB8bysWTpmNn04dhc8gJ5ysKMOE8ePIo+Qib/AqEppCQiaoHBmSTV9lJWWop5ScA99/jyBK23G0c4Jar8IgMxvUUjrOww88h6wrtRg2zBkiqQm2bnsLywNXYFvCFuzYtp9Saj6j6F0dWlqr4OwkRsrJIziecgqLlsyDuYQ0LCYq2n4jFt6zlIgUJ1RVVOCvqx7F3ffPwMqgl4igaEVdXT3SzqWhuCALY8dMJG8WO4yw0yI3txqtUlvo3L1QfS4P+eUH4Gqtg8TUBiO8puAqxQ6rWhQ8ObJr734sfXAh/+9z6WcwYdLtpLrxgMjSGzW1+dA3ZmDekiAc3LOd3tOCvz7+FMzNrfFG9CtYvuJx7N/9HYQCIW9eG5/wJYL/+gYcZ90L0RBnpL68ghEl/TXb2XYZAgwBhgBDgCHAEGAIMAQYAgwBhgBDoE8EBjxRct/tM3G1poyICQuYkk+IlkgTS5EV5C1lqCwpB8z1GGTrQqU3etQQMbDU6zbsunKeB1ZHaomNr2/E8+ufx2Qnd5wsK8IEn7E4l3kJLlSsUk8mrxZUE8OVxFTSVxUZtOoVjRjpPQ51DQ348uvtWPH4I5AJxdCaainpxhFS82GwkEqhF2pwJecwRnp5ImDJ/Xg9Ioq+PsLb77yG8UPG4sLVUxT924Jd3+7B0oeXkCrEE5PuuA3jx02CViMinxU1isrz8Hjwg1iwZD6eeWo9FPVFSExKgo2VDAVluZh99/3IPl+L0e5SnM3MRQOVychG+aH2UgEKK3+Bu72QyozEsDIjRQuZrVbVlvPkyPf7jmHB/TN5ZciljEyMJQNbmYUbGqk9Qipham0qwLKHV2LHt1voPSp8sOEtvLI+Cg2N9bhSmYtjx7Lw16ULeKJkwwcb8dK6d+A6bwHFE9fjzFdvM6Kkz2nL3sAQYAgwBBgCDAGGAEOAIcAQYAgwBBgC/YXAgCdK7vGZBHlDJT7/4nNYmYqx9IknMNRSitxGBWrlFRBSNIu1wyB4kmIkmxQjn0S9Swv+WhSoS/Hhvz5DZmoGfKaNh5e7E7KKyjDLxxs5mRfgKhLiTKsOGb+lkapEj+GT/NBQXE4KDREkTnY4/ONBTPWbQUk2t6Msr4BMVilGl0p1bK2c0NSi5qNzm5sr4e0zGgUFV6mcRonaugbY2drAztQKNRpKryHSYvs3CXhk+aMwFYowduwoLJj/CJQNVAykM0VJRSEef+J+3L/kbtw+bg5yCk5B0dgIJ5kTyhpK8bdnX0Paz4Vwsm7FgeM/4eQvP0Di4Yhx7ncSeXQJbrZa8mCxhOewibCzs8Ov6VR6pG3A4cPHcY//dNq/DoVU+jN0mAdsZB4Y5EKxx3LyKFHVYdn9wfj24A/QEuG05pkn8NEnX0HJGcnqRVQK9Cx+2ruFopZb8NmX3+CpmM1wHOENc2U1jn30GiNK+mu2s+0yBBgCDAGGAEOAIcAQYAgwBBgCDAGGQJ8IDHiiZPawkcijRJcfdm2HjHJ671q0FN5mQGYLRQHnF4O4E0jd3BDwyIPYuW031BSTyxEUOi5bxsyc1BvkQSIyxfBB1sitqMMKn/GozMwA6UKQjCZcIvNUE62OlBbW0BXUAM5SCCUieFlbI6uuDqfTz2NP3Ff4IO5jNAoaqaTHFC0UESzUm0Cr1yBg4TxcPCvHwSNHMNjTGR6uNigsVdKBpRZQO76meODHH19BPwsw594H+HIadasF8SwiVFSV4IkV9+OBhVMp8tiUFDDkKEuvsUNvQ2b+GYQ8/QF+TSuDk00zjl9Igzz7ICT2tjARWJExbSWGOeuIKLHAqJF3oknBKVR+4z1Hvtu3Hw88sIjf/wUqM/KmciPnQV5oaFagSVnK/z5w9fPY9uFGIkN0GD/TD5nH0pB69hym3jYeIpElNBJn6JW5iCe/k+CojyEmFYym5Cryz3zPiJI+py17A0OAIcAQYAgwBBgCDAGGAEOAIcAQYAj0FwIDnihZMNQDF0m98eP2ryh1RYh7lz0KbwshfmvSIa8kC7ZEctgOHoOUXQmYuWQ5n3IzgY7GWfpae+8yfJD8DZm2CnCHzB7HGqrw0kQ/qM6mYTKG4yDy8AWnoqBI4Mn2LjiVR0SJuwV8RGZ8Kc6eAz9g6tx52PPuFjQ2avHaxrdxpYpzMwGsLB3IP6QSh/YfxW+pVyjhRoOojSuRd+U07xnCvbjSl/0/HMDCBU/isUdWw32YO8UMa6AlZYqJiQg1NYVYvMAPSxbO4NstJDJlyrgpmDptDqJj38Q/1mzEiZRiuA62wPGME8i/uI8IDFNYEImRV1mOoQ5Ev9DnPIfdifpaJSrqMnkS5Nsde/HwsgdJXaLDryd/w51TJ8HddRSuEl6WthIoa1ow4755+PmHQ3wb730zCj/+dB5P+M9H/N8fh9CEWiJ0hU5TjA8++wjPv/Ae7Aa5Y9T0afjm9ZWMKOmv2c62yxBgCDAEGAIMAYYAQ4AhwBBgCDAEGAJ9IjDgiZIAj6G4TDDt+moLLK1t8NxfnsSkKZNw+Uom4g+nwF2jg7mHF7RNpSTiMMMzdu4g61eUqNWQunhhN5EDD7q5wK5WiC+aivFX3ylozbmMh8bOQwURAo//vBWmSiUesbLG9spmwFKNAAtrKIm0OC0SoLRZhbozV3Hsx19hPWIomusbUdVQg5qmGqz75yocPngW+xNTUVxcT+kwj+OOSe6UuOOLnOJqqFRy5ObnIPTFjykZxx0aoQASmSUREZawIh+SuqoiLAmYjelTxmDujMdwm89w1NepUFpWgX2HN+MvT/wdKftTScHSSNqXZhQQWWIik0Fm6wR5dRWG2DaTR4klbGxGUaSxGFVV53lflsQ9R3B/wN08abJvbyKeCH6MWBvOicXwqiNiaKbfLBw7eQx6wu+edzbip0ulsKYEoVfvGYsXg18AWhtJnaLFe7Hv48VnXoSJ1AdO02ci7ZN1jCjpc9qyNzAEGAIMAYYAQ4AhwBBgCDAEGAIMAYZAfyEw4ImSpcOHQeBMiSwxn8HGxY1KazRwGzoEKm0zhg8ZScamlzFkwjg0Nbeg8Px5NH68Bwp9LT7e/gWOkGFqnlqF159ZgYIvj+CTymyYUPmOoKYGAkdXqKikh4sOVmUX48HxXviOon6ldjK8YDGI/Dp02EIpNQmH9iNghj/e+fsHVFozDoMovaZcUYmimnz8I/xZ7E06hZ+PnqNyGisiK2oRGfEYhBozvLjufWz8+EWSfGjJuBUwMzelYiA9FK3A+x9sg5PDUFy5eAH3zJyIuffdjvX/txnHUg6RwuQhZFw8iY/jXwNXiSMhxYfQUoLiaooUtrdEWUEx3EZ6ory5nqKNdRSdPAxSMylMRFrUU7vU6locPnQW8xdMQ1lZKWyszaFsrIZU5khkiRDNLY0QUZnP3Usexq9Xf4MqsxDPvhmD3VlllARUhrLv9qBFbQqthQNaa7KQkLAVK556FcMeegLmIil+ePVhRpT012xn22UIMAQYAgwBhgBDgCHAEGAIMAQYAgyBPhEY8ETJX6beBbux0zHlvrlwHWENK2snCMSDYCETQdSoxu7XX0fy/q1I+PprpMduhnNePYY4O6JCWYK9+RcQsPMrHN2+HZe27sYTz4fCwWcYKUj0cPL0wc7qTAyCKSo2JODA5ZOYs+4ZBI4ej+eDH0cNma0WO8hQQyasByj694tvD5GfhwxDbZxRpqiAQt2Ip5+Zj+8PXUQlKUDszJ3gbCXF8JFNGE4Kl4jor/Hiy6TMELRAJJCgpUUDZXMVNGo9fv45F3ZSV3y/7VMsum8S7vCfgvkzFmPl8lWYfX8QPiNyYt69XhChmkghD7SSkWxxYT0mDJ+Bv/3jBfx8PhUfJuyCCfVxzZpwUo5QoVArle4InLE3cTMO/JiOD2O+xbSpnngq+E5AKIPAjEppTKmkpqUSJYUFeOXj9yAaLsOXkRvw+VuxlJRzCOZDrHDvzLtxklJ1KqBF0rbP8OOBo3gvnlQ3LU2UCKRB7rFv+4UoUWXEIDjOFZEbAuAhUSEjOhhxXhsQs8i1z0nC3sAQYAgwBBgCDAGGAEOAIcAQYAgwBBgCAweBAU+URDz+V7iMfQBCF1sIrKqoZMWFFBEuMDXT4OzB/Sg9cIiMTc9hnKkJRmr1uMPNE0N0VrBRN6DGVoqnr6RjEP1tHiXR6DWtaCaFh57KasY63Y6o6nMoUynxpKMPTlLpzgVK11niNBJ1VOqSVlWKJlMz1OmaydzUHi0iZ0qOsYctlb7oKGmmuLSEEmrKqDyFlB3kVyIWmOCfIf8H/9lz8Fb0u7h4VYGFDwVRaYyGYowLcTbtV5QVniFjWS3umLAAUht3Ii2qsfTBO/HzqV8Q/dEbCH0kBCOmPYBTV+QozzmNr/e8TjSODRUS1RFtAUxwDYDIRoQz8t/gQkk3pbmn4TFuNoryTsHawgXWguHIKzsDMys3iKxcoanJoHKkMqgFQ6AVupNJrRomreehbiqHo/dI2Hs4IPNoCuUi1xEiJrD2GkV9FaGhtRWmDg7UT3NoymvIO0VDxJQYUp/b8MvrL/cLUcJN6ZLENQhM9ke0fzIis4OQEOILycCZ66ynDAGGAEOAIcAQYAgwBBgCDAGGAEOAIWAEAgOeKFm3eDHG3PkQMNgDzZJGuNu4wUwrgZOHLfZ9uhFlRJSoSakxWirBMBWVqlDCzR0OI+FAZIeIIoPX/paCFqkl7pLZwYT8RqS0+G8g6mGwuS3E5lb4hFQlNVpTjLCyQUFxIZxJsWKi1qJRraTymxbUmGlRTmnANrIRRDrQP0yJaFHbQdVSB7WuBK1CHSzN3FChKMfTT7+EJfeuRdyne9BqYgZnIiIG2dsj9VAytOWZGO4mwuWC8yiv1GL+fX/ByueepTKXethZifDq2qeQX5SLyXcvQrPQDNnnT+Dy+WSYmthQiVAN6vXAlAkPYPS42/Htrm0Y7OaFalELho94AEVX5ZByhT3KWlTWnaYkIAdyNBFhyGD9EMOpAAAgAElEQVRqs0qGerE9TBwp1UdbAE3ZSdRknSb/FAUcne0hk1qgorgUraR40YgFcHF3R2NTA6qr62FpSZiZSmEx1BPOk8ajdvBQHAtc0G9ECVElSFyzGBHy5YjdGQJfxpIYcYpgb2EIMAQYAgwBhgBDgCHAEGAIMAQYAgMLgQFPlDw8eTIWPkDxuoOJGJCIYdMEmJP5qpmrBZovn8e+uI/g4GIFu/oazLRwQk1DLZwp6neYrTkspY7456WTSBfqMY6MW8fYOEKsE6ORTEuF5F8yXOaMn3WVSKmsRNDIcVCRp0epXg2JWojhNuTY0VSNM1CgmEiKQZaj0EqxwOWNhRCRB4kpKUUEQiJUWknrQWSCQt2MdS++B0nLUPx2No83hRWKmiATOqAkpwjLl92Jh++7EyeO/oC/hK7C0nlPIeiZVcjJK4GmsQq/HNmLPcnfwt7OBdVNamhaGyDWt8KMTFobNfSzpRMeW/ZPaFos8N2eeKJBqiAY4w5np+UovloGS5NGyC8nw8ziAuobKDZY7IURY2bAXOJGShwx9GbVqMr7DfWXf4OFhZ7IFCEGjxqOoW5OKM6So7lVg2pNC8aMnYjGhnqKPD6DlsZ6WEht0Soic1sim2STpuHcmy/1I1Fi7ORW4GDIbESo38S+mLmg8J9b71V1EGvWZmLl5hD4UCmRfNc6hJWsxOY1Pv8jlUwW4gMjoAjdjDU+EvClTlFA6OY11D6CT5WKyNlrURp6gMqd/j1EFSlhWJo4E5ujqUyOSK+DIcFI8t+KmLldt1eFg2vWIi1gA8JnUWlVSSLWrMtuw+oWOJRV1J55yfA/EIN/E4punciInoRgbMbpEJ9boIN/sib0w/H6kyHEunMzEbgJ58rOzamiBwTzkOzfx7l3gI/zKlKcziPF6YGYRTf/mq/KQExwHFypFDnAQwJFejRWxXtj4616f3EzxzPbFkOAIcAQ+AMjMOCJkndeCEVFbjYm378MjbYeqDl5Hg4aJeRk2OpFZMaOrz6Dp/cwNF24iPlEfHAGreSsCkrRhcxsEDaWZSODTE8fpTSc+1zGoImMTOUtDUijaF4duazKqGQmX1mOxfaDMc3aEQWaBtS2tMDWwhaX60twuLYKNWIyN9UPghvFEOeWZpEhaiUpMSz5lB1QGY6A0nEsiJR5eOHfqRymFBW1pfC7eyzqGq7i0J5jmDNlHuYEzoG7jIp+tPV4PGAezOzsMMzDE5pmSuipKEFB0SVSj5CdCH0RTwMTSsghUxT6AqlbRPAcOxf33v0MGqrNcPToV6io2gvphCGQ2TyE6jriaih2uCz3HLS6MxDpzciDxQ9ObhRH3FKPVnURrlz6Cbr6BvJSobKkQc4QmpvgcnY2zCQmGO05Fq5DBuNCbhaKKSLZzYUWr1IByiuKqdRIisJL+bCwcYC1jzdOfL3lphMl/CJyWy+zdOr67jdGWfEICE5H0E5ayN7CFiaq1EjMjvPAhoA0hNENXgLd4P1Pm8sREoFEAET7IzmEvidcx0++KwiBKQHY2WMbMxA9KRjYfBqd1/mcAmgp4j1iqUyKI4A4b5lAhCOE/oum/8Kv/T4rIQJJHqEI8ZMZDjTdmEYHhgMhIUB0HDyi6Zh63CJn6n5YkDCipB+PbT8cr35s7U3ZNBtPNwXGf2sjnc6VdC1atMUDCZGzQMww5lLJaCqR4b/vdQsQJVUpiHy3GoGR5BHWU+NVZOwekQSP0BC0n8J/Xx//83f3K1HCNY+7Pi5Ng3+kC+Jj1AhP4B5yGNpdlRKJd6sDEXnLXKT+czzZFhgCDAGGwJ8BgQFPlGzeEA/5sd0YMXUapGNmouTAMaiLL8J5/jRYOHngVPx2yIsuw8a0FbJ68guxEGO0QEaEg4Y8RLTY3FyJaiIddky+Hz6NYuwtu4CjVDZzxoQCgM3EcNWLUE+KjhEaIcUIe5DipBW1Wi0KmjQoIXXJhboKNIlFqGgRwHPUHRgx/DYcPXUcY7wn4OKlXIygBJ7WxhoELnsSSUlnYWctxj1z74a5tRlU5JMS/n9/w1SfCRg5eRzqS66i7Gomfj19DCpKs5EQCWKuN4GClCmmAgGl5pDZKu2bmoIW+hsXyaNuJdNak0GwsnWDJ5m5DnW/FznydPzy2xtwGe0ArclUNAosYGU+FLo6EW1DjkHkL2JuISR1TRayyaRWQTHEluaAWGRCbTKl5SwpTrS0A4oGpiAc+smEPiciJxItzMh4lkvG4ZgmM2trtBK5IiDiydHRFkIbKxxPTrnpRAmoDEhBVU2dXop0RAevg3zlTsR3ujkpwa6gNZCHJNCi/VavzVEhNXI21u72xfqbqE7o+8SmQEpYGBQvdldEcKqPuetSsHDjEYT5td8F0g3iKlJ0dLgx7LyPnogSAymySh7UhVwh5UrAo9gkC8XO+PabblKQhCzF7lkJiO3AbHGqlsDgLZCFdj3Gfffwpr2DW+gk+SKxIwPUDwvvP8rCNit+EZJ8E7sQYjcN7f7ZUD8cr/5p6M3b6q01nno/39y8Ht8iW+LG2rVzpQrpdH6P89lJ5zXQdWkxslYev35eNbrJtwBRkhGPWWuqEU1kT48lr6SQDFm6G7MSYv9nDyf6nSjhuZI1WBwhx/LYnQjpAERG/CysqY6m6xjzTTN6WLM3MgQYAgyB/wICA54o2bb1EMp/SkBhWRmmPfAXXP3hGDSk9HBcfC/GPPkMKrYkYcu/3oQXpdmcyzkDJzFwd6MZXGzJe6OxGe81kSJEBCROXgyfOgHWFx5FmrKBiAkdmok4UJIfiSWxCJZUivOQuydciVQ5U1YAlbUzztWWQ9naCBMiLFS0XRV5fzyx8AXkV0ow8s7xiPnoH/CwtsOowWOxJPBJfPjpF2hRluHxx1fiirwKTi6O2JvwNsqKT0Oko1IdjZ5KXBqgofaILcg+lWKDrbRmUNA/NGSZqiXWQkfKEBnF/bqNHIPiyqtUPjQaniOGI/X0QWjV1lg471XUU+JO4k/rYSOVorRBDLGzFSZMmIGmMiFUrZdoPw1kIEukTFkWJOQ7IhFbUKmOKSlV6MuMmBEN+bdQqY1ApYOaCBMdqWxMTERkPCuEkHxZWrhSH2qrUC+GqZ6ULWSAa+fugLq6OmRlUhzzkCH9PPRpER4TiOCURdhKSodR/by3P93mFXRTOzsJs24aOdOVKDGQJMGpftjcK7nyx0CVIwYerY7sXBLTDwvvW2th29uxIZJr0aOojuyqHLrFj2U/HK9bvMc0/26hUq6bfr651dFvax9XgjNtHWSbU7HGfheCFicjYN+/QyTcAkTJHwDy/wZR8geAgTWRIcAQYAgwBDogMOCJku2HKdGlWI4rZ06QGSmt8S8WorC4AJOWBWJ40FrYFJXjk7B1tOAn1oG8N7Rl+ZhFZqiuthIo69X4iMpgLpFHSZSXL4JsR+P5jP0oJsWEvxWpMSwl+K5ITsm6QlhTDPAUW0fIqCQlg37n7jIC+0vzyGNEj0kiSwy2leHnqgqYOU6D/4OvIt+sAu9HP4E18x9Bk8YNQ6b4o6W+Fju/eB0eQ5xgSaU8rQJT5F78EYraPEiIb7A1MYeNhRS1+noqAWqFvoG8QrQiSuJphb2FNUqUVJYT+BTGDZtMniI2ePejf2IylTx4j3fGB59EwnWQL24b+whUgmb8emYrBKa2kDpaYnHQHJwhlcux71PQ1FAKhbIKJrQ/C0sLStkRw0IiBdmrEImihaK1hSKKGyiymIgaKjvS63QkLKEvjZbKhyzAvVFPxEkTlR8J6DMmei4jSI9WUrtQDjEK8vL6nyjhSmseTcSszQm8n0b7S5GRgKhNu5CaXgAlxLD3XojQyDBwNhf8i18wZSPoiD/kUdGISc6k90nhvSQE4SGLKHa47X0Z0ZgU54UDG3yQFhWGqKRs2K/eisQgAyVTlR6PqMh4HC1QUgnSUMwMCkNokK+hLppTIDxagtDjYWgXZPAf4m+ao+C6NRGGzVQhPT4KkfFHUaCUYujMIISFBsG3N/uP9rYfmIWMqEjEH6U+kgnv1ID1CA3x61CyQ34nKZsQE5eMtOxqctvhtr0SkZGBGEX942ur12xDdkeFznLOG8OFr4PPXnkaK9TxeDlkE9KV/thwJBKz5IQHX1lDUuMeT7+diRLuqdvSeA/EdiVJesXVvnMNPt/XCKR13RffzrYWKLKQGBOFTUmZqFYbjvXq8BAs4g+iwaNmi99OJHSRQst3BWJp6gocIZ8UmUqOlE0xiEtOQ3Y1AcIdy5WRiAwcRWVCVDa0KhAR6XSMr72mGpQ/6O5R0t7nmPiFyAh8FNkhRxA5q62MyDAA+KfLaxCDI2Hdnzp2W9jypUerIA/a2T0CW74LgUtTsLwj0aVIQdjsdcjoME65faZGTkOU6/Wxq8hKREzUJiRlVoNAw8LVVAi1yOOaL45KfhCbYuKQyI0vbg55TcXCkFCscUnDKvKw6QxHh7K3jscD9vBeuNrIOWU49tlBR+Avj0J0TDIyuWnlvQQh145n+9ztwReGG1M3HJsdPrt1JRRx4Yjj+9bDvOcO0w3HlWHe9jpPuMPd5+fBkxhxXgewwScNUWFRSMq2x2ruvGDfi/eNMX3sMle6jqdej+u1E07H8xE3FWYiKCwUQR1PSL2040YL1L7ON919N3or4+vxxNP5l23nF/L5RkK4YYyrpd7wXxOK9QHcnDa8esWfzss3uoYoSE0xe4sfdiZ0KT/h52MqVhyJxtwO50ovKq2ctrYUb9I89U0n/4yX6ZxI51DfXrrScW7y523fNYiO5fbVTpRsxUpFHMLjuGuGcXPE6GtiX9eVvsZgX2TkTbp+XYOuKh3xEWGIS+OOseEaHGQfj+AuHiWdMKXrZbfz0jVsu/q/dB2HND8S3kXMlhRktl0rfP2CELrecN9wSxGTRkwV9haGAEOAITBQEBjwRMmufem0QCV1g6gZFzNPoenXs8g5lQ7ZEFdYjpyD4UPskX0plcpZTmOwgw0cJSJaIKlhRjG81moJDpHPRoZEAy+RFKvHT8aB8iuQVTRhJfmVNJIPx78yfiE2wAImVIkyhMgAmas9cnOLMGrICHxWkI27HKzxguVouJmZ45OGC9hS1ozX1sTj11o5PvtqHY7Hf43wd7ZhysKn0FBRiEM734VScZVMVa2pnERIfiG1MCPjV87SxJkie02bBahoKCf1CBnDkp3KPXfPwfTJd8F1+FgEP/UUXlm7CcOG+aCyvhL/jHwGyx7+P0qgKcbl3DzY246AtY0HIKKyGlLV5BZcwsTpFPM7GEjaGY/i3EKITcQUB6yGhRlpSIgkEYmoBIhIDzUpSPRctQ2RJa1CwyqaqA8IiDDRUbkP9zehqQBWFjJoSNnSqFVBz5ElnFctvY8rB9LTe/ufKDEk38SR78XOLjJXRUYiUug2dJaXK2S00E2NXoO12YHYRyUePFfC36zFQT7UA0GR6+HvIYNYIUdSRDCiXTosYLmbwigVlrhkQ+IfjhV+9qS6kUFGN0RVBznpLVlnbDZ8HvT5ZO7zWN9mHGt46l4S2llizfmRTItyxdZETgHDSdHnIkwRgs3rF2KUTIGMbeuwKtGXyIU289SuZzC+7dHI8J6FkNDVmMXtuzodMWR6muS7kRbfftcWAvKUXSjxmAlfSlWS0MJtV1iX/vV4U2u4GU9xWULjyYOsQegGkCKfZVyn+7pJJpefdo+S1YRE4Cp5z/4wveLaxxNTvjY8Hl6xbcQYZ6wXGIwU6nfMGl/Yi9UERQyZ46ZfI896XtTIsStwKVJXHEH0XG5VS0TJrhJ4zPSFhwMZ9GXtQlhwNFxiqOyoTVbd4w1wF/xU1K+Ofe5ExrQfR1U6meGugSQ2tceylc776ert0nUwdB9jXMnU7OgMuMiCEHNtIdflfW0Eo+/GGPKCoRlBpEhUSASqV+4zGOrybQwHImOxZio3hxQokaeiVDKXxhK/xOzFi8ZQTpXIHQ+etJPjYFQIIqpXXjdT7uPYx8mHwiMoEuv9PSATKyBPikBwtAtijoQZpP69LcT6HJvtn41CutQXIbHrsXAU9bUqq/u8N2JctRMlPc4Toz5vWFRFqZbAJVsC//AV8LOXQEyx8pL/pI9dhkin8dTnceXMkylNjJyDNq/3p3nPndaSEUFzAevbxoaBYeiRlOrzSf4Nzjc3nShZlQh7nwBErg+Ct72Y+pFE/YiCIuR6+V6v+FMXb3gN4ZUxW+C3M6GTX1Kn+W7MeOzh7tRQZpgCn/WRWE3MPp2NICc224smnqRtMR+VLoVvSCzWLxxF9zxVyDJijhh3TTTiutJXv4wiSozYD3dW7uv6ReM5eukqpE5tP98YsFgVnQ6lb+g1z7J2TLnz3Rpfe4jV1UiPoXuC9FmkdGy/zvZ27elC/pNydXGKP7auDwB3+lBUlSI7WwUvv1F0nmREyUBZcLF+MgQYAn88BAY8URK/IxUOpPawdrCiRX0T8r9LQvGJY8iqyYHGwp1W8OS4IVShitQYtN6Hj4MLHvGbjisFeTh/KQsnWpSoJRbE2UoCD4EZReCKIahW4K5BbmgybUHB1WKMGTwOv5RewVhzc8yYOh07Du7HvEkzEXshjV+AB1p7ocEK+FqZi9PFTXiIYnqtXSZi5zF6wrFsGr4/cAoii5FoVhejofwS9K0qSqsRUDkNlcVQFLEJKTbIMoSMV21QWdsCBxGZywY+ji/3H0HsD7uIWHFGa7McD/rPxl/veYE8Q1pwpeIiMimNxnP8LPIWsYCKIpGtSfHSTH1sJrJDKnPE0ZQtGDXBEekZh0lJUkWkjBAWVGaj1CvJGFZCZAxXPiMgkYgGOlKYEN9E34n2IAWLnnOJ1dIvuNIaep+BNtHBxlxGLdZARaSRRtlEnzchBxNSlFAMsoDKc+Q5V/pVUWIgKlxI6dBFsdHT3KUF9iqSOy+hJ3p8sEqbUkH8ZvtCue1DpLKYtKqDYoK/KdwF/w0Hu6gCDAtPOZEg4R3lIqQWCSe1iEebWoQv18gOwREy8DNoCjhiZDaivdqe7POqkwys5p5AXhMdGLbdXYnQ1sbe2s5vKx0rb1RGw/VvjRibU+nmkNvcDRYuESWru5cz9XWT3L6AXr+elDqkBPHfiOPh14mba4emV1xvRJS0kQZeZAjblgjEkwJx3vRkN7CTsaCcfl6a3qYW4RUW0fC6puChVvBYZSOEU8l0FHt0GDvptIhdI958zXCxT6JEbTDAnRVvSEPgXyWczD4FAR2OiSqdjHvDXbGZJ8q6v67vx8tgeKsKQSyRX70JjDKi/bBKHNvWToNyJMn3Tdi/nASv9v3y4z8Ny/n+dhmDbU3gCaVNPgYCjx8X5E/TaVx2bGvPRImBpPFqIwGvbZgWlZvg045/H8c+QvymQeVzbXe0GDJMSgOx9J+QCEbOe6PGVduitad5Ytzn2xZVu0itdbDLOPxP+thlSHUat30dV35eyEkFF95JBadKDSdy1+P6cf0jECVENvDqnA6TjB/jETT3Ug2KOB6bnvDv8xrS0xzqct7u81zZ0056npvX32k4P/7bc6TjLo29Jna9rvTVL6OIkgh0u/b+G9cvnpiL8+18vmlTEb6sble5GTCN8yZVYaBHBwTk9PNSpF8jy40jSrgxE2Z/XZnX9SgyRUlP45r9jiHAEGAI/O8RGPBESey+n+AolGGQkxvEFAtT/tNhFP6aQuRHLZREnJTnlKBFATSRlNVhsDtqc9KxkAxWJ7i6w9JlMBrsbfFtUhLOV1KJjYmejFpF0LWqYU4GrRYyLWaYucK2xRzfVV3BC/fMw8NP/g3Prg7CIHNLUoSoYKs3hQX5eJzV1+B8kxIWxC/YwwZL7v07qkngvf3ExzBTSVCrbCVCgyJ9hVzqDqkwiH9oIfLBksgHjqywIjJiyf3LMWIipdF4DYHXaC/4T78bn29KQD7ckJHxFfZQosyLj4aivDQbmRdPwWOwH0rUlmhsqkdOYTFu951F/iFmFEmsgpi8Rq5cTkRBVQaRL3KKK9bDe8QoNNQ1oqj6KjVAQvvlKmm0VDrDcSSkHKH/ePKEvptSXHIrmbmaUfmNimqaOO9Y7mVDZIipVIJ6TStaWzRUokPmLGRwq6X/OLOW/Jzc/iNKuMXv3DB64t2VwOhlIna9eeN/ToJ/1zrxrjeB/M8qbOxaPtPrzaDhZivJf5/BjJSXYhN50b4g5xftcfBtexLJ3+gl+WMfOfxdT7kx3NiFuVxfpHfqVW9t7/Upf4dPd+3fDYiSbbO6l6sYqyjZJvbGapIip0d0eRLd3pTecO1V/mwwz1sa79VJadPrTWlbPw3y9u5lJzyBVRKK4x3UN33d8N6QKNm5koitcFD8QRfjYEPpzza/faS04I6woewm3HXztfKtnvcbi31e8Qg0IgHJsCj3NZQB8IqBePjsi4Ts3dlInGkgAvn37Jra9oS1jeSIJeKho/a/baGymicTDaa6EaV+WL16JRb5kbqjU0N7JkoMGMVSWVSnDfPEX/pqkrRzLGUfx/7a3Lm2vy77+k9IBCPnvXHjyjDXe5onxn2+baGuIjKx6zj8T/p4I6KE5teNjmuvipCuuP0hiBJ0L2/pgit/nHrCv6fLSFf1WCdlIH2ga6llX4RCj5eqvsqNulxffu8c6bhPY6+JXa8rffXLKKKkh2vvv3H96m2e8cqelOWdz3fdktja1R/t5yvjiBIVmdkGr4qHLCAEq5f7w8e1s1E8I0r+94sh1gKGAEOAIdATAgOeKNm+dR8lrrhCSIk0GgszWOcX42hMLC7Lz5JaoxKteguYO47CuNEzMXa4F06d+hZJP38HH2sbKl/wxG1WHpTaokJi/jkcoEjgWrE1PEQkg26oRZmFEi1CS8go4UZLpSZr7w3AmFHjcfTKWez9MQn2pqawptIVzp9D16qDOZW1lLfUopxSYGZ6LcL4iXfi85RvsGzpw0iI/xRlTQW8QGOIzSCYEMkw7a7pWLryWWSk/YiETRvwyosfwnPCgyi1EkOprcDzD83Fs1Nmo6HJHFnNVzHqniUQ2fqgmNQwlZm/YuygIWiSDSEVSB2pY85goq8/lM1SNDXXQ2ytwvnzW3H87AEIJKRaaRXAb+IUZOXKUdJQRqSGiJQsAgiILLEm2be5hTnKaiqgIwZHTMoTK1Kp2DnYYobfNAyyJ6FvVTUaG8jkliiTq7UVOPhLGglNTEGetzyxwtUmabVUeiPP7yeixJAQs660vcSl+3SootKbLfHbkJ4pN3hO8K82X4lrihIjfA56uykkebRfcDZCe1BvdC2d4BIOUpd3WLDG+14rAcqI8UPwlq4xPm3N7ejDcaMb3C43yyVvHqDFMddJkmynJiKOTIyzsrL5WnbDa/l1j5HfJYWnj/Z1k9x2s6uiRTjZbxjIjSggtGs8c6/b6eVmtWvJDd8PrkxgHl726OBX0t7FrouaTioO7slvMErCr5fVcGVTqYlx2JKUhaxszrei+zHonSjZBoW3HJmZNMLWd/cR4Z9ib/MzHPNu/jTdxy6/nwxveNMGM4fSserLBJfvaxoC2jxk/OjJfwKRJvbcfo8u4tVM2bTN8PanoJRKsWbey919X7rOkfbxExeH5GxX+K8OwYuBbf47PS5q2o5HN0OZttm3vq32//ce+677MopEMCw4t7XD2x4dbtRnjR1XvS2sjP38DWT6RrXTuBuh7uO27bzQw3Hlz0fZ10sWru+hywL+D0KUdPNS4nGNhu/mFASRpORGi9o+ryFtZUyumw2qFY58DS4Jv+471Oe5sofj1zY3PXpY1BvebdxivifVVZ/96ZXgMBz7a9eVvvplFFHSw7W3bZ4bf/1qU9f0cP7vRPjdANPOxKCR2PKHIQOJW+KwaVcaVD7LEUolsHPbVISMKDHuvMTexRBgCDAE/tsIDHiiJP6NbyCzsob95Nso3UVG5q2VUJw+g8zsc6gtroa1mzNs3RxhqRPDjXxBzl1Mw6FLh0l5IURTbR3mSAdjDPmMiHVKKEgZcqa6CvUSS0wkg9Oy0lw0W1nBy2oofi26gtOWFJNLRqb2VIXiJTVHaVkJaujfArEQ7hoxxgjNoaBM3/TGOljpLDBp1FSo7LxgN9IJX295B2M8hiHwr6sxcdKdyEk9iYTNW/HOF1+iRlmJxx+4E88/9goqy9UY5DUUSpMmpB49iFefWYuic5dhNngiMspbUFRPQ6yVDFj1pcg4+Q1qiHhxsHfG6fPnMW6MD5XFqFHfoEBlXRUqlZepFKcGpmZUSNOkg5OVM6rqlZTOo4OKFCHmRJbo1C0Y7DYEo8d4wsNrBL479AP0KkrfUSoxxM0VvrffhjsnTyCjWGfSnLRCqDPBL2lpeGPjJzARSymaWAwrMxM0NCrR3NyMgoKCfiFKVFQ+snSVHCv3kZnmdRnGtfnGl+RskiF0w4vwpyJi/nlPj0/P/gOixFhFCe26hKtpTl1O5QR+SO2kLuCaRYqSLqZzfZ44+H1vw6wu9fGdfSPa0oDS/RAbuRq+7U+9foeipLtnALWsr5vkbgvodg8WigCO6aCa+V2L5e4lN+0YGfvkvt1zg1/UgMoLgksQ3u550eYnke4Xi8jVvrgOVee0kN6JEo4J2ozV4k0IjlAghDyAOvnGdlhQLafUnGmbRnU3gexw0Pn9pC7BRio/SQtZhV1dfGe6jw+D30rW6uMIyF6KddhgUKvw4yQDy48HIHtpMCXUtHui9PXUuvseOCPE6LAIZMza3Fb2dCNFSQ/EVcdN/q5jz33QOEUJ7/2zVnKNBFQpFJxgr+3V5rFjJAFh3LjqvUzMuM//fqKkax/7PFfwU7b31Juux1XR2/nISEVJ5yf5PbTu9xCzPKm4FpJeSYMb9N5IJWBv2Bh1DemkDkN38rXPc2VP7e9rbhq5mO+Cs1H9Meq6YsQ1wCii5OZcv3o7fiWJq7A4eeHNUZTccBySsWvMOqzZJiMLH0NZLyNKjDkrsfcwBBgCDFqeovEAACAASURBVIH/PgIDnij5KmIfzEkZ4eDuiHptA1BRgYaaEvjOvQs1FSbIO3MKJopSIgU0KKosQVNRNXy9RsPSxhkn5Zfw88Xj5K+hxd02EoyxdIDOygKJFLsrIkXCZAsJHnlgKRztPJHXVIl//ZKIuvo6eDYCvhQP3KJvRpGyBlWUkjNEYo8ppGzJFSrxZd4litIlpQURGnf6PYlKExX2HfkCR7b8gN3J6XAnJctwB2d8v2c7LB0dEbB0OcKeDsILr70ENalBRtqQKoTMWM2G3YkDJ8hDpfYiHCxcce7ET1A3lpPZZgNqm4pR1ZyDOoorNqFUHh0Zw1LGMDQkEdET4SMiqYeKVB715FciMSeHfEqoadSQPwmJPwSmVJpjYYGWJioHop/15MhqIzPHfQ/Mh5I8Xfbs/J7MW7WUaEOeJjIzjBjmBg8qV7IgcsjVxgGNChU+JpNaAalpbGV2mDN7JgoKc9Dc1ITEpO9vPlHSvqgNvG7I13mq9fI0t2v9s5ELpt6JAUM9esbqLh4nXTxK+Lbxxn9HsWifP5IXJ2JmR98Hrl20aA81xmelvaN82/uq8SaTU79gZId2dvDn1Q0vU41+e2rN71m48GvWvpJFerjRbzPck3NGoe3M1u9YLPdUctMORY+eGPTHTh4lbW/mnvhyJMIG+v81MoHvU0/qIEPJzMtUItOertOnR4lDexRyR4NAbgeGcpvoUUSmZD2KuFHtZTg9XyQ67YdX0hAR09FIs4ePcUqAMBklkyTHQbG+3ZeBI1ACIV8eCnkER5i0e/kYSrvifXubQ71cvDh/Gyp9OkCEl0MvMnn+eJBiaiepZzx6uwb+jmNv2ERPREl36T5fTrWJsO81kYk2ZeS8N25c9U6UGPf5vogS4/qoUgGSzur/Tsj3uXDreFx79Ezigrp69ijpnNzSNmeueUP0MABucL7pVnLFt2UTmTL/GxHU/Bgz0qMEXYk9I68hXPe4Nq4DNmwA1nHfO/oO9Xmu7GmCGDDc5NObB8a/Q5QY2R+jritGXAOMIkpuzvWLf9CwbWoXj6qu47A335eePUp+/zjkUtEWI3u1YZz2Od/++2sDtkeGAEOAIcAQIAQGPFGycX4Qakor4eLsDAsrWxSUUonK7b6wHewEmUCEsnOZsKX4XhERIK3mpImoUcC6UYeallaozDUUw9uEDIq0vUIJNmRRClciHupsKAa3WonFNoOx8L65qCPliOJqOZQNjWgWC2DWQskwRLzo6N/mRDRk1JdTpK4Wt1O8TIO5CNvzLqDFwRxVlWr4eE6Fs8tIZF44j0HUhoUBS7A34QDGuA+BnR35YBzagXvdZ0BKKpYH3whF0rEqTKBEmstHX0Ztqx6jp7yGytwTSD66G7mabLiLRPD08kALqTfk1O4WamozkSCcGauOTG01RHqYCMVEZrSQRwow2MMHquoSqBU1aCWiQ6FU45ln5+PkiQs4d74Qeo2IknD0FGHcQgk4ImJRSLBCpUP0A5XVUNoNkS5CwkQo5Exeyb+Ekm0401d1aysEQgkZ6Oow3HMkhnoMhzlxNR9+/NFNJ0qyaAH2KJUxbKR4zw5pwG0nAMNTY37BlDgLsbGkpOBDLZKxKSKKygd8r5fKGLlguhExwD3dnb2u9AapN9eW8/zNb5J6KtLEC7sYVbYpLkqWY0P4cvhQ6gVXMlOSmoZSSmy4Fmfc8RTHt/16cgefuNOWepPuR0/86W6NS0rgfU4U65GwgVJruG1mxiMshOKAlQF87b4hXJcWoUSoyCkJYgMng+AXXTcwVO3z5r/nJ6J8GkxwKhZtJXNTzlzR2MVyW8mN7+a2z3U71RMZELQUCV69p95c+wi3qIlIhweV2fhu6GDyyPvGhBHBkIANFI8LRQky48MQsi0bygCuft2AlME40AMbqRTGT6yCilan3dJJ+CjfYKReOw5te+f3nQJ7ObCIU5z0oIRqb2fXG+1ey5c6YMErDcKSybg5CLEdFmvcXIhIliHbY2UHQ2HDAo+L1fYJDcdKLl2GfqWqzkZalhiz5vpARnL16CRgob8fPFzpr5QMk/zuOkRJ20sLDGMkzmMjjTc/iGm1LuFX622pNz6hCF9pSE2hDSM7LQviWXPhY4iF6CXG18hFICXpJAQs5ZU2HZOOwqLSkFl6c4gSLgWp73F1I+NhYz5/o0WVcX1UpIRj7rpkLN+cSvHoPd8HdTZz7eu4tpc19pF6Q3MmnDyiqkM2U/IKjR81lfMkRyAsXo4CGmsGMq2nV0/nG47YDMDSXb7YSEkkvpRQo+bOZxSXnJZZ2jtRwvs/xcOfM2xVcibccj5+l6865MfYLoi9FhKJYdimIfWGPJNCr5fH9baoNeoawnePI8wpKtuD+u/bpuS6PpH7jqvuAaKeUm9KUqsho3np+m+W3hjVH6OuKzeav22dMYoouUnXL07tQVHo2ctjEBnkTZ5wdBxSNiEiKhnZHVJvOK+woKUJ8Lph6o1x4zAjIRzZo4Iw09uDxjh3XY1D2KoMehBiOK93HlOG6zBHzF83dO95nrLfMgQYAgwBhkD/IjDgiZLPJkyASs/F1woweOhwuLi544o8hxbyQti7j8AYWsQ3kcmqkIxJG0lBUafQwMbehb7sUV5dhorKIlhSmY1eQ2QB+ZIoq3OQVl+MxjoFAl2Hw1nZQoanLVCJiCAQm0IjMqUbRA1kVLqjIKWGVmJKyhEBChX1qDYXo5C8TC6S4oPEJNCpyKRVZIVZc+ZTeYwXMk8eQWbOz1josxAyrSN8Jilx9/2ByDohQqN5Ofb9chxjRj4FW7Up0k7+A8kXD5P/BzEhAifMmOEHz9EuyM7LwC8nfoGiuYmUIUTakNlqq4CWyIQB57GgNyejVVK4cH0dNnEGng59h/Z7CPvj30NtdQ35iujx5t/vR0uLEB/H7qWEHFNoyWuF65uKS7fREhZUhiSk1TOXZ0NMCRm8cjavZENC/+m0VH7DyWU441cdfU7fCgtzK2iJQFHTfuX5N9vMta0muRcPhGveGyo5EqPDEb07k3CQYujMIISFTkVG8CbYb6ZynZvhUdJ+T5gej6jIeBzlDECkQzEzKAyhQe0+DtcnPP+EmRY0/huOdEnP4d5D8t2EdxGzJQWZnJ+K2B5eU/2xOpQW5D2tNtpvRDcHoTo+EvFHyVODPjN1JUWqdtx3VTriI8IQl1YNNf3de+FqhAfJELc4Hcs7PHVXZSVgHUVN09tgvzoWB4Nc+EXwzSm9acegrRQopU1tkW3cYpknJyJ6OOAd/VvajvempExUq8Ww915I2K3BolFd42wMKqBNoDSfLokzVXQcI8LiCAM1we+NhavDESSLw+L05deIEiqiQkpkGMK5cSWlpJKdlFQCjrTqUsLVpgJxoWMddi0RyVAeE2XfnsTQ+8Wg++KtTamSEdi7UoMne9YhhXBJbSN2DOs4w1N5GS0OEzrVAxF/QZHAm2LikMiNH3qrdKgv/AJfxPqAUZCoKEo64l0kpKYbvG24sb0ohKKiucjftldJCiLDwrE7k2aZ/wbsJC8UfrjS8Ti4KQZxiUevfdbXLxAvcnGaHJfyHxMltA1+31FIyjSM7akB6xEaUI2IpdlYfRMUJXwP+xxXfURZ9/n5Pp4+G9FHrgxx7qpUrNxJpIFHz2Oq03gy5rhy56P4KETGG46fdOhMBIWRWoljnTu8uPNGGM0Zw7nPG/5rQhDqkUyKonbVUc/t6X6+4Rgew9yKap/DUwOwPjQA1RFLrz2p77q1jqodCWfemRhwPf69bYxt3OmFlPBNhnFCbVxChsshRIa2C3B6ffpvzDWkrUEGJRO6Jez0rb7r/RygyNiFqOg4pHDt5q9hIYiJ5koXjSQTu5IVxvTH2OtKX2S5UUQJnTNv0vWLniogmhLWdnHXOe48tTIc4aO6j0OVnMoH28dC2/UwdM0idL5M9D0Oq1KjEbUpGWnZ3LHhrjezsDIkFAE8C9x1TveiPO390LO/MAQYAgwBhkA/ITDgiZL0lc8jtzAPQ0eNgQk93WysVUBAsbb2UmtYErlx8eolnL6UCSEpMKZ7zyQz1CGw9r4NUjJUNSMyozz/Cq7mFMCcLn7QNqGmthApOacp1aUZvs5OmNJqCQkJLWrNtDBt0cGSiAmlSStsm6m0xlSEUvL/kKhNIG9WYG9VJZo4PsWMvui7kMgbrvxGb6LFdN8H4WBpiezK72FmsggL5qzBsV/+jsIzJ3HPpBDo3VtwcN9G/G3FP/HL0cs4e+UwRgx3xKQJ/ijSFeH0ryeRV3SZT6ihWhvyGRFCS98tVVo0kYlqi9CE9q2jdB8Bmqjc5q4Zk3Hf6ueoNEhEChFqS301Nr/3LuoqCvHui6vx82/HkXnpCqlRzFBGviVqPvOGXqbm5MtKP+lVvNGrYXec6Svl4uiEUBMxwpf6UKQxl4/DRQcL6O9CiRmoCbhy4cJNV5T009z5Y222rxvRP1ZvBkhrS0ihcN3Ud4B0mnXzf45A98Sn/3mTblID2kvpEoNc+af2u6Z2KDPsazF/k9rwp9rMf+u68t/az61wcHgj2eQbxKzfCo1kbWAIMAQYAgMDgQFPlFx4eQNJz6XIys/hy0TcnZzRqlCiprwcqvI8XKzMRS6RGh5UdvLgXYtR2SSE3YTbYepAyTMaIgQa65F/KRtapQaa1iZiFJRIPX0SuapK6CUCDCd1h6/ncMhLrsKaSm7GOQxFWnMJlZmI4EueJum15BmipVQcGxk9mS7mEnJh0iiAlFJk9FSuwqXcUL0K7UcFH5txEOmz0NpojQUPPAfHsYNgqhXi9LEK+N29APu+fAaVeanktaLHyAlj0URtKrpSgQpKtZHQhkRUUqPQqSCi6GIVcRRNlLRjRiVHMms7uJHvST6VB9k4OOHMuXOYPWs2Jf5UwXLIaFgMvQ22tg6IWPMElniPgK1USk8Nq3AhN5+IEVvUkS9KQ10lzCRiarcFFNRWFUX+6rRaCMUS8ioh3xOdnv9O33hKRUAsCqco0esoIpjKdMykMi4gGJfOpjOipD/OPQPpRrM/8PtfbJOXfqdieUd/mv9FO9g+BwYCKgWqiBRX07iLohIUX648hSt5+9O8OF+IMKjXc+UOnB9TPLwOkrqmXUTGiJLff6T/W9eV/9Z+fj8CN/0TfHluytzrSUg3fQ9sgwwBhgBDgCFgLAIDnijJeOlVWJNbaXFRDlR1DbCi8peaynJSNwgo8UWNiuZG6KX/z96VAFRV5t/zeDvwWEUENzTFDZekNGlRW9BKbVxaxP6FLTo10CLONOKU2ALViDViizaT2KTWpFaipeSCllApbuACKiLKvvN4PN7G+5/7AGUVcMvivv+/QeW+e7977vd9937nnt85bvTRGIHenj7IOl9A/w0lvAcPgIpkxnmakJbkFLOEhb4eJE3spdVITDmMNBrCOvfygIGxuCOZCmOkUqW6oBT9u/SCZvQArIvfgttcusLVxR0uNw/DR19/RWKEqhMqLezNEjz8SBBU7m40f5BDw+Ps3vQDhnn7wYOqksKyctz96DMoNTrBXHIGP37/ORzVHtif8DnsFXpQuAKjTAozI4TlQkkLTVoN3KeeUhWrWoWR/QcwrpfqlSotBsyYy5IZlu7wAVlvkkPPkho9PUbkjPc99e1HUHp6oPe9VLMM7IuY+dPw3Ttz0XPQcMpGX8f+M/no3qUvqqzV9FPJxn23DUfQg/dj47ZE7D7E1KDKCqp0FFSP2LHoxkKlDrslCRJBTSIQJVaGBVtIlGjsHWCnciDRZMSxIwdFoqS9o7cj23WiB82OwHIjbisYbUKbhs2LZ2Ot/yqqSv5Qq9UbEXKxTQICNoPi1S2Wm3QKgESipOOX+XrdV67XcTqOgPgNEQERAREBEYE/MAKdnig5/Fo0slJT0NPZBbqcLLg6kSipKCB5YEApSQZnVx8MH30fNL0HQuKgRtqvP8OUdY6LesCslLLEpoIlNCrI6PNhNejhqrBg56mDOHTqJPx79kRxURF6qOzRx94DicXnUCNVIuqlMLy87C1UkmCYPtCffgCP446XX4KXwsoSHiouzFLMf20RKhlbXGbSw1mtgbNFj1Xv/gtPPhyG9DOFcL7pNhir1OhSdRAJX/6VxqhsD8t/TCRsVPQAETxTjEyd0TGFpkothaqLE/zG3ImbRwWwZEiBhI0bkfRjAqDuAoWrO4xSR3TrMwROPfqjgvG+Vipe9q97i5G/fdD/0efhSMXJB8/dh7f/1B9zl61CaW4FZkwLwvG8SkjsHWGq0bFER4Ihnq7w6TcMO5J+QpFOZyvvkQj+LFS+COauUpb21AiyEpb5WK2CZwkTc1xcUGVk4o6pGmdOpYlEybWYcMQHzWuB6jXYZ23y0GqjI/ymRdBTY9xFf49rcDRxlyICIgJ1CIhESce7wvW6r1yv43QcAfEbIgIiAiICIgJ/YAQ6PVGS9s+P+PaWxnJlTGCgN0dp5gGUG0tQ5dYdfUaOYOKNM0tW7KFneUihrgy6gjxISqg8oRdHQRVTbOg5oiCBYjDq4UJzVHe5GttyDuCnQ8cwr+9QKkto+FpdiccH3Y4EYyG+S0vBj1H/wrNRixBfUoKPRgfgwafmYOTcYHqQsKdR2VFGUuHRWcHwu+tOFBpIRFB54ckknZTtm7A5dgP8VG4YNeYBKkeccfroj9AXp7CNVILQ+NXZ2w36onwYKyrhxHIWvVSO7rfejEEPjmcbpSjVG6FWkdjJzsUP36yFReGIMl0VdFR/qPj9wWMfg9lehcyTyUja9wMCH7wD/k++jHJaLq6bNwv3aPRY8ukaSG8diKfvvBdfJ52CxMkJXbq44E4qVU6fPskSHAfsP3GSiUAyep5QRkJcJDTDZTiOzZPESnNX4WMRCBP6lNgJKhPBCJb/f/bsGZEo+QNPOOKpiQiICIgIiAiICIgIiAiICIgIiAiICNzoCHR6omTN0y9CZs5FX3spnBkUl5XyC7yH9IHzmD/BwSpDTUURKvKykUrT1Ny8Aqi7dkd+hRbuHl1xtrAUBq09JtwTALVSD5UQeVsuxc8ladhzaB9eHXYXjlt12HQsGf8b/yT2aXOx/OB2fD3/Tbzx6Qp8lXcWuyY8BpXfQDyx9HWqL+hPImP0sJleHx5eWPbxcmTz+Foal0hYmtJDaY+vXn8dZTnZkFCtUa2l9SrJne4aBdN49Og1wg+3TRrH2N/TSE8+CneFAzycPaAYdBPKlWb0YtszSbs4azQo3rUX5RKWBU2YiWOHMlGWnoqfE7ai7+C7IGMM8Z6ft8JMv5Zn57AEaMgwHMnQYs/SSAyVFePTrz+HfEBPjPMdgwNF5EHc3FFRUoz//e0lgKa133y/A3tSTyGHyUFmwWeFBq4M96E5LRUvlOLUWI0s7ZHy3+mbQgLKRNxqWIKjYGnQ8ePHRaLkRp81xPaJCIgIiAiICIgIiAiICIgIiAiICIgI/IER6PREif1pptCc/S9y9sWTgDCzhMQNw2+/BbnVZbCkZCPvXCYMVXoYqdg4mH4K3kNHwkoCQsuQm+pylpLorLhlUD/yAxWMD6wheWFEWnEWVqf+ij6OLrBzdsDJ89l4e8hYnK8ow9bso3jz7oeQQOXFmowj+OfYB3C6MA+bT6TS50RCUYUReqEyRaXEvz75CD+lHoGJBqlD/MagNEcPL1cg92w6yktLkXfyNLT0GvEmyXD09DlMfeIxHMk6hi7dusJMIiV130GYGfPbc+BNkJ45j8Gjb0HekP5wYezw5n/+CyH/fRM/F6uRsc+CLiRcTu55D0WnuG/+3tp7EGbOfQbdfLvhaIUJOpJIe5ZF4AEvPUJffxESt664Z9Q0WzysUHqjNlUi7ctVCHv7XWirDMgsKsepCvqlUDFiosmtkPxjx/Ikg9HCP9tBxkhhR5rCKlgGVMpzMZNAcaNB7k979ohEyR94whFPTURAREBEQERAREBEQERAREBEQERAROBGR6DTEyVpH8ShJHEtCmjmOmryJHh6DENB6kFknP0ZeVUu0NMUVU1lCUiUlFK1oWfZiFzmgJqu9qgxmdHXwQ3eaiXTaAxUnJxDBUkBOc1e48+ks+TGjIrqapwn+dGT1SZ2JAXKjUbc29UTpdVGpFaUYggzcaupIlGSRFBx3zr6eDjR1NWO6hHfW0ZCm1MEvVaL2c/MRuyW7RhAJYfcqxsG3zwUnt2pFCmrosFsJvKz0zHExRPr/rkE3s7O6Eoj2GLuP+dcDuzdHeCjZAmRtzOGPPQQCg6fxfdbNuH1Hz/FlhMZKE9zR3f6oXRxPoljPyYi66wdut10B+578iGcyTyMPcfP0Z+lB/J3fo6/BXpg4Agf2Ll6Ytb0+Vh/qpzeKBLc38cNW1avwM33TUfgA4E4xP0eKyyjT0k1vUdY2mQzb6UnCYkTNdUkQsmNPQkgQU2iZ/SyoCyRMi455chhkSi50WcNsX0iAiICIgIiAiICIgIiAiICIgIiAiICf2AEOj1RsvWNJfDJovriUDxGBN6C4pxylJ2qgENvL+j7j6JaQoOK4mKm0Vhgr1Qi8/gR5J/LxaAhPeGqtsMAT3focvOFdT82xsehSmGGp9wFvWmKaldVg4pKPY7Jq3Ai9yzTXUh++HRHZWkxyosr0dPDGz1IINi7KdFD5oTiknIUSkzw7e6Os9pqlDJt56Yu3pBoS+DtJMWPh1NRyfKfEhq1+g33g8NgP3gO8kP3IYNIrujxyRtL0UNfxX0XQeWgQgnLYdzkjujRpyfKZDRN9XTmcbrie5Ih6v5eeO61EMR98S3LZtTo6uGAvqMYeUxD1xPpVhQey4a6nze62lux/2gWoOiCcz+txaKZA9G3tzMsbNuGz3bipRVxYPUNXptxNxaHvYyH/y8YI8fezeSbPciqqKb1i5nutHqb2ayFpTY1Fhq7Wi0kTYSf/F+qaIT/akgSSQjimTMZIlHyB55wxFMTERAREBEQERAREBEQERAREBEQERARuNER6PREyZq3ozB5xHR8s/QfkOb9gi79+sO+3yRYnG7itVPAynhbK01RzWoZ1R5UlFQWo6SsBO4Zx1CddRRTJ94FLb1KJFYlUs6cZLQi/Tf0YNlNN8i0jOU1mFimY8HeI3sRMOZWDKQi5GDGSSQfOo2HR9wF+6oySFzs4Mo0HJO+hkSLCYOHD6bS4zT8ps/BeZawnNy7GX4uSpRm5OLY0QyM9hsCtaKGCpMtmBH6DMponurbbwBm//l5fLJ+LXKLMqFXsfksgXHV0TaEXiYp6YehYixvX7MbzroooBnRB7qdP6My9RycR/izdKYcZ08fQfen5qK0z00wscxI3b0viZUabPtmJ0uS1MhJ2YpFc25HvyE3oZj8h9rOGR+v+hrLvtmNsVS4xLz2GiIXzUMpVTbfHzyNCpbZGM0ss6kxkCipoZpEBpOF/0tBiYU/hY9AktT+gbwJ/0kkSm70KUNsn4iAiICIgIiAiICIgIiAiICIgIiAiMAfG4FOT5R8/nII7n8pEme/3gT73XGoIVFSPORu6Avt4EgVh9TNDZVMstEzdldHtYakqhKsloF9aiJyaMwaHDQJJSwxMetUUNB3wyDVwlxZDmt+BWN2TUx+kcBSWoacjOOYNvcxuDvIcYgkxPrvEvDcrROBygLUuLO0RyhMcbCHsosK3fr2w3vbf8GT7/wX/1n5KQbYlaCbsRQ7v9+DUqbiDBrQD35Mt/n4i6/wwZcf02i1kO2yYOkbb+KxF/8MVXcnmHq5YujwkXBhu8uyMpD63Q9IS0pCL/ceGPPyM9ArgS8Cn8bMx+6DedRt0OSX47vFS9D3hRAYZz4ISVkZFTNOOPPdRny3egu8+vri2IG9ePGxIbjn4UnIZoqND9Uu5VTM/D3yY2z4+RxemT4d/TSl+P5ULtb8eIKpPDwnJgZJLNWQK+xYWmNP4oh/VlpRxZIcgRyRMDXIRpYILAkVJxlnTouKkj/2nCOenYiAiICIgIiAiICIgIiAiICIgIiAiMANjUCnJ0pin30G019+GfvXb8Td9s7Ym5OL7tOfoi+IA4wsgyl1tKP5qCNoLYKyci1qcopRTTWHS0U2Tn29ClPu7Af7Hl7Q6hzgbGKMsLkc5VUljN/Nh9xiRpVKClOlASm//grPm/tDQ8VIWbkO6akZmBf4J8buclsXBygsSiTnnEO3Qb0xcvRt2FRQiVuCwvB26CsY61aD3PRESBkLfKK0EpMfeRob/7UYuQUF+L5gP04eLkDR2QLs/2wNcD4DUkcZzlp0cOwzgGUy3hgY4M8SIimVMIVwUdujz23DUXb0FGIfDMULb4biLOOCXaol2PKPdzBqQQiKH51IoseCvq5qbHjhORjy5Rj6+AwcSNoDh4xkhL06C1ZPJxjl3eDo4oKMrLNY9O43SDp6BqueuROuffwQFPlvnKLSRi1xYJqPCZquboxhZnGNxQAzE3hKSisgIXliNVhp8iqFjOU4pFKQlikSJTf0jCE2TkRAREBEQERAREBEQERAREBEQERAROAPjkCnJ0renRCEBRELcXB/Aiy5udBY5XAffid6PvIwyuxoxkpyIf/7nTh+MhtDH52NI0fOIc+oQ38fF0iTtsN8JB7TnpyBQtai2DEBR2+nQ5m+HE5ZhXCqrEJhjQ4Kqip02YUwOTAOV2VEtakGGoscfq5uyLbXw0HjjPTDZ3CcPijVLs74mQqV+wIfx7j/exknf0nE/6Keg7E8E397czneW/8l3ljxBcImjkVZbgq2l5/CrzvOUJohhzYtBfv+8x/0NDMF52gKCi3A/ZMmw2dCAPSuUlQVlcGRSTRlVUWoOpON01/uRHD0azinLUcXuT3+tzAKvk88AOd5z8CUL4VXVzXWPvAQfLxGo/sTD0NXnoNv34nGS3PH4NYHxiHXzhMyuQ5dXCRYt3Yfor86gqBeEqpsHsOkN/6Jn6lSkRtk0DgqoXC1R1d6t7gq1TR4LUVJRSU07i40oy2jqLDcdgAAIABJREFU1a0dKstLaV1ih9PXgigpikPoxHgEbo3B5C5XMqK12BY2HouNb2FTzARc0a7aakbOBgRPiYb3km2IHKdpZesibAt9AUnTlyBinDeQw/Ocn445q8IwlIqhzvwpigvFxPhAbI2ZfG2v09UAOSUat8wGVu3ndbsa+2ttH2mxmDwrDoGr1iK0UQfRIiF8BuLGrkL0BKEfbUPY7M0IXBODCW118qs2tjp+4pkbgjEjdihWrb8e/b0IcaETER+4FTFXNol0/ESv9TeuS/9LQXRtJ0dYBzu5ISUGs1f6YAnHsjcdsRIjX8A6/2WIabNzXmvg2tg/x1vQYi0WrArlfMyXJTGzEYUFWBU6lAl5gCExEuNfyMUC3pd8Vt+C2ViF/Q3Aafj7q9blfsPxen2vRi3e0ZpFWBE8AEoD+9/slfBdwmcATnHiR0RAREBEQERARKA9CHR6ouS9iZMw73kSEidPoI9GjeTYdUiRmOnT0RPVrl2gLsyBIjsHw+64C76LPsCOxCxYWD4yYtAAeOZm4uvov6HKWEBFSSX0JDqGO2ugN+kxiNHAf7rjVpwzkwAw2UFjoKeHhxPMDiYqVayQFRvhajBCS38SR4UbPnxnJYY8OxfdHvwT9p7JwsD+AYBbH1hJvCycFoDzZ45iT1wSXl32Bj7Y8C1emjyZsb5bkVCeh33bT8GgEOpYKlFN/xPdLwfw04ZvMHbigxhyxygUOfKYjDh2qTDCIa8YvybuhrO9CqeSDmBq1AIUlmnhYLXDhtfeg+ttA3DbiijkF9XArZsacaMmoUe/O9Aj6FFYaqrw1bov0duQjsXv/B1V3j6oNufAzcmCzd+kYtuvRkiOH8CrzzyK59fEMhEnmxnKapb/yGCV8fgaR8hr7KBSqNCjR094du2Gk9lnkHI6C5XGCkiVKpxOPX71S2+u1sMhH3ynz05G8Ppr/bBl4GJgPKKVK7CWD86X5DyEB8CgCCAsDIheCZ9ottGnPUP/BtymKAGRS4upRpqOKz0FkShpen0FMmQCYtxb6VON+lE0ELGWC9p2sG1Xa2xdsjsakLZ2MTb7LEBYQB1paEhE5PhoKFe0s51X3N1FouTKILx8okQ4rkCKBaXNxBLlSkQjou158coae9W+nUPCNoiEbXRgPML4c62N7LGdETYEByFh+noSb95IiW5KlDT+fYcaZBuTUfBZldiclLou47VDrb2GG+eQ3AwiuRmNwPgwpMzchvCAdsxp17BF4q5FBEQERAREBH5fCHR6oiR0oC96uXVBud6IGpUClpw8+N52Ewbecgt2fPQ1Six6dCUHEfLZalSNn4XsU0WQVuXAbOdlS8LJO3cIp86kYsjAgTCXlsONKpL1//kA5bkn8bdpD0Jvb4G2vJKGqiaYpDUoqy5ngYkVKNFDaqbRqwPganbA2uTjeHPTblQMDEBpTR7s6S1iocKikmqMiiNH4WORIerVV/Drmf3IPXQSj064F+kZqThalIEjp8uhYwyxuaYSDgoZ9BWMFK7UQkXXVMH+w1BdxNKeGtgbmNxTWIhDG7disHc37Pv1Z0z5x0sopvJDKZWjnG3YmX4Q9656D/lcnncj+bJhxFT43n4v3Kc8gurqSqQUF2DP8rfxcdRM9J30ICz0KpGxjTGvfYzcEgfoMw7j7//3MN5P/Blv7/iZrq1uUJotsJDEkVKhY6HKRUqTFxXLfZxlQlyyHtpqA2rk5HlqJMg8fQ1Sb67Kw2EOH2xDkRl27Rdmjd+gtj2hCNsHzV4NzYL1iP3dsiQ8z5RYjAstRvS2MPhf4fOsSJQ07jeG5EhMoPri4kKthX4lEIGzlnesH12VsdVWH6dyKmwGNo5bixW218F8WxwdhJW+MbZF5vX5XHuiJC12Mjb7x3VYcXHF53+DK0pqz08gDmYgqnjmdVIQdRBVQa212R9xzeQytQTl/IRJWLYrHPXrdGF+mps+5wLh05Qoafr7jrQmh6TS3NhiFI+JwK5w/8ZE+3UZrx1p7aW3veIxUbQNoVMWInnSMmIRcOmXDu1o9hW1p9U+0o4Di5uICIgIiAiICPwmCHR6ouRvAbdg8jPPwsG9JwaOvAWu3btAScJkw+z52Lh1HW5/5AEcP5aFCpaZDL/vT/g1bgtqnIrxeFQsSllSI7WYmBhjgVStgo6mpfY1CnQjMfHDsndQzNIcKf05usrkyK2qhiNJi3KSK1W81J40OjWSMPHw0JC8oG+Jey8sOHwEqRUKOFlKoD38K+K+3ID7XnoRLr0HwWy0Q1FOCsIeDsTA7gNQWq1F6omDyDm8G5nde6H4dCE0ehPkNEXVKgzQmVjyQ28U5yojTFUFVHTYwWBngiUvH5bdydAePAp7J0fc+txjNKPVQqeUoodZivdiqJb49F3I+w+G45lc/GdiMG5++BHYj7ob5SYtFN69cWjlPzGkbz5mvRYBs8EZ33+9FauXfQZPDy/ceYs3Jo66A/srTJj02lIYalSQS1Qw0ZcEesYE07fWyqhiMicQftQQB9JGAntCb1cpzmScunEVJb/JEBUPejkIiETJ5aB2Gd/5nS28LuMM675yrYmSNMROnoXiyI6Xplz+OdV983dBlFzxWV7THQgL6FnFkY1KZzpywOaKko58u+G2Qj+ajeI5C5C5OAUz914kZ2xb/a7G6284JlqE/8rac6V95HJ7hPg9EQERAREBEYHLR6DTEyVvRIXjw/f/TTkDrUSlMiba2OFI7Ld499k5WLz1C3QfM8oWZZv03QEk79uL7vYukPTpATmJFXTtzrW/FTeRDDDQ+LVQXg2D3oxeGnvUHP0Vt93sg28//yd8bx2NhM1b8fyHn5IUYBkKr5edpRIvTw3Ee3F7sNx/HAmR+Rj+fDANWmuw+39f8Xur8XpEBBZG/hOh0UuRb28PM4mGnjXlkMncofJ1wJuTH8ZDdw3D+Nf/gYwj6VSMADKqRuyoXKmproCS8cBCSo+epIlMUoNKmQG97B1QsX47dn72JcbNvB/uo4aiWmtEkUqObjoLPo+Mxqz33kL3O+9Awr8+w4Z1n+KhV16BqftAEiXV6NFrACoOxSPryEbMfeUlxv90Q1baachLyunvwuNKLJCZrfRjcceyL7fizW93MhaYDJE922bRQGKohIn/InyEtBur1AqJmT9tyMhw+uw1MHNt4eFQkETPiPVBTCzVC1TzCw+qK323YsnQJESFR2FzujtC1sSB5c3QpqxF1PINSEw+i0pGRrv7TcKCyHAItiC2jyET25bHYGXcbpytZKi0uy/GTArDglB/mz9G7b43YYH7OkQt3oAkll0p3MdgTuQiBPs3NoEoSo5FVGQsdnNHjr3HIjh8QbNtLgx323ktRlLT8T+zQa27Ng1xMVFYvjkVxXCH36QQRITRt6ZesSEsklb6YtMCd6yLWowNScUwKtwxZk4kFgUL7a/1ZVk+dA3iBDAafIQ3l1PiJmNT7PQ6OXnD3xqQmbAcMSvjkZTOfcIRvcfOQWRkEAa0phZpacHWVvttD//JiF0cjpVC2x17Y2xwOILdYzG7iUeJNi0OMVHLsTm1GLyImBQSgbDJPhfeMnbkOl31a9DUo6St827zul3smwlC34xPQjr7HTsVxvLaRgaxbr/B5WqIje1a+YciekU7SqDqx9aaOdCujMDK3cIYcYTftLDG/cy2Hf1z9j8JY+xChC1PRmXgEuyKHMeyxExcuo1NSYq2SQtD5jYsj1mJOFt7OGZ9x2BS2AKENhhvHRpr9MZo5lEieALNiIVPTCzChEmkzfNoZZ55fw6S/rEYyZw7LnzGLML6SQmYsXwo1sQFo9HIs/kXxWHyJiqAmglqLn/crdjkh23hS23jo/Ec0KijXJxPjLVzYUhEGCZfmFBsEyIy41ggE70RqZX124xD+owXLnqU1PWH4F2ByIyKRkx8asv9RthdW2Oh2fNPEZLXLkXM6gSk1vV5/4BgLFh0cd5ray5otstW53gvJM0NwuLGFw+LBD8stN7nM5uU2jQlSi6bOBFUC/OBJXGTkE5PnYRJu+g71MDjqkWihHjFRiEyVrh/CfN0MMIXBKPJrakBJLVjIT14K8al1H+P13nMdCxaEIaA+j55qTFvu6wX52OhvzW6N3FszQ1qPiYueE417BMt9sPaUq91TS8kx1WL+2jp3tjoZtd6e3KblU3ZbkoN5gsj4lrrI7bbf0P8hSm6jft+s84p/oOIgIiAiICIwLVCoNMTJVuXvg/D2WIcS01BVv5Jxt2yTEYBxOzYiEG3T8V5yj/IL0DtAnqLGPjIrcThU1b8718r0XvMEHjcPBL2LLdxVFMUobDCvcICuYsb7CtysPudf+Auv140US3FIE8f/GfjF/DwvxVODm74det3eHpJOL5a/wUKvzuC5z//HKtP/ISTOxIwcuwMjA15CnKqL4r2p+HFkGfx/qpNsKt2gao6HyUOHihlPVDRqjX4auFz2FWjxS8nDjOOlwoNEg5Kep+oGNtrlhpQJmUcL9unNJph1Fegp1yOX97+GDom7MyImof880VAlRXl9go4Mqln8/urcJa9rZT/DSG70fepO9F/4iPI0ZJE6uIIJQ1rQ4NmcPkM7Pp8EQaMGwFtwVlIc4r44JMFM1xhspCkcVLDQd0LecUSEg6f4ofkNNIlCvzJ7zYonCQot1qxlSk6TT9nz5695ooSAxeZQXMzG3mNCA+mUYZp8EpXIjDiSQS404BWo7EtJrUpcUiAP8b5ekODHCRGMy0oPaiOIDAgmX4iEYjEitAx8OYzqTYnE4m5Skzw97Gdnu2hN8ELfmMWIJLkibvCiOLkGIS+kI6gBosdbUI4JoRrEbZqESYN0PC46zB/bhz86cPQ2HyzlemgbuHme2F7vgGbPgtxgvFhWADJDBI6UWFYXDznohmtjZxIgJffGJI/ofB3V8BYnIwYmsSmB23i971tpoO3R3k3WbAJpUhTWGPfurllZsIG5PiMhb8PVVp8sN0QTnM9r5jmcvD602lGlLSj/YZkRM+Yi8Qx9edYhLTNizE3mgtx/wUXH4ptZSXEclkMfS74JM+FdFTYYr553XTBFLK91+mSk/FlX4OGZq7tOO92XLfadpKE2JADn7H+jPNWcoxuQPjsaHjF7EJ4XX1TbelWAoYuikQI2T9uhcx0I3zZf9usgKrzQ0h29EfYCqHf8sm/KA2bFze51rbt2M+msSTAJ8xGUGkUGmhsB2irjR0kStgnIsdHAJErEDpGGLNa5GQmIlc5gX2xFpWOj7UmbbB5usxFZnCtx0R7sW59nmnBw0PwYbk9Ct51hG19v7MRlAnTWzUqvrxxtwEK30lYsoRzgDCJ5SQiusEcYDs2zzkmaDYShPmk0TyWjHENDIIFEnpKFGhiWjuPGXM4n8yfT/LZiOn1Zq62/rASmb19EEzCONBHA4U2s3m/QTvGQpMBWYtPINYsmg6hO2qLcpGeboBvwAD2BX7aMRc03mU75/gmZqy16o2W+3xbxMjlESV17fReZSO1tSxhHE+yeFf0hNrzFj7NiJLa0qBwbRhWLZqEARotUtbNx9w4f6xYK5jQtjTb1Y6F6BQ/jCP5GDKOY5k0fHIM74ssP7pQYnSJ86+fc4T5ONTfHQpj3feTx2HVheO24mvTzn7YqOX14/XCfN/xfsU7eYuGxC1fq+bEamvbbQudgsUQ8A8EhwG0mfFYzDkaiy7emy55zxF/KSIgIiAiICJwzRDo9ETJE77DccRQJmgemL0CTPbzxfsb4+HUvzeKdawWMZlh5S9r6LNhpSpDLlfDjn4a50/mYMl778NsNuK+8XdjwE03wcGZZq1VVTiQuh+pO7fBV2rByfg4nGBpC7kX6AW/Vf6kuAIeThr43HEnNDcPx4tvRKKCBEcVf2tPsqO02oocHY1R6d3hzX1Gzf8rdicewIgRw2A48zPyanri1ZX/g7e1CrcOd4BVp8XxogrYMW2n0Ex/EpkR9loL3CwKVFLhIrcYUcX20yAFrvQwURxMwfo3FuFPrz0No7s3vFieoyLJc3gH3zpry3B36LOIe2ExRvTvA88P30JKnhz2+WZ06emMg9u/wYo330H/Ub549eXnMGjCaBQzYafo8Hn0rbajUkKCXF01KtQVJJgqcVNBX9C5FS/v/Azvr9nDKGAZPOmHMipwDNx7uMLL0w1SkxT9fPyQn5eDR2Y/e22JEiMfXoPiMS52CU1PLz4F2h5iNgRiybZItBoyc2GlwrdLU5h2xLeGE7rUPhA1e3PXYMjWLsBDmhENcXOnIH5SPdFQK+tNCWn8BtAm100Pq33zfslpQDCum4FYX5p11qUqCIvB8dG+jY+rZaLJ+OUYWr/4qltw16tnLp7iXEyJn1S7GLMtPENpnNnAHND2VjsRM3dFo+ELy0s2MZmkTKgCqxL5AN7Shk2Ikva031Zis9K/Cba1KpiFxvq3h8JigOa4vo1VMbaFRIM39u27Tpc6wyu5BheJkvacN9k3G8F1yevWSlOT2R9DFauQyH7Cx/IWsWn3HadO1aR4q8mba+Faz21A/tRtlxOyhgRbY2VSS8dq3MYOEiV1C7RJrfbNyxlrTd4QCyaR42KxhJ5AlyKTGp9HHWna4jzT0iKsduEbSlPnxAveF7UEZeLMJnhf6oK1a9y13Zds/XKlH9avDWpktpzJv89IfrJuQc7zCJiNnEVN2mdLXFpOQqWutKid/aZdY6HJuQvjONy9uQKudrP2zQWNd9nOOb5FomQxWurz14QoqSMIvVfVKiHJlHCuX4eAhsqjpkSJ7bqkIKTRWKkdH+lhu1pJXKvFY7HircYkjEBq8XvJc+ruaa2O+dprsNJvPdYG+TSAOpN/n4HkJ+v7TsvERPv6YcMrWOtpNDfz4guCy+lX14QoseGfiQV7Iy741wgtNyRG8OWET3M1WbsnZnFDEQERAREBEYGrgUCnJ0p69uxlU2GcO5eGbt28oJQ52TxESk300qimASvJClbe2MpEpHIpLEyHkdoxxcZBBiUJk6xzZfjxx704n5UBOct2lGpKVwcOxl1MvOmmksBSWIMz6enwGdgfUkc7mPlUzWITunGwTIU/yWegmJUA1cKxagz0EaGXB8mEGhqe2tHPxF6qhkZuxd4Dhyn8sOK+4f2wd+ce7Pz5GD5a8le4UrnxSdjLeOLNKJwqqoS71AhldRWq9Vpoq3Q2I1kdaRgZlSCyKprPOlvh6yjHlqdCMXqkHxwn3wHTr6mIX/s1zldIcV/4i+g1bSJKf/gF/33nDfgOGonHX/47ih2lKCrLw86162Ao1eG+oIfx3icxeDfq7+jRxxvanxKx72A63ty4GzkZ+Yh+5H5Mu20wissYeaxhaY2nCpEff4fPfzkCswAoP66OKjw8fiL8BvmiSm9gapAJT/3tlWtHlKyfw4e/iBYTPWwProZl2Nsew7cmD5tFXHDPWJyLgJAQzJkcYHsr1PBT+1C8gvXr/g3+ucniz7ZPRrJuWtEovtD2QBfu1Tq5ULfH2lIi30ZvAVs+bt3DbAgfZoV4zTpyYgWjaRu1rkm8rkDYzM65aA5oe2ubOLPJg3IbU1JbXghNft+e9rf25jVzAxdvCTPr3rrXPXCv4CKt4UnaHlKTEWIjvOoWsW1dp0uc4pVeg/p44Pacd3uvW0vNbYzZlaWR1L6hbt5v69t3IfLYtt06jFu/tl2pTI3b2EGihFJ2wfx1cW4AQkLmYHKA8Ma74dC7nLFW34b1mEPiMqKdySstLohbnGdauQ5CH52dgwgagdoEQJdDULZz3LU1B7Sqcmg4h7TmgWFTx7wAZSOipO1+066x0KSTG2gKPXtuLDTTwxAyMxBDvRtSWe2bC5qOm/bN8Y3jfWvHRst9/loQJbUEgj+JrPqSuTpCwp+ERL3Jd9N7lzDPbw7EphX1aTzCmdd+L9yrnkxthoaNKNkcuKnOXPni7xudV6vn3/qc0/h6d0TBwTa0ci+rV5DO2XQx7vxy+tW1IEpa9dJqbV69Gk/94j5EBEQERAREBNqNQKcnSty794CxGiQ5JKhhCb+d0QqDyUR1iZUGrmaWkkhBH1TW1ZAksZW22MHOjtvCQiNSbs/fOdgL3ibcB+UignBDb6IfSIWZ6gm5jVipIdFh5e8rDFVQUJFiYimPhKSH1SqkwBj4Pf7Zwj/TI6WK8bkyenbIhC+QOJAqFJDTaNXK9pnYEI1ECl+VHm6uTliz/idsXv0RDmxdjW9Jnhw4ewLH129FRdJRKAb0xZw1y3C8IB9Ougp4l7F9WjNOdDFS8i5B+t+XQsdI5HFT78fJvCz0GD0CHt2HwOzZl34oKrjZq+HuLMNH9wdj4hPTYRnpjaQtWxA4dhJKpc44mlGOTPq6fBj9BiQEkHoblvoQm/4PomLfN/hH4CgsGB+AYmMeTEy8cWKCj6NbP8z8dDW2HDjOhBubhSu9K+o+xM6JxElKato1IkrWQeuXidRUYMyihnL52uNfSupcxNKb1YyNTk7NrPV5sH3G1Nah11mMaCntj1u5kl4Q6fAODEHYvKALNd7tkuay/CGAyTUX8Gg0hJn0QCKjRRWGsF2zcg/hH7lY5MPswmYGJnWtX1T31q+VRVSzB7hGCzYmUAhv/ua09sZROAbLNxLjsHL1ZqSlpdu8W2o/lziXRm1pT/tR+2bTp8kCRTj7hkSPkHwwcWFzL5cm17Fd16m1qfWqXYP2nPdFgqtpv2h23VjOkBi3Eqs3pyEtXfDrqL8MdZjVYeNTv4Bt7fxa+/fWFsZN+9WlTCTbamMzf5C2PUou9D+Oyfh0bwSGhGFeUK1nEC5rrNUec53WD5m1kwjWX4h6rQOnzfO41DzT2uKx1pwzJ6K2VMpGACbPuYTC7ErH3cUL3bgv1fXLFsZao3KOXEHplNlobqzdY5Pza1e/aedYaKlvFqUgbvVKLN+QBMPQmViwIAQTBAVhO+eClnbZ4Tn+En3+6hMldSq63S203KuBmrFJm1JiAjB7dct3HTT0umq029bHn+28ct7CVpb7dGnt/C8x5zTucy2NiXb2w3rrr2YlNx24NzaDsiPETftKb2z4pzcoEb1wzCsksDs6j4vbiwiICIgIiAi0iECnJ0pcnRkNTBNTi9weVrIeAoGhsFbzJ41ZKaq2CgyIHQ1YBaNSxteS/bD9Z2E5Sw0VHwJDYmHyDSkCmLmNlORBjamCpSwq6C0kOOz4k/4gdnbcllG6UrItVpMEdgo5FRSkW2hmWs39SHgM7hHWGipVrDKWowjXi2SCnPuTWaFi2Y9wHLnKGT1M+Qi8fRS+2JGOc1l5CH32fjIvNHGlQqW3WoE75Ap+U4GQT2NwvrszikoK4K6rgXO5gaatZqhrzOhXbMZ3e7bBeOQ0PMYOQ68HbqOSRg2FRMOEHapAHGvgpO4O2a8n8OqyV1FRrMcTt90Maf+R2F8iRd9bJ6Hag14pTK8pPadDMQkfiZsC3jSQ/fTtWVAUnsDHU6fh/t7uqDBXokLhiLxcHT5N2I7UMi2yCitQIvimCJSUQkjBob6GPzKvmUeJrWgeIYrlmL2YPiDr6Vnhc3FMtEaUFG1jvf1yDRYsmYdAFrzb3k1ectFH89TocCxOuVhr3a4F+KX2ecnJq3m5R/3m7apzby9RQm8WQfKfHExyxCceQTPSENI0UeFCOyl1jgnC7OQArIgMoedB3Rvddr7ZbqysaE6CNISjtXPMiWtQOtRKbXlTWNt1nVq8Flf3Gly161ZXy58csAKRIf64eBkEhVM9rlf4QN6uBe8lxky72thRRUnjiySYRkaHL0bKuFW1ZWmXNdZq2xCFBVgVosDy2YuhDWsQx92u87gcokQQkVC9lRxMcsQH8SQo00L2Irw+Z7bRqV6dcVe/y6ak2xUpSkAvodparNr443b2m3aNhUvOjzTKjJmP0HUaWj4IioIr7O/CsQQj0fbM8deTKKlTGk3fFNG4dJTlODFTonGhHKclRUkT0+u2n5XrSMNxDZQqdV9qriiJR2CDFwq1m10vRUnzkpsO3RubAdERoqT2ZULCzIseXi31ZVFR0nZvE7cQERAREBH4LRHo9ESJuosbSisFokRtU3SYSSJI6P0hZYqNfY2GBAfJDpIBFpIgVpbfCNyFUKpj5XZSEiZCGQ21IFzkc8FPxYeJC34F/T6U/F65wQCtthqeJGPMNFi1IwmjJ+FB+QqMTIaxkBQhCwIzFS0KriUtNIuVkC2wcF96lqKoFQ4wWZmQQoMTOaUqdhYaxWqc4Cm3wH/4IPzlpXdwx533QFdWxraYGT8sQxffrpA5mFGU+DOOxG9F4KwZKHd14Hf5e5bM2CvskPfzIUYH6yGdeDM9ULoyYvgIdLn5qOjqip63DEfmLwfQfag3ZMpBJHHs4OAoQ9HuJMRGLcOwx5+lIe09KGbbsrXFyGdscUmNM4w8LYfzB9F11zrojiTgfxkZmDMuAK/5D4dWqcLnbOPqdV/i/j794ES1TFGVCT+czcBJlgkZqZiRMq2Hoh2czLjWZq61D0+zExuaxrW2gGnl7VVdycacZg+A9UNZWBTEwrfu9+1bgNe9OV7AN8ctLoJaniZaKveo39ImxY6lFJupND6tzTLtJkrqFmxpc7BmAMmmNPqmhPu34s9A00f6FKQvaGz0avMEWejdujqmJY+SNtpve9BcN6aJb0LLHiWxlKDHNmTHmmDSvuvUHMirfQ2u2nWzKSfSsaBRP63DhoaP+20r1tZTjdp1Y2rngrf1hXF72nhlRIntPASfDpam1SZeXM5Ya9wGm5x/duJFE9N2YX15REltuU0aFYIDSNCkIay+DKeFhdzVGHetESUt+jpw45Y8SrRL9iKi4TzWokdJC4voy5gD2u6nJDLpB5UeIpA0tWUlbc0Fbe+zHXP8VSVKWJbL2bY1P5yLZFpTL6s6nxvUmWi35FHC0q4F7FPtv+10xKOkJaKkNV+kDniUNPXeatYPBe/hWtP2hiU3Hbo3dojESFHSAAAgAElEQVQoaVJaa/OHWQhjvXJToIdaSsdp0SNG9Chpe/yJW4gIiAiICFwfBDo9UaLs2g0VjMeVkWQgHVHrtiohWSIYr7JshtwGlSJWW5mNjSURym6ofBC2oYtIHWnCshOhLofkiNxBwRhfLQrTjmHzj0nIzc7Bc7Om0nuEhAv3p2NZTxUNXytZhmORKOCi8bL5kJRV5JJMKYeDkyscu/WlEkUJn15dsXVLPPr17Ia+/QZDq9MzCUcC926O+Oqzb/DVB5G4797J8Oo3Eu6uKmhIuBTT2PVMUQbuH3c7Ppn/N/SRKDH6gbGocVZioLsz8jLTkPHdHvRUa3B+sAduefxR7In+CH4yVxxjCVHQa5SBvvcx3H2c4RM4FSmFZdyvEju+2gSld1fc/8RfkFFuRDbrh6r4s5BRO/nmcmiT98Lrxy0YnXMat/fti3kJu6D38cLSyROQX6TFO4n7SfzocTNVvoOVVGbQiuWcSY+v6XtysLQUlXYkjgj+2TOZ16j0psEDm02OOxuJAXzDzMWi8PDZ2ptLm5lq3DisWEFlhC3QIx7LF0dRzu9ftwAlmRK9GZgUiAAfIWGDqSvxSzE/yvGCr0B7F+C1SRw5mLkkAjOHutcm7jB9Iil3KKZfyCJuMDHUlXv4r+JCqkV/zDpn/6ELEDGn1lEfhmKkJ6VBMW4Chgp/7wBRUm8OWOyXDt/Qi6kpzaequhp37SKsXcJITiF1JDUW4WHrkF45HYIXQnvMXBlPUZvac6n2C94H4+cjfWYMIoP9GPLI0gPGEi+Oikd6C6k3QxdEYE5grWeFoTgdSWkKjJsw1Pb39l6nRud7Ta5BO867PddNm4Dw8eHQLlqLJUyZYWdCamw4wtalo3K68GBfexVaSr3JSSyGhrh42x7kN2B6k+SVCxhcKVHSrjZ2kCihtL92SNIvSEhwYQpP/NL5iHK86LHT4bHWrPynnnANYEoH+7OxfVi3rpCoPceVPss4JwVAQZJdqaxfFteSWeuK/ZDuG3oJgvJqjbvaq9v8bTffkgfPwFrfS6feZFIBM2OtDxZRTSak2RiLUxnfHYZ1jNBtnHrTNlHSrjmgyQSUsjYC6QOCMdbPxxZvnpO6EuFzUy7GKdel3lxqLmi8y7bn+FpTaR8sY18IUJDU4LW7lHKpY6U3vK4REzA/nmWLLRphNy7PajYfNyyb1Aq+KQ1xr0u9yZmJJREzMZRpbwJ5mpPIZ5eh09HSbac++jYq2RH+YSuwyDaf1qfW1I0HYTeXUm5l8p41Yy18L5l609qYaEc/rCu5KQ7d1oohbTvm2GZAttwebUIE79vFtWl1Qn9nCV484+pjM8/Cp97Ytn48Ne0jpL8Sadg8P1dMvbk+Sx7xKCICIgIiAh1DoNMTJWYSJVUVLGmh94ecJS9CCY2E/2clOSL4blhJiNCNhH8SSBGWh7C0xkqVhUTwD2EcjknQlNBvg9SK7XcaJznef/1NbPrmK5w5ddR2NQb5DSTxIac6hOU1OgNKigrRzUODQUMZFevhCo2zGkePHoGhXA+fQbehnKUv3r374O9/nYORw27HkOE3Y/XnnyKroAr2MgtMKjXc1HJk7v0BX/53DYqMErgorVAzLcdk0DGq2BWz5r+IPJaxHN6yCQ4SI37Ytg2fvfY8Pox5D30cuuGu/oOxcd8uPLtyOf4X9S4G+/RH9xkPQU2SJnfrT/h6/Qo8t2419mzYg9HD7sUBXTl0bq7w7toPhVS7lJiY0lPtipr8XOz67l+w3/M9Qpzc0FdAkKU/y86fxoqybLwy6QEcJkmionLFUpSJflTEdDUr4EMfF7OLHAUODjh0Khdn7RhlTO+UL/YlX3uiRLgotgVuFLyW1Co4Wl3AGDIps45A9MZU+jvQqHdsMMIXjEHK7OVwXyV4lBiQtmExlq5NRLLNiEPYZjLCwvjAXJca2pEFeFHyWiyNWY2E1GKWJSng7juG/goLGGlbX3R9cYDbHs4Xt2BC0rC2nO3ftjwGK+N21/qEOPaGf0AQ5gnRmbUMET0FGkbTtrZIsi2p+VB3OyMghQf2S3im2FZZyVwchWNlEs9D4Q6/SSGICNZg5ZRkzGw3USIcso32264lo0yjFmODcCye39g5tNocEE81Tb2CoPacDIwEXh6zEnG7a706HHv7IyBoHhZNH3AJsuzSfhjX7Bq0dd7tvG5FybFYHL4SSfTWUbj7YVJIBII1K1nKMfMCUSJgo03ZgKjolXX9TujDYYiJngxNS8lJDe8xV0qU2LpKW23sIFFiYBT14qVYm5h8oc+PncxIYltEdoPx04GxVr84jA9sqJKqLbmK8lpC8iKAZHFb53FpLyTkJCAyPAIbUznTBC7BeiZdXbBaECK6X9hM24gGyVMt3euv1rgTrksTQ+e6QWSbD5dvTqX/FOcnv0kIWRCKyYwBvvhhxOyGKETHxCO1snabeZHBMEZR1TGnY6U39ce85BzWBIeixGhELY9HUnrdHOo3DnMYYzvdxgy3by5ovMu253hOQkiIDEeEcJ9wZHraeqanoSkpcXGvHSNKqAqh58fcxDlYT48an6bXvanhb7N+0SDlyT+hCVEibMzypLVLEbM6AamCBxfna98xgbyuvIc1v+3YthdIvfjAVQgujkVkrHBv4XUeMweRi4IveHNdkiixzccsiYtYjs3Cva7uHrEgdDIjihucQGtjou6+3Go/tM2P65qPEHoL1arKbA249L2xpfHVYnvYP9aGI3xl7T3W0S8QoexvPvFULvk2ni+a9RFbQ4h/bFQdjsJ9aSyCwxcgWHgzI35EBEQERAREBH5TBDo9UWJx90RVZTWX9wqWr9B8laSHhASIUFQjkCUCXcI6HBtVUkPTVYngU8L/rIJrKz8MD7aV5NRwWzt+V80yk+efmIqc89lMsylCRXkZyQshR6c26aX+c3vAaEz50yQbKXPgQDIKcgvx4EOTMPaeQDwybRaU9Dh5491ILpo/QEaeFvsP7sLJcyyXYckPWRf+XgmVjLUq/JQWl6I0N5PtsIOHRze4uLhBopJBwnhiOct8ejtIsXDKg3j+jgH4ZOmHGD56PFzokZKctB0vrPwc2z//D9L4/UfffhcVVUoo8vOx+C+P4+OMZCwc9X8I+tvr0Dz+J+QUkDQqt9BbRAedwYxqa1c4fP9fxP37RQxz8sI9Kjd429HItqwSiSorXss6BS+XrsgrKUJXlRIj1CoMtXeHp85se9jLdzKwtEmJm2rcUGhvh30oxezNW68+UfKbDrE/0sFrZdwRLNuIa0fEa4fPvC0Pkw7vUPzClSIgmA2Ga67R9W5349pj3trunf0uNzQkR2J8BMvW4oLRdrjy7/IUxUb/bhAQx+Pv5lKJDRUREBEQERARuCIEOj1RYnD0sJXCCJG8dkLpDb1IyJTYPFtrBOWIAC+JEgvJEEFFImENjmD4aqE6xCKk2gi6ExIUFtbjCKU4akpuC/PO4/Sp4zh/PgslTJ0ppT+HjmUzFZU67Nq8Ad4ebsjOPo9FEa9iykOT8fK8+fg1cR8+I2FxU98eeCXsVQwZOBCHjh+HSxdnnMspxSsRr6P3zXfRj0TLFB4eiVVAUqmc5A5TedhIuWCLyj8bzYJxLMOHmcZjMgoxPkr0opx28zuLkLPrG1Tm5WPaw0HY/O3XsDeVY9Lz4bBU5iMyehmiPvwEZTJHaKg0eHnGdHx79lc82H00/rp8NRxoTFaUx9oegwSVRj2qaMSqlrjB44PXsHXnR9hdo2Y5jQRPuXSDr96CIhc11mhL+IaqBOnVWtJQwH30anmqfx9I84vgWEnfFJIpSprG1igVSCyrxmFdCaIO7ReJkisa0tfwy7Yyl6iLxoBX+1AiUXK1Eb3C/QmGhBHAEhofN5RiXOFeO/71zr4wq5XnR10rgrLjF0T8RqdGoLOPx0598cWTFxEQERAR6FQIdHqipFTlAV0VCQBbwIycRIgZMqbM2LHkBlZ7VLMMxipn6g2NXqUkSuyYISwTEnBIUpjJRghJNYIqQjCBFQxOpFSbyJRyptqQZCGbQc6FxAJNXKuFQh4tHhg0AFMevBfbdsRjS9y3OHz4EJYuWYriwmKknEjB8WPJeOb/5uK+u8fj5+RfcO99Y3H8RCZkLr2x5L+fo+B8GSOGuX/uWKB2BLJEME2hJSxk/LNFMKMVWB5BBUMDV6Hkx1Glgir/OCYPG4xbe3fHrGmP4NMPYjDiJi8oew7Aw7On4rFH/oJP3n4bBSyNcerljpenPoqXlr6BlX9/H6H/Xg0EjoeuyEKTWRPNZw3QK4w8djfc+vH7OJ/0Of6jLcNPOTkYZ3HHjB70XWH7ftKWI8/RGavPpLClQJBrT7zs24eeMNkw6ZRwk9ojx9mILYV5KCZRcpt7bzy8Z7NIlNxgUxDtEliakoPE6FDMrwzFNpYENFRHX3FzDVoW9SgYfToXs5KmX5RGX/GOxR383hEwaNn5DEmInhIO5Yo2yk5+7yfbtP21A4+VZdEInV+J0G0s57iqA++PBph4PtcHAZEouT44i0cRERAREBEQEfitEej0REmu3BMGJtKoWcbiqpFBRdLBarXAUF0BtboLSY4aFDIVx8hyFyHlhhUkJEqoHuF/gsFrDaNaTFSbGExMpRHMX1mSI0QKC5U5QpWOgZHAtOOAhf/W1UuNcTRdfWjqQ/iBZqerVv0bCbt2Ynv8dmSkn8YvR/ZTEVKJ4Edmw9FehVG3DceAwYPwRsQ7cPC8CZuT9yHzdBHUciVVJeRCKCWR8f8oaIHM1m6qXvhv1LfYVCVkfYTCIZI2SvRxluLLf70P3fETSPgpAaUn0zHQlcZjLM158+N/YvLUZ/HVu0vwa34OGIWDV+Yvwpi77oZ/zxEYHfIXlPXsAXOJBZWMAbYXlDOuEnz22TYsPLwP3tm/4q2j6UgkeVJVVIk/9/bGSBdPbDhyAP1vvROfH06Ev1cfOLAMacZNA+HC+OQaGt6ec1Dhk+wsYuqMPiYjpnXvDZeN60Si5LeeFRodvy75J0moQQ/BsiVBtd4mV/FTxDScKQt3gwdAyLIlCLraB7iKbRV3dT0RSEHsuNlYXukIv2kR9O8Y18hj5Hq25Lc4lhBNPnFhEi0jxHHxW+AvHrM1BESiROwbIgIiAiICIgKdA4FOT5QYXboji6an2adOoCI/GzKTFs4OajjSWLSSkbX3TH4YJibCpOdrSTio4MDFvcRqYBSv1VZqw3d+jNAlkcK4X7NFiMgRCBILFSYmak2kqOLfDYKihOoTe5qhBgcM4Nv4Spbh6JGReRonjqXgySeewrmzWXgvZimefvopDBs0HGVlJZgx/QH4j74Vq1etw76Dx5BYUIbszBKmC0uhlFHhQuWLoCoRFCTyGpbbCAQOiRIp1TB2ApHC/6FtCiyse7G3k8GVJS6m8xnYvvUHHNixE9/FfcVzk+DO22/DJsb/Tr3tThQyNecm/xGootrjljsDMXLACJR380SZSQJ7ngwtTOCpUUNj1uOpqbPwvjEL/TzsMC8pFz8ptLQy1WJe/74YreqJ7QcP4M5Bt6CktAx+rt2xo/oMMgtKMMm1N7yI77tUuVQ4OGOWvQ/cKwvRw12FapYE9erVq3OMPvEsRQREBEQERAREBEQERAREBEQERAREBEQEbjgEOj1R8gFVHd26dcOw3j3hygSWGkbd2leXo/T0cZw4fw633jsVvQaNgcXJA/k6JuOopFCpaGrKSOHc83m07LCDu7e3TcEhECVODhIU0/BUZ6gkYSJDNX07Kll2ozMz8UamxicLn8X+uFiW9yhw/4P32xQgW+O+h9FoQN+b+mLpOxGY/+LfcSo7F929usLDsyv02gqknT6L3QU1KM0vY0mQBQ4kPWRyKkgEQoRKFrlgSkLvFJmUpUBUuAg/hXoiO0FlIqdCxiKFRKmBRmGFg9XMpNAz+DnlKLau3wjt+UIMu+ce9BrYH448j26eXpB6ecFKTxE7Gq8WCAoVvQQ+CjUyq7KhLczGvZYqbFn6CR44k4yaHjIsO1QFHSU0I3s6YJhCgV4GFTJJfqg93HGiIBdjHb1ZrmPF5wUZKJCoIbUocbK6BLN8+uFeXQ3bT3KH5EnFD9+KRMkNN02IDRIREBEQERAREBEQERAREBEQERAREBHoPAh0eqKktKwUToYyWMryUVNVCkVNBeQGPQ1OS1FCj5Izx07BYu8KS+9hmPLk88g/W4iDx3fgSNJuSCqlmPXcizCT0Mg5dhxpP/yILp5OGP3Ik6h2lKGsgvHBJcWMUZRCZ++C3Tt24MtFT+OvDwSgh0mBjZlHEfdLCiwmM16cOR12LPcpzTmP56PfgO5MFqUpGpizjuCrpL34KkOGjTt+QU5OCf1ZSYwoHKl6oa+KVYgprqa/ioLxxII3iaB0YSmO4GFCLxU7qk0kQgmOlYoTms/aMZVGUJoIPixWmRIVhedgLK2GU5duMGo0NIDlYfVWGKVmlJlNcC41oZwJOi5dVDCSUFn7yRsIdHNBABNtNPsL4Uw1zUEPPXakn8VgRzeMVLvBQW+EnpHEdkKUsqM9/pmbgqmufTGcqpQMFwe8c+IATlB1cyf9SmZW2mOUQYZSKw/MdB79D9+IREnnmX/EMxUREBEQERAREBEQERAREBEQERAREBG44RDo9ERJUfzXsFSVMzWGdpJmA9wcFLBjogv5Bhq1KlGZn4UdTLAZMfdFaDQD8J+Fb2Dhojk4nXoI1dnl6O3TCxVqIxyppshOzUJKmQ75JC3KHLti+p9fYJmMCbmVLI9xd8cXMbH49t/P4siGlbAvlOHjn3fizXdi8d8pj+KeQd1hGtIXIR9/hgKWv1TTN2XskKFYuuBpFLKEZfzf1+HvcYlQ0Eel2lwFJ5IeLjRvlbAExyqrgYrGsbSOpWcKyREyJVKqW/gbwcEEFjmVJTQrEcp0hI+FShczVSkWgcggkSIzkRjiOVfxfPU1SgpWhGQfHaqscng5OkLV1Q4/703C0W+/wzASSgG6MrhlnYar3hEfZh3DQWfaS5Tq8EA3b/grvaBguk+x0gAnqmgcVS6YV3gQ01z6YSTbpJbb4zyVL5lygdwxYQDJKBedCTqYoKBKpmK7qCi54WYJsUEiAiICIgIiAiICIgIiAiICIgIiAiICnQiBTk+UnP9wMRfvMpa3aNHVxRk7v99Bjw/6f5AocWZ6jf+tvqi52Ree0+Yi7oOPkLbqK7w46yHklRXCSepAGoL+I7JqqKjgsNSQgOjeC18mJCHyh334fOsuOPfri3NlzLvRK7H/+534dOH9GNi3NyQsySkmIZKXV4y1E58lKZGNNadTkcy/VzJKeNLkQOz+YTe2vLcAt3O70H9vxy8Db0H4+x+hoKwCzvoyeJMkMSqcWdLiSA8SnU1RYpWQcOD5CPHBAlFC7QgJH6b1sDyHfAqdXQUyhdHGVJtY6EZrELYgUQJLNe1V1NCaeO4kWpRUeHTxcoVZbYfPlr0Fu1On0bugEjNYNqNIPw6LVAe7Lt3x5O4d0Hh54HF7bwygIYqCpUQqxhLTMgVqnqNc5Yq3i1LwgKYXBkqphLEYoaKCREjtqWa7qqkiqRG+R3LG3qpAkZh604mmH/FURQREBEQERAREBEQERAREBEQERAREBG48BDo9UZIY9gx0LL/JzsyAm4sjSoqKcPudd8DMxX5ZbiHKi3LgN2ks+t57N5bMewNTew1Ev25OqJDo6U9ij2NnylFWZYCniwzDBvaBiooPXXcfvPXVD1j+7U7oVXJsS9VyuyJkFuogO3cSoz3V2BH/OU1es3Fi6x70VzrhIImJIkO1LaXmmw9X4fZxI+ExeDgmBgzCN888ihMZeRj/z1jc/WI07n3yzzCVF6OHXA+zEAmscIGTnCoYwdSVKhGbooREiOBRwsIbIbXY9lNCQkJI4iGbQrNZms9yGy0VJDIas8oZe6wzseRGooBaIcUAH3sc/G4v3v0gAsOrCjGW6T2jnT3RM6OUJTJ2/J4eFY7ueCJ5L2726oWZdm7oSZLGQS2lOoVaHKYIkftAuVyNz0rP4n6pBwa5qJBvrSBhI4WnSQ4rS460KhI3JHEUVLS4SJUo3BMnlt7cePOE2CIRAREBEQERAREBEQERAREBEQERARGBToNApydKPpk+FVkZ6ZBZdBjl74vMM6cwK3gmDqccwulTxTBnF8Otqxt+OVuOnsZqzLh9JOS93JGtVmP38bP45qcUuLO7dCUBUUjFxP/dcwce+suT+PCLL7E/ORtWl4F4cFYw5DcNwIe/nkWVvRxP3+qBe+zOws9Nh+3/+QSFWdU4myfFHbMfwr7zpzFvxtNwGOgDiVRjIz8yVkZBXngehTQQ8X/zK7y9NRdVgm+IvBT2Mio0ZCqoeGwJS1po2QoFFSNCfLCEqg1zXfkNpSQQ/F0FIkZQcFhlclsyTwUjcVQkSeTUnSiUJIq0VejexRkLX5mHnG+/wlBnO/y5SxfcpqdShV+WqBxxyF4PHSOTK6guef3EPvR3ccXjPfpAUnoe/vIuLKkRVCpm6BzVOEAPk+9yz2AmPDG0hzMqDFqqUWSQm2mMaxHSetggCT1cmBHkSHNa3U6x9KbTzD7iiYoIiAiICIgIiAiICIgIiAiICIgIiAjcgAh0eqLkH3eOgpmeG45cqI8eNggZ6WkYMWIgEn89DN++/VF5Nh9uXVzg0d0dve2dkXowBblURhytccOqw0fIPFRhnJMrkqqMiJj3HBZEf0hPkZ9weu9WbInbjW8SjqN7n9549ZP/4IX4DBwwd0UvcwF+eXsaulH5Mdhbg+O5ldi3Yz9uudufZqt2WPflJ3j44Ydx20B/7Es7hQ0hczDKSwGzXotNx0wo6eUPv5nBOE1vFVdnF1j11VCyTEhQkyiF2GKBJBHICrkQGUwVCYkRoSxHxt/XWEio8LhGmsCa6UHiqlTBRW1FeV42hgztDQ8axGoZabzms/9BsmEjpjo7QPnLfrhR8aFzcsFOhQlbchlrTMNWtUqD4pJCTGAb7tM4wa6rEk4VVrjWyOGuo2eLpyM+LjiNcxUGTKax7aShQ6AqpBmtEJtMJoetoXcKy4X45zIyJvZSCfTbN4mKkhtwohCbJCIgIiAiICIgIiAiICIgIiAiICIgItBZEOj0RMn8Eb3h5exIA9Jq+Hr3hq64lJoMGXJzixAw4iacz8xC1/59YO+lhjGrAAXni5FFA5PsauC0QoUtaVlwdHbCgaQkDPX3xyuhcyE5sh+P3DUCMo0jNiQdw/csr/lg9Qp8eNIVu87b0eS0AMWHt2LXF8vgN7A3nTqEpBk9Png+BGGxnyI4dA4+/ddrePCxp/D9/+IxZXAfRD43E5U5ObCjl8oGpt8MeXIenMY/BoWHKwxVNTCRwPCmrMWZhEhJFckHlrcYWGfD4BoYWTajpvmrXEFfErtqGsXSu4TqDauQkJOjxdyZ03Du9H54ePXD7u+3YeiIQfD0cMQ3Ux9H31+PQlaRR88RBTJJFIWn/8qYYTkqauyxvyIXflSNPOvigSed3JHH9CBHowYShQxOTM45xHKkl04fQG8m6jxV7YbBbvaQmhmbzJKfGsFPRUjssaMnChUtgqmJA0tvihM2X32ipCgOoRPjEbg1BpO7XM2hXYS40ImID9yKmKu746vZyOu7r2uG9SVOIyUat8wGVu0Pw9Dre7aXebTfUb+5Ltg2wMNnNW4Jd8eauGAMuEx0/3BfK9qG0BeSMH1JBMZ5AzlxoZifPgerwobSfvsafWzHTMbMZeEI4JxpO2Ymjxl6lY55XfpVW9hcn3FYROwmxgdia8xkXNXbT1und6W//y3m8ittcyvfT4m+BbOxCvs5ZsSPiICIgIiAiICIQHsR6PREyZ8H9MegvozFPV8GX/cB0FqLUKEtgLVchVGjB2PfL6no2U2O3l5KaIuAc1VO2FtyFkUkICSM6a1098LWxJ8glcuxev06zH9xPhNe3DHG25FqixLkufVB4rEjeHL2dBR2vw8bjzOhhgap6du/AfJ34AzLfoTP2neXYm9cPH48n4a/vhKK0IV/wdMvLMTG2A1UuwAfhz0H54p8VBfkkVhQ4McThfiaEcJ3PvYX+p+cQmr6QSbY1MDN1RVd7d3g3LcnNN26obumC/oOuZkKDxfsObAdaza8B01RNRUnalSqDfB19URJTjoKasxUnQD/Hns3whN2gqeK56mEeUHjDk11MUqrpEig2esr54/CVynBWDcffM2SmiEaFf7S1w+3anX0NwGqTVSsKOgkq63BLj7Fz8s6gXtVSvzNww9dVCRmqGiR1WhhttPDZNHw3JQkTnKhYxmPk8INVds33MBEiQFpaxdjs88ChAVoiND1edBu72C+IbZr8+E6BdG1rAau2jPrZSy6WntwFhaEM2J9sGItSZdrtwr9/RBsl4Ftx/vhxXG0AAsxt3ge4oKvD01SlBCJpcVBiJzu03KzixIQubQYQZHTYdui6d87frKAIQ1rF2+Gz4Iw2KaRdnwMvA5BEUBYGBC90gfRsXXtacd3L3cTQ3I0ZkS6Iyw4GRFc6K/lQp88zdX5XJd+1VZTr8/8LRIlrVyHazG2WjmUSJS0NRbE34sIiAiICIgItIRApydK5pIM6N9LjapiC7q59YZMrUXOmTx4Ui3SpX8/HDqQSiWEEoq+7rDTeGLbroPIcVDDzc2N6S0GnGM5yxD5/7N3JXBRVf/3sA37vgmo4IYbuJEmlIqWaAVmLpWoCWrQAlbSBlZA/YIWsV9Ci/x+JZZiuSfmQpZkCaZSKriAGyr7DjMsMzDwP28ABYQAl1//8k2fPgW8ee/e8+698+6Z8z1HAjMHe2w6e4alMxqwJGHQlx4dKC9HjoTGrzR4deljjb73eWP9qQJo2ZijoaIAjcd3ga6xNE+lX0g9jVTpQaJDTxLPB8bD+3k/RH0eh5/3/swUHtBI1QSPDR+IspJs6BoYolrbGAfPXcHOU1R88Lo1ECcAACAASURBVD22traQ19ejML+AXqsa9GslWcFUGzMqSZ57ZRmOXyxBSvJe6FdWYKZSDxLTXvhBo5SRvQ1wUJjinaKzMDIyxJ4JHoj7Ixm/KuQ4x/SfYKbWuJo1QFvWgO9q6/Bfeo5o5eXC02YACjRq0Tu7GDMt7WnUKuExNHglW5Jva4wrpWX4WVaOXYZ6cGbSzVsKc/TVYwKPFsuD6gWzEznNbGn4SmJFxpIdTf7XhiU65Uf+PytKirEvaA62ucdjjZewZfjfPGj/rZauvzFRotqM+mfBZwuVRz3YEWbEeWGXS0IPiJ+/0bj5n2xoW/DYgnm8Xokf8S+Jg9cuFyTcNjat41mUFueOwJIozmuXjtUZaXFwDyxB1L4gRp/zHO1/7mpySpMQEiLF8tZqAqo1guZsg3v8mh6MMznSor3hu84QwVvi0Bmv01VzevZ3OVKj5sB/owNCd/ZsTnR5nf/JuOqqFf+beXh7iBIpkkJCIF1+u1WRf4JRl2t5V/h28fdbnVs9uLxIlPQALPFQEQERAREBEYFrCNz1RMkyBwdYmDWi7/BxeMT3WRSeP4pP3/0MrvQkyWHJSlVBKdynu2Pks89Dj6Ujvu6PYNyUKXj8hWeQm10AI5qi1tTVoYa+IGW1NfQK0WXiC2OCS0uw8dPPkZiVjbhV72FgXwd8t/cY0iqk8HspEFVUYNTJSqBRVYB+vcxQUVGF/MJSaPB8lzJPwn7QAGhQDVJaJqN3B2N8y6UYZGUHa1NdQKKG7NJypFFR8tW6jaguuIr/xm9EbkUpnlm0BNNYClPKEhdDpZJSX004jBiESW+/DaWsDBURq1B2pQJ1gwbj4VAfltVU42DQ5wi9fAwPP/cMwqbPRHFNIY4W5KBQ0xxmleVwobmrCaOQpbpmONlQjbDnFiN6ZQwszU2wZtYCeGjpwdreCJZXK3G+sQa9P4qEjpUtPvrsP5i6bDG0KypRHRaNISRp1PTr0KvOmPHA2iioL4V8xEgYL/NDw9UrUAt/HxpHDvw/VpS0Xzn+Nw/af6v1qsuH6/+fihIVSeKbDLe18SQ8eiIlyUCc13yURPREIfM3Gjf/kw3tjXgI5NP8koi/vVReSoJl8i73v1/ZxZ1edP4n46qrTvxv5uFtIUqkJNcm74L7bS8f/QuJkq5uz238u0iU3EYwxVOJCIgIiAjcRQjc9UTJswMGQMJo3ZkvBGFR5EpcTf4BC++bhvsdbFGUWwQJk2Fe278PvSdNRWbq75h5jwvmL3sWKz7+FA11Spw7c5qRuDq0JRVyd6mqVtTBxs4WBibGiAh8AStiVqO6shi6LGGZN2MW6LiKD1ev5nFK1JFgoZkI/1UygaYBw4cN5RnUsOe7b2FuaoF7J05BSRlVKTk5MNLTgwG9QYTY4joeq87UHTvb3tj+xQYELl2MbBIUQrKNEetn5vYegMycCxjO98irqlHGCOEdVK4IrxA9K2yqKcKsF17BB//+QPW7j6zGIakoFc9t2oAx94xDBZUjFLhgsONAqDHmt4AKkoricqjz+mrqjXhhLr9B/yOD72yEq0QfXmzzwL6WMMkqR+F4Zyz49RfUK+vhYGWN9LNnYWxpiR+feh6N32ygpwpgqm4F/QYjnJFdwpCPV2LgIl9k//gDKuYuguGJw/8ToqSlxCI6jt8UU/4uPEjFOu5EsPlGRIZvRUoJU4DMXeEXEQofl5bK8vYP1i0/b4CfNBZhsT/jsgwwcJqFoLAgeDk0b7g7Iw+62iyo3pcJnwMeyIqMQnRiOmQsVnKaFYSwIC+0nJ6jDllJMYiOTURKZgnziwxgP8kPERHeGNzchKb+bUEQ4hEWswvp7J+BkwcCg0Mxu+UgYfxm7UNMdCwSfr7Ma0lg7ugKz6BgBDZjIE2LR2TMViSnNv/dyRPBESEq7wTV62aIEmka4iNjsDU5VYWfxNwJnsERCLl20uZTp8YhMoIqq6aD4OgZijUhbjC8AUd++x7lDf8sH2zppFygzYNzLnGeEweHNR2TJMWtrmtgPwk+IcFNY4Lv8/cORyqbc+3lGnp9UyzNQEJ0JGJ2pYNww8DeBYFRa6gGuM3jpnmczN7giGTiuCudY4D4OHkGcw1yQGp0WHMbeD9dOS5IkF4b0l192DVju3qLI5LCms9t4IRZQWEI8nK4psLoeCPS8UZUwDM8JFY1x5rw9IF5nG+z148CCf7eCG8LKkJbNoitMWXemJNnQLu50L5DxUiNX4XodUmqMc8LwsXNB8GhTfOnyw1U+7HV/md5FvbFRCOWxt1Nw9IRrp5BCA50xOUofwRuzOR8vP6aJ5Sc2fTMM0m10Q5PueFOqc7VbLkgzUhAdPO9hzB/Atren9ZvVpE369ywJb5d+U7WVnjPScaiA1GYJumsXy7XfDY6nRetLtb6mI7m7JqdTtgXsuramHX1i0Coz/Vr8AbhnlhH7Aw2x8bIcHp+NY3tG47jNVtj0DT+ux4bTR5Ta+FDBVNEnHAPO5gjPVm/i1MRFx6CWKGdHGuTfELgYx4H33YeJT26XyyB8g/ciMy2A4kkoo2qhC/T7xgWKeKwIiiGa5EHVh6IgLtQ0tVm/WG/uFYHtP5car5PbXATPjtcAhG1hmOjpd8b/CCNDUOs6jOhg8+fTj7HuiSIuppb3b733fv8a+NRIidh7+2PLJ8t9BfrgXywq/VS/LuIgIiAiICIwD8KgbueKJlrz3Ib3tJ5r70Gv/few6kf98DvwUcwtpcJDKsboTPUAeGH/2BpjAJPDR2BK+czMGL+HHy6fjMqCwoxd/ojTK6xhpwlOGosgckqrkDIm8G476Fp+PaTWDwZ4I+83MvoZdMXsz2nIyUpEd6LA3CloAzllVJYMplGVitFBdUrP/30g4pu8V/ig2eW+mGMqyviNmxGdPRHGNG7N6YNtUdxdi6y+T6doUMR+q8PUXwmDVbDRqBeroAGS3jG0nDVhIqWipoKONP3I7eOyhKHPthE9YmivBKzTI3xPa/xxdYdWDzrUdVg/uj+abh67CfWC/WCw6hx+KNYhiusHNoevwFGvS2wftW/cWDzDtQZ04yV/iMJCXtRzCQdqDXATkMDM8n1jDezQllpIWYk7oXD1GlIOZiEiZMmYzWVLM+8+SZytu9FwqyHMIQlSxItQxjWaeJoaS4W5F6Ato0NfnxyKYbv3QfFyUN3nCjpqMRCtWFKsoGTq7C5dIG5RIGS1GgaGmbCeyel7qpnqY6JkshUA7gErUGo52BuIoqRsSscvlE2iD4Q0iTX78mDduvlRfW+WGTZO8CHhI2HgyEk0izsCvdFlE00DoRcLxfIStqKXIdJcHGwgDYfkLeGtD1G6J9/gjmcZwsbESf2T4osoZ2RUgS1SPnlqYiYHAZErEGgqy0MwTK0rGTkaU/jeZsaJk1LoFeNC9wdhb/nIjkqEMsyvbGTnglNEHW1CexAUUKiJCEJcHF3BEOgkJsc1Q53nnZfIGaESzEvOgI+jjxIXoLMEuI+mIRFuwfu7viMXNsgB9Dz4U8emKVJIZjG0omgtaHwHExE0uhD5J8AF5IqgSrlSScKGT6IR3v7Isk5FBEB7rDlodIsbpodXbhBbxpHt23cqDAPR4q9J0IjAlTjRMpNb/j8VUiVNI9NDwferzwkhpCEkITiQNQ0/tyNlwpb+iS5zENUqB9ceJOluamIDlyGTO8tiGuuAekuUaLyvfBPhuvqaPr88GTFGRzP/ogiMeISfN0UuePzUb0zez4SXFYjOsiN442b+cgghJf4YWf0tA6NMnO3+mBGkgc2hM6GMFSkxXnIzKQ3k9tgVf9vjShhaUrEZIQhAmsCXVVjV5qbheQ8bUxrnjAdbha7nCN/fl+axrcjfXQCm3x0Mrg+zeeYbMGUZGdkUDhLmHYieloH9qEqdcI6uG2Jb1PCk7XVG3OSF3FsuCOzi351PS+6M2e3QuLoiZUrAzmuVBMfUapxtZP3uXnzqhp/SbBxciUhy+PMJVCUtIy/68fJ06KpCOPKRAwCXcwhUZSQIOTalOqOtS043QBryzx0hAcJ4wCPtuv3Sq7fbj1Zv7l+Rs3xR7Jry/hs+izwj0qFzCX4OoHa0/vV6bra1P4km1koKXGgfw3JP0MJDA3Z6Jb1R5grbT7PUuFO1VzT2iUc1oSbc2gEAkhM04kNWWRkHDl+tVXjNBKpBi4IWiOsfxxLqvna7vPnThIl3bj3Qj+68/l3nSjJJW5zEOewBvF30hC5G8ureIiIgIiAiICIwP9vBO56oiTQbQQaiyoweekzeGLlKlzavR1vzJ2PCUPMkH6mFO8k7sPwqR44fPB7vD7FE7UkBe5b+Dii1n2L/Jzz6N17EMbrSlBJBYWerjaOV9QwWjcWsxc+jb3fbMJD855AeXE+jEgkvPn00ziwfTNLeKxQXF6h8h7pb2SECyxzcbxvMjbu3Y0imrVaWdtg8zdfYc4TC/HmW+/gX++8hT5UkEwd2gc1LAXKKCiG/dQHsHX3fpSe/x0W3Hzlpp2BzfAheP3eqfjmyH5I9LQxQqmDo/IKzFv4MN776nv8seN7+DzmCYYa42puDqxMSVro6OCzf72Oze+/j5FqpvxGrRpSPmilV1biWOpZ2I0ZjI+WPo39X3wBJb1Zaum9cpKqltJmomQw/Vkm0nNkENUHJmOGw4+qGyWVNvPuG4f0o79DzcYK6Tn5UDLC+FUazT7SYAA9Iwm0qqtwycgWcwtOo65Khj0DxmAK8Sj97cc7S5Qo+PDnnQj3uJXcJFwvsWgiSgLapW3wgcp/BhI9WzZwHRMl4ZJ32208+cB8j/91w9JbIkrCIXn3AKKmtdrWcrPZdPo/SXkRjgmUYG0yN1MtG8Ib+ielN8NkhNuuRbLw1bSqnUnwFL5R7tYumicWVBUzEjGL3/ir9mRdbgK7U3rTjPss4q46aVN5S1pAOxxa1tZWD+qOKtNLOR/sm9I6Ons1bZBDEZoVifAUD6w+FNa0KWrz6vi6qrKQzCAciHDnZrvj/ggbyclRjp2ktzSNo9s2bpqJEvPVhxB2rRNyJEfch2V5rRQuQt+4SfOaX4KI7iYENW9UAzYkoLW/qjw5Ave9rM3x1TQGu0eUNPU71mVDW7NW1cZ9BRShf06UdIip6r0xcG7XvutD4x6EmLe7Xqt7fGtESfNG1bOTcamaDh0knnQ5R/7koaFZ/eR4jagTvCsmI8qxbR9VqpEY507GX0fvaRrrmUEHEOEub9qAd9qv7syL7szZJLQfV7kJ/iTbPa+TCp2Mv7bHNfUn1mkL4r0dWoGXxZ/nIHVRZ/ens3mYha18X9K85vHYzfVbda9jXdph3rTGrlC0zMObuV+dravN7c/l5xYJwdb2x6q5EutE1ZB3kwlx8yuLP89JFcgwgSjtuC3XDm5eV7r8/LnDREmXY6Sj6dLR558q9cZRpTYMkwep1Ih/qxSi/997CbF1IgIiAiIC/0gE7nqiZO1z01GRmYOJfq/BzS8Alb8fxAdeXtDWU4Na/7FYnfIbC0wU8HlwHGSHTzH1ph7TfLzxzpfrUctyFDNLM0wzM0ItS24kBkb4g2aqn6//Eg/P98U3sZ9gnj/9SEoKoWtqjrAnvXHh+CGglx3U6tVgSTWGsl6Kw+fP4esffobjyHuw7pMY+AQEsvxmE6bPmIvPP/kPlgX4wdbMGMVVVdBTqqGKmb+znvTB1xvXIpsGsn2GDsO26NV4jO+Lf+UNLF35Loz1NTCKpq2JVKtsifkIjz3/Il5fvBj/WbsWVSzRqWW5zy8/HcCEyZNx4JcDeJhpN34GA3BUVoAGY8b/VpTh2MUL0OvXHwFPPokfvv0WfalGqaFy5Ux1DUoaqSghMk4sxxnLMiJhj/navkT085iKlIQf8OoMDwzU08K+6jqcv1IEvT4WeH/MOPT54xSMrfRQVVoMG98gTIj9AJeT9iN76pO4x9IKBYcT7xxRssWPG4EwIOzGEoumDdMaPki5tJronZXatCVOdnnsbDZ3vbY9a5vs0s0H7RtWGNX7dsFjZzvTx65KdoQTtTum4/6138g1mdWG57khgGPOy01QIXTxat+3LjeB3SFK2uHe1Tmb+7pmpyPiSIJ5xHdtPKnCY6METgGh8EoNRxRJkxtUCZ3gr9qEhNg0k1Ad9+fPN+BN/btt46aTdnbYhuYyHb8eESXAGh7fema0J8S6R5R0du/bbUw7IV46HsNNG/LUgBZSre14ldMw0tc/DoazgxAwzwPOgrSn1evWiBJBNRGEOeF5cAsIgJ+XG7/Rb3v920uUNH8T7shvwq/F9DZjuoZlOK1vkIoQS0VAC4HZbhqriK5I2+ubetXxuQg+1KSi+NN+dWdedHfOthtXN+DVMrf/9LjO15TO1r0mODqbh+2Iv26u352NJZVSJ2leM/lzc/erYwK6qf0b3UkQtXP37XRct8Gzi7W4u58/d5QouXHt6bKk508+/3Y6xsH7dic4dfUZKf5dREBEQERAROBvi8BdT5QkvuOLSlktpjz9BkZNeQil5/7ACxNdIJer463NiXB6YAqOHdqNFx/0xDAjY+QWlmOc/yK89flaVDP+18LcApNJYlTV1ENBicgFmYzGql/Ca54vNn2+Ck88G8QSnTwYWPXCsunTkH7oF2j2tkMVjVYt6zVYciNDGWN9T2TlcxCp4Ykp7vjtt2PYumsHXCY/iF3fbsMLfj7obWOBgspayJgWU5JbiqXz/RC9fg1OnToLJ6eheHX+XLz39bdI3fUDxs6YBlt6vrrU6+DHOjlOHf+Dhq4jcZ/TAKSevghHqz44WXAFT1Ht8sV/YlGlrglTfQN6jZjQwLUaV1GHYpbeFGVfgJFtPyx4ch42bfoGQ5kEpGQaTi4JklKBKOG/joYacKgCJowbjzd+O8QeqGHeqHvRcOIIbCz1cLioGp98vAEuy7yR8vEq/PRiEEaa2SKTRMk8klA240fhAI1y7TfuRV8m5OQe+v4OESUbIXXKQno64Bp6Y11y9zZ6XREnd4Io4ca/vYHfDQ+mlEsnJyB23S5kZGSqvBKaXvOuqU46e3BWPXRGuWBtko9KGcDigaZzxcYiMdMWHgFBWO7dypeApTfr4jYiNT2LpS8tRfOu1z0kutogdaTAKGbpzbo4bExNp+xb8Fhperm2KAwoD3fzzURwZ0aGKjzSOA/SeX/tMa8bhqwqPOQkxli+JKhiAudEgnEibevVVddd18Zj4vpK34JtR5sNEk7cwKxwEL7BbDaRaPMR0ZmJZLtzdXOD1pmK53YSJTeol1Rti4LL2iT4sIvdmj/N31A73BANfSMeN56vGdMbrTrajpWOPopV4ysWMVtTIHeeh+DgAExrVpPdKlGimjEsT0vgfIlNzIStRwCClntf84C5nUTJDSU3wsWZoBM4fQU6hqXVvGyPS3OZne3aJqWQoJLyzQ1rU87Xab+6My+6NWdvVMV1RpS0H39tjmvG4MZx1Ymi5xoWnZu5qsZF7rvYS+WFRbfmYbO6o4M531Fbe3y/OmxDZ+3/k/Wn9XnQNHY6wk0FUbf6zePuMFHyp/e+9WdWV59/aU5w4gNAuj3X7jsa/97RIiT+TkRAREBEQETg74jAXU+UxCx+FBdLZfBZ/gY8FyyC7Mpp+EwZD+exk/DW1ztpZqoGn0ljUXTsBCxMjHA5twST/ReSKPkKMkbgmpqbYzTLXGTyOlTRs+MqXVC/JVHyOImShLjPMYNJOqV5eTCxtob/ww8hZW8iNOn1IWMUsGG1klX2DZg1by7JlU3Iz8/D2OHDoV0jx4bdCbjX3R27Nifg+SXzMayPLfQ1GGNspIZLJy5g0ZLn8fq/38N5qlEGDXLE2H52+O3CVdSWVkDPwhRDNNQxQKnFB2g58mqqINHWQ289CeQ0al346Hys2rEeVhZmOEJPFoeR96r6OY7H22o00n+kHofJg+Rkn4OV7UB4z1+IzRvXw13HEGpM9ilEPY6riBLAWEcNGtzZHvzhBzg9+ACObd3GTeccTIQWtCy1kEGipN+w8fjg1CFU5VzFst4OrKs3QTpLd/7L1B9INPBO735wJgnU18ocFj/tvkNEibARXosASQx86XVxzZejedZ2a6PXiUdJosf1koGm03Vvw6v6VncZyxc6+3a/Ww+qzbGhqW5YQ38Kl5ZvzDtSlMhX4xDlxq2/U/+zb+cEk7+okHCkua9VfYMtFXxCYhhPunI5PFivrjrPrSpKhE3OjBgYBq/EcsEjoOmkqm9Kr+HaFfmi6msyZq1myVBKEPy3umB1i79AJ6ty+/vd4rkQ3DoauKvrdnSv/3Q8tTTm1oiSG8ZNJ+28fUSJnKVJzX4N17rQ1oum4/nTXinS2TfY7UvcOiZeuiQ1uvwEprFr9Ms0WDVUxd0KVV1dnrMrw8nW1xTMM6NCEJ523RfjthElN5TctFy4OwqtjoBp9ldh2V2CD6jK8UVu2AGEqEyV2r3a90valQ9RB+tC+3N2d3PdreNuTVHSpSKjk/nVfh52Npbalgnd5P3qEVHyJ+O6x4qSbhD1ndyjtkqaDsZgV3OrW/e+B59/ybOwmsRXSpA/ttK75UC7z8Iulw/xABEBEQERARGBuw6Bu54oedzZCVdpjhr6/nvwe/U1XDyRjCmTHsDeA79g8CgX/Lx/J96d8Tj6mZuSpJAwwrccDy+cj5c++gw1+cUwtLHEZKbeKDW0qQ6px7naKsR/Ew+vJ56gweV/8KhAlBQUwMTSAktmPopjOxNgYmUGHR0JdCrr8Xt5MfYcOwZnFxesjHgboStCVYau23d+h6ksAVq/5mv4PLMIzvp6cDCxoJN+I3IvF2MhS3qW//t9lOTlwILpN9oaoH9IIxrVGhm9qw4rpt/oNapR/dFAXxXGC9PU1VjbiE4iwDf/2YBHlnpDjcesj16F+QEvYcDIISg5mYHxEnVoUWGyp1ZB49hLMLFzwOO+i7E5bi0c1DShQ/VLibIBharSG2pgeI7hg4fgxOmT0FDXgi9NZkvPZqAfjwVVLUW1SqQ2qOFXWTEs9I3xgJY2yuhpMvJ+biYO/oi0Y0fxyrhxGEISqoztfefkyTtElLQ88DUlovgmtzX5u/NEyY0lNCqvixi245aIEpqGuvkis5URpnBfVB4FK2zbKkq68ijpaPkTar1pHLk32hWpHakkmiX+fi1qjy7JhbYbBcGkdfoKh3YYNJdT+LUQUN3xO2j5drqpPCGyo1KaVv278X5z4xg1h0k5gjGoV5MxrcobhRvIYG4gbzQwaT5bJx4lf+oR0ROipBvj5o4TJTd6SciTw+hRYtjOo6Rd6doN3iPNpQKu7bwkeuJREueCLTQOdrjpj+omUiYzoCkx5rYSJao2Cf5EcXBsng+3hyjpqOSmBYAmn4k4l+vGut2GRpi7L4NmqsDLwn/JmLT2uWh7ntb96s686MmcvX6lm1KUdOq1cfMeJYK3SUobj5Ku56Gq7Rtd2/mCdOxR0uP71UOipDOPpPYeJYJ/SoxzJx4+3SLqee86LI9q3+87RZT04PNP5VHCSd+iIAxtZ3YslwPaHRCF3Z5Q4oEiAiICIgIiAv80BO56omRq/8EoVtZiyZIlePmDVdge9wmWvxqCInk9dNXV4T5+DEzTz6F/nz4oNmVUbkEJHvWej+f+tRI15QU0RO2F6TamkLOMpqxajswqKb7csB6PeHtjc2wMHvd/EcUF+TC3ssQT0z1wft9+WNLg1MRIB40ltcht1MTB/MuqGN7JwwdBdqkI2Uys+WbnTkwiUbLps6/wzHOL4GJsDgMtTdRSvpHPxJx5z72IVz/5iGU92Qyr6YNqYXNcLoXE2AD9LCxRVlJMLxLAiAaqJSUl+J2xu/eMdlON34uXs9Cvr72K5Fg0exbitmxlHf8ziItdg15UophI1HC2RolSHmfK457w8cGmdetgJLyZhEylEmggUSIQOsI5Nn8Zjzm+rMH+bhvenzkbxsLv1XmgRgPLFrTwM9Uz0eu/hu/8BfCdOxtfb9lG75XPsORZfzw35wmkbduM+0xswWonLP8j5Q4TJWycKhrQF8luVEo0u97fUaKEuqH42XNU32K1TiAIiUxBet6tEiVNG6UQaSjiVzL1QEiqSY9DSBDjJGWzVd4S18w2t0oYqbsSK1UpCM2pN1FCxUmzpwfVHVG7AE8Pei0IKRRMOEhc9TIiDZok+VkCsZPgjjVrqFxRBSAkIiY8kiU6LtfLYnpIlDSZiybAfc0aBDSdFIkx4YhkGUPrFJQOU29a0kvaf/PYWSlNq9W7w/vdMi68NmBrs3Npk9IkF/NWhmGes7lKRSNlOkdKnjNmq+KLmw1KHVZzLLlBwodtbeFhu6PUG76vxHAafTK6SZR0d9zcAlGi2lAJm+SWSNH2n3ACtkz5MXDwQISQTsLUEWkW73tIJEpaRWtKk8KIU0lTOhCNOhRMZ0pkTGpc1mU4XCO8CAtVVJNfzmxKL3IyF+pWkNTR/VYZYzpgNSXybhI55MRUWyCuhNQb52CE+Xk0+YEI6UcpGZC4E9cODHXS4sOQOdgHk5wcaNwozI1YhPinwas5yerWiBKWODRNGLgxTt5QSLxKXIWXIw0Q1pJ4RfzcfLOoYBPMo4Ugb/aj/f1SzYGtmN2JIW1TyQ3L49oZdl67Vc0pKs7BYfDzaPIVkpdkIiVDAvdpzn/iMySQGYy3duBa4LKylcFu1/3qel50knrT2Zxt7szNESV8M1OefObEw/EmUm+i0pgGFrgaoSrsSpAeF4LAJGemCnHtVO2bu7l+y5OZGvYyMudFI0JIFhPKGBnbHh6ZiMwOUm96dr/4mUVCPCtoC1Y2DSSuM52XDglt3uozB/GOPU+9yU0ugSHHjW13iRJpEsKmhaAkaC2T34ihgv1ODEdIXBYuO/hdN+btaG3xbVV+1ZXCpMMx0oPPvxaihOdRzSlVtWXzZ18WE6DmrILtux17Hf3THvzF/ogIiAiICIgIdA8BkSgZ4Eg/DjncxHWdFgAAIABJREFUH5yKsJgv8Hnk65CVFeLj+L34ZcdGzFywENOMzKBFIqOIT6CyYkaUPvc0gj9YjXppAcyMemESU2/KWEpSzojf8/Qe+eqzT/H4M8/So+RjepS8yNKbfJj2ssZTJEou7EuCuYUJdKkMKcmpgMfiZXjlsw9RXZSP8b37wsnUBumFV/HF3gSMm+aJhC+/wStL5mGElR2UjQ1QqiuQR7Jm9rLlePXjKJSRZHGxcSAdAew7eAwOE1yw7JFZ+Hn3TuSTeJj56Bys2fYNPqb65MWXXleNilqlAg1CSo9ED2P6OCD1yiXs2r4HXrMeVv2dohIomO6Tf/kCrPv2h7/P0yRK/otR+maoaVDgao0M2c1EyZiBg5Dyx0loG+pixNAhsKcBrA43NUVVNVAnsdOopoHLtSyrGTEaSSdSkXT0N0ymn0k+TW+tSB5Z0BtFraYaIzQNMcbUAsuOJd15okToZPNm2mZlk1rgzhIlwvWSEMHN5a50enBIzOE6OxTBs0sQPicTAbekKBH26qmI46Y0NqXp3E6eAQjzMUTsjFTMa02UYDW2OPKhNmYX0ukvYuA0C0FhQfBqSf+RM1Y4fBXik1ObfE4M7EnWBTF2UohiFXZfWSwtCEPUtnTIYAD7ST4ICXZFmm8MzNfygfOmUm/kyEqIQljUNqTzmgb2k+ATEgzXNF/EmK+lZ8j1XAIhNjgqKgE/C40T+jkvQkU8GXYg0VZFQNO3xLsl+rjdetjZBrklLrN1hGZxajxWRa9DknDvqMkyd3Sld0sw422b26a6t2HYxg4YeKzEFqbhqP7C2OOtkVGITUqHYOci9C0oOgpe3SZKujluboEoUama0gI6jwsWsE1wxV7vEsSGxTSNXwMnzKIpcpAXI0Sv4SpHRnwIQmJ/Vo0dAycPBAYFwyGRagfHtqVpwn2MDN+KFGEMEhO/sDAMvuG4XCRFhCBMGGsGHli5JQLuAqgcg/tiohGb0HQdYYy6uHljuRD/28GXwcXCtWISkaLyvuG9c3KHH9s1u5lVuTWihH3eGo5V8clIbWoM54QX5wvJneZ0W2FHmxH/MpbFpHALbo6ANfvgY9O2dKVbCUkdmFrMa+X1ImckcEx0LBJ+vsy5KcDiAjfv5QidPbhNqV37x4ImVRvapc90p1/CstPFvBCGbw/mrNC2myZKVEODpYItY7R5HQwO9AJTvTt5CUTDMiiCVsMhKRIRccKY4hhx9UNEqM81nxnVm7u7fgsRx5Hh2CqsxcL66ReGsMGJmKxS5XldS1m5mfslz4jHy8tiOG8A84A12Odj07ZEsX0vm9frmF3C+iOMfU8EBAfCqx0g0rStiIyKbV7fhDEchOgoquq6S5QI2LNtISGxTWsz1wePwCAEO9zY7zZN7IoY6VbpTU8+/1p7RjUrS9O8mxRqQnobmRObiH0Ic+/SwryzASX+XkRAREBEQETgH4bAXU+UeA4bgLwqJR6msuFDlpec3L8HAwfYwG7IvZgy0AFp2Vcw0IBpL9UyVGtrokgmh4+vN2K+3IB6KjW0LSzw0UIfWLP8pJjfJuczZWbegnkYNmIMEtbHYsZCf1SQBDGysEbAo544vXMvLM3MUK8tw+m8GiRdzIYV/UXiV36A1a+8hgG2dkhldO/axO1wmzqTJoTf4DUfEiU2NlA0atA/VYGcgkLMIlHyuoooySZR0kf1ALYsIgoLgpfjG/531YpXINjDfv3fjZi05Ak8/9RC7P86HuZmNkguuYrTp09g4vDRcNCQ4BiJImmlDKOMDWFhaIwiEiWXKipQmHcelr0GIOz5IGz99GOMNrFBVWMtTlYU41yzR8n+xAQ8MM0L+/Z+j4ce8oSruhrGWlihqLgUlTymTrsB0roGnAOxY1pPbV0drLUNUNEgR8rhX+HmOgFGxtzhVNbBRlOCxPMZt58o+YdN2pvpTpcbwps56c28R/jW9b5I2Hby7fnNnFJ8z80i0GT6mPgn8bY3e+Z/zPu6kzB1i51Ni3ZDiKHgFdJ54cstXkJ8u4jA/z8E/gdz6/9fp8UWiQiICIgIiAj8nRC464mS8f3sUUr1hAfTbbyXB8GaJSPu/P+iS7noM8QBdlrqkKhxI6+lgVLG8xZx8+/j/TjWbvgWFTRzNTE3w+71X8Hd81HU0wukvkEJAyNDaGlJ8PSM6fgiYR8qswtgYGeFF/jz7/zZytAUFcpylPO8x6Q1QtgNPIf0Q825LCpUTPBbeTm+3r0JEx+aiz1fbcCKRQvg5GAPButAVl+NzIIiePs9i399/inKr17FKJbH9NPRQa9R47AxJQnpv/yMORPdUc4TZ5zPgvGAvni4Tz/kZ1/GhOkz8PGeHVj34Sr869Ug5tuQFCH5okZNijPLaIbqm6DO1BA/Z1/FlcJcGFja4P0XliN+9UcYam0POY1hz1QW42wzUSKvq4FEoov5Mx/Dke92CIpgeJqZwKKyARdIwORqK2BGMuYSy5I+/PprPLhgAaJWr0bQsmV4Y9ZCfLh9Pf1d1GBtaAE9ElY/nv9DJEruwAryVxMlcmkxv9FXUCEfCV+arW74Uz+EOwCAeMobEVCVCiRhWkuZiIjRjQjc8c2cYHgbxtqnOMy+pkIRb4SIwF2AwB2fW3cBhmIXRQREBEQERATuKAJ3PVGyYMpY6Dbq4KmXX4EXlSGn0k5hgLEVzOytMcSuN4orymCsoYn6RiXkJFSoesWTT8zBxm82oZKKEmMqSqaNH4u9KUeEEBj0c3DAAHMr5JQUUvmRh3o5TVFzyqBnY4JnZ3vi+23fw4LlKBlQ4pVnlyL8k/+QSCnCQF5vvL4GJA16SKqqxNbdm0mUzMGu2K/wGuOIzTU1YWhkgWpNBQ4XliLg6afxIX0dSi9exJiBAzHazBrnpGU4xfjeuloZeusKFfNAHQ1m1TU0MIJ9qGIf3mIN96LnAxD48Ez8uPc7RgEDZ06nofdQJyam9IZZfimMzE2wszgPpbkFNKu1wtvPPodvP/+MPi0O0K+ow9nKnKbUG77OnzmJgUNG4OfvduPVx7xQyghhiXoNHtHpBW2ZGk4qC2hcy2szyUez7wDsyDoPKckWQz19PKRjQoNYLZxorMT5OiX6SSywOeOISJTcgSn/VxMlwrfmvus6KPe5A30VTykicMsIyKUkfSUk9vwxP2V25z4Lt3wh8QQiAncZAuLcustuuNhdEQERARGBvy8Cdz1RsiM6ErmnL2HirMfx8JLF2LVzD/Rp0jF5mgcO/LgPU6Y+hBH2veheqqTqgg/O+flYsNgX0Z/FQlZYBCN6j2jQ9LWmRgpNen4493egWSrpB6pLmPtCOzcmv+QXwtzaEgsfeRDf7P4RNvxdDv+9mn0ednYD8Nm77yPijdfhZmqAukYt7C0vw+492+E+fSa2Rn+J5cuWsPod6G1ujVr1OiQXlSLoaT9ErvkcxSRKRpAoGW/XBz8wflemUno0oj/blMf3VPP/ZRWFGGpirapdP5F5FvYDB2OKrT3Ldq7gCnsV8+nnmPesHx5/lBuCndswiga1v5Tlo+gKE3X69EL4c8uw/rNP6NOiiX7qhjivKEMGzytQJVNHj8L+349DSc+TR6wHQtlQg19rCjFQoY7FJv1QXpaLHPValKk3ssRHDZeJi5DMczorA6P6DcUrvJa6oR7Osh1Hcy/ilwtZIlFyB9aTv5oouQNdEk8pInDHEChmatGMFT/TDMIVAatXwrsjA5Q7dnXxxCIC/1wExLn1z723Ys9EBEQERAT+aQjc9UTJx2+/gOyTWXghJBxuM2dg+4Z4zF0wH6dzMuBo64gBNtZQyithqK0LNaa9XCkuw3P+yxDx2cesg5FhjH1v9LK1xotv/gsej8/FORIRDzkPJxnQQM8SWm9wxGRnZ5MQscP8hx7CpV9+YSmMFU7ll+BKQQX/2oBxfeygnZ0Px0H9kV9ZiT0FxUjctQ0PPvIYNsd8iWWBS9BXWw2GxibQ0tMmyZAPvxeXY8VHUSi+fAlDHAbCbWBv/HbhCi6WlUDf2AyeLiOgrtTEzuO/48jP+7HEfSoKWeJTQNPZRpIcbhbmsDXWhTS/Am6LF9PgczV27krAbK8ZGKZhQCWIDAVZV2HVtzcC5z+Onzdth7GZBeqLilBJ0uMUTWuFlxkJmT9Sf4P9yHtwPuk3LH5gMgzt++LolfMYTDNXL2uqYHJyUdCojm3sa8qJ0+jvPBSb3onAK2+tIE6Ajr62KrUnt6oeWVkXRaLkn7bKiP0RERAREBEQERAREBEQERAREBEQERAR+BshcNcTJf37OUCHiTZvLH8JD8yZg3KqKN5m9G7iyWToWtoh98J5vDD/SUbwWkEieG3k5uGBh2bgaWGTzxKSe2n8OqjvQJhZ9Ub0d98Jebl4asJ4mBhI0KCjjnNpV7A99Th0jY3w6etv4tJP+5FP6al30Gt4mAarclkp7utvj/ED+kFaK6fZaSNOnjqH/yZ+h/umemLLF/F44+mFcB7hiFqmwyhZPnPhXB68/Z9H6OcxKCBR0t+hP+6xNMa5Yhk+j98AryefwHzPqbC17o2VX6zFlx8xieP9j6BhJEFC5iXUM8J44oCh6GdvBkV+MSydR+HTXbtRVVGAsX3t4DZoJHan/o4zOQUwtrXCuy8tx49bt2DAgAG4eDwNtZrqOFRUqFKUDKbK5KGpD+Lfu3ez6+pY6uQGs5pGXKwuxq6CC3Az04I7zXDrKxuxtqwYO46dgAtJnHVPv4LV/12JUi0tVBIzMyppjOjBsj3rtEiU/I0WELGpIgIiAiICIgIiAiICIgIiAiICIgIiAv80BO56omT6pBF4YMz9eNRnMR70mkmiJBtLpz6MySyTeS7qI27+1fDy47NQSiNUAyNjFBRV4MFHZ6mIkjqW20xy6o+xQ5xx9mwWdp0+Cy1tCdavikTid1thbWuD7NNZiDvwK7TNjPHFu+/i7J5dyK6uRNyeXyGxMsHeb77G15++RyKmNwoqKlFbKcVlkhlR322B64SHsXvTFoQ87c1ymd5Q1ijRyGjfvAtFmPtcIIJpsFpItcq9ffti9DCawRYqMP7J2Qhd/W+EvPQMHPsPgw/jD4MWPYlzB49g9AOuCP/vBpzLOI+3A1+ElY0xGulrosmynA++XKsa2269zeA21BkpPx3CT3kF0LYyx1erPkRC3Hr06tULunIl0vOuYHdmpoooWXjfOMiuFCL22CFYWdvh3KFUvL/UD6b6ejiUm4XjedlwtzSCNdU1W6iWObD/EO55wA3Boa/hg7c/gBpVJ/ZM7elfWo8HdbUZZ/ujSJT801YZsT8iAiICIgIiAiICIgIiAiICIgIiAiICfyME7nqiZNfq95B99gqmPbsEk1jqkkvPj5cemwMJ1RfvbU6AXS9LnD2chBUBz6CXlTVKquowickxzwa/TtNUKTzcnHDfECcUF1bBy/dpPDJ/PuOAL+O5xQvgYN0LJRnZWL1zNySmpoiLiUTK99th4jgE73/8laoEJmTRHGg3VEFdRx/1uprQqK1H4ZU8BKx8H0OdJ+B4UhI+eDOIRIk1GuvUoalsQAlLbyY/4YvHXwygCqSCiTmDMYyETc3VWqBvH3y5byfi132GPjb9MGHadCx0vx+VjOv1Wb4Mjy32Rx0jejXoCaLGshmh9KWurp7JNRIVKTR/oisMmPyTl3kR29IyoGFmgPUrVyLx202wIvFjSMLjTFE2vv39d9UwX/rYdGiQuLF+YCLCeJxwzrnursg7ehIldWrIVNZgAPvpZdkHB4quIu7ICYwcOwJvvbgEh2M2oIIqlPT6WpIujXhzlAvmf7dNJEr+RguI2FQRAREBEQERAREBEQERAREBEQERARGBfxoCdz1Rsj3yLVRmlWHKM0/hPpqZ5lw8i7CnFsPIyADGQ4fjrZUfqeJ7w573Q+GFE6hVaOC+hxdgycvPQaGoJCkwHm6DhzI2V4niei2s3rxZdXzw636oKr0C5dUaRMUnQMfUCF+v+RhJVIo8ydSZqY88ARkVKctmTsfIfn0gV9dCNb0/NBvlyLqYh+UR72PY6Pvw2w8/4t/vvorB/XtDTp+PBkUdKi8XYcqcpzD3xWdRQePXp9wmYuSwAdAtqcWp2nKsTz6Cc+cz0cvcEnqMKr6HyTVnyqT4Yc/3mMAymcT9u2BQqwZ9PT3IdLRw9dIVTJk0EVa9++DD14Jw/shJSFmCtO7IMWia6amIkpQtW2Hl0Ae/Z5zDydOnkaVQqObCMHtzGObJcLZOgSNHDsPxnnH4dUcCXpg1E70tzXCijlFBleWYq62N8zW1ePeX3zH8/tG48Pa70Ph0G2RGLEnKO43EmlL00dbAujOZIlHyT1tlxP6ICIgIiAiICIgIiAiICIgIiAiICIgI/I0QuOuJkhcC5sGguBEBbwXj3uleyM/KxDsLlqI3iYnTV88j6ksSBCQyTv+eik9WBEK7Xh33PrYITzz3NOT0GvGfPhXjhw+GgkqP03nFiPjvVzCzsMSvSTux55vPoFXegDf+sw2ahvrYGLMKv3y/Ax98u5llPNbY8+Mm/LZxI/pamEFGZUVjfQN0GZObdvkKnnkzFMPHTMJvB/bji7dDMNzOFo36RlCoK1CUVYgJMx/HDP9nUM1EGx/XSRjYzx4mrIXZf/oEvj9zAQo1TejrSJBNhUwfeosIccFXy2ktKwFcRgxAetpFaFE5oq3N6GNlI8JCQ/BSyJtYGxeL/3wYQ88QdWw/fARahjrYRKPXlPjNsBs2CCvWrsUw+rX8kZvPdB01uA60Q/8qJerKyiBxHIz1J44DVJUMH+gAkyuXMc50MM6XXsTSQf1whiTI0qNnYXHPYBwKXo6C9z6Dbf8BqNDUxtGSPGgyMtj7V7H05m+0fohNFREQERAREBEQERAREBEQERAREBEQEfjHIXDXEyWjJo7EYIURVn/2Oe6ZMR3lF7Pw4cKlsBjdH9lljKo1GILAaBqhklD46I0Xce6HJIydPw++y15DrawK3h5TMNl5AAxNjZnaUo0h996LWQueYz2LFOE+c1GcW4EPd3wPHSbRfPLacpxL/wP//v4Ay3bkCHrWG4bVFTBhPK7CQAdm2iYwpNLjVGk2Fr7+GoYNn4gjv/6Eje+EY6iFNSoZr1ugrER+cTmmPvoonnrpdcgrLmPJuIkY6OCIamUt9vz0KzYfPIgh909QDdZvPheif5+FlakZCkpLGLLTiL5WliiprIAW/xlrzpIfNQlmLFqKlyLDsf+Xg5g6cRLU+d7CnDyY2/TCl1GR+HXTThjQZ+W/+/dBV02LZTUs8yGZ4kpVinFtDewsLFBaXIKPDh6CwwRX/HfnBqx6dAHmG/ZHkXo5RmtpIKW4CK8eOob+bi7YHBKIk+/FoA/NYiV12mhk/LKJxAAuKT+IipJ/3DIjdkhEQERAREBEQERAREBEQERAREBEQETg74PAXU+U3OMyEsvHPYTZ/n4Y6DURcpa9vL/kacisdFBYlQ2dK2p4lUanA8YOw7lTJxA48UE88MIiRtuuREVhPsaMdMYkOwtMuH8ctGn2eqUwFy9GfQkdPSOE+z6J+Pjt+CXnHKws++LFx2bA2Xkklrz9Dmpo3PpeSAisqNjQ1ZdAg4oTMzOWyjRq4GL+eYx7YCpG3jMFZzNOIyVhJ3SpNskuKsHlkhJIWdsz+b57sOjp51FfQj+UsZNhzbKZvNoiXEw7j4A338WskFdUozCMJrXrd2yBG8mPr3YmQFlXAxOSGwNNzKHGFJ/+EjXI6zQwaPxERG1fT88TGUxMDGGrKWFEcg4MrCzw1gv+2LF2AyzNTHGmtgp5BWUqfxXBzfU5C3uW1hTihEY9+inU4TBqBP516DAzfzWwdPwEXD1CI1uW4IyXqyO1sgTvJR/FIFcXxC9/Eb989DFsSL4YahpCXVMJCxIwE5J/EYmSv8/6IbZUREBEQERAREBEQERAREBEQERAREBE4B+HwF1PlHg+OAWO2mZY9uabmPj4I7h64SLmT/fEldJcDO5tjjFUROgPcsTr//k3NFki8sq0R2HnOgQvhr2PhrpyTBk2EoMY/WtppAtrKjWS/jiJlz5YhYmPzkVGyiEsmDoNB/MyoGtoh/df8KOh6iuwth+kSoyhlYmKcKCtqsrMVDBTFV75Z4/gVyblPOK9mLHCJipCQji4oaGBVS2C1uP669RPe7A1+F3oWRihQaseVy9exYTH5uHx8LdUB/lNmYrq7IuY8vRSLH4lGMfTkuFxz31ws+kNK2NLNJho4gojgq/Sw+R0YZGqTUMZVVyfXYAzJH00SP6seXcFDn+5Hib2drgor8DlCyRGCopVbV9uPQBaZSXYp1kDbUUDrNjGd7btw6jHpiLz4FF8TJXOJSpOLBo1UaqowhcpR9Fr/BjsYpnPL5HvwtK0N7RJ2Ch1GmDaWI/Jyb/+zYmSYiQETkeix15Ee1n0bMEo3ofAZenwWxsEZ2161Wx9GSG5flgb6Aztnp3p/8fR8sPYPv1lKF75Dk88bP7/o01iK0QERAREBEQERAREBEQERAREBEQERAS6QOCuJ0oWeHnhXFYWJk71wJQJE5GamY74T/+DR0ePxqjBfaFdo0BBeSnmvfYidA0scY5GqRW1pbj3IU+gXor3VkSgsbwcVmZGuErfjjOFhfD3XYJHfH3o1aHEZ6+9jhXhr9OHQwfHD/yIAeNcoCRp0MBEGKVAfvAYNSWgSVWHGlUcGlpqyEr/DXGM451JU1l9cxIJmpqooAdITn4+Jk5ygzqTd9TVNVHWWIerhw9CyWjiyoY6mGmoQ6GthRyJLkwdh0NbooX33wyBMYkW50cfg63jIJxmjG8VyRQXpvlUlFfhUkUR6pT1uFRUjH+9/x7UDQzwfuSHOJF+BmtXroKhtRnS9iVA43Qm1AwkkOlqQadWiXELAnEw+wJ+/Wg1xlQ2IMdMgh9LizCaW/oBY0ZgwmwmB5F2yYn+EBamVlh39jwkJEKeeS4ANUP6oHDnHlT9mEyTW2uKTzShrqWEGYmi0ckH7gBRkoaoe3yBtccQ5HzjjChOCMT0RA/sjfZCD6mNDqbXLRAlPJs8OQKTYx2wcnYKQtimeLbJtrNJLM9AfPguOAQHwc1QOEiOjPhw7HIIRlDTL/7S16Xtfjj4y0w8uOph2P2lLREvLiIgIiAiICIgIiAiICIgIiAiICIgItB9BO56ouQp98k4dvkS9EhG2Opzc6kloTnrEDw5woXEgAYaNOogLStGJT05ZIzGlcvrUFdTxd8Dujo60GK5yHmap1ra9mJpTCEq6DkypFcfqDHNRUbSoldlGZz62zBmVx96evQgMdaBBgmMhlp1VDMpppb/NNTUQ69eB40SfRw/fwa5JCBOZZ5Do7Y+9A3MoK1UR25uIYplMoxxGQFldR3MdQyRUVsBK001zJo4ASXSSgzi+WtYxvPtH8ex6YeDMGDkb05pIdQYPNNgaIpquQw69fV4cty9MKcKRq5OJUuJVJCqoKJBAQs7U1wpK8fB305AX00XA1kWNHxAX+jwuqNpUKttoIk6erVAUY2qRhv47t4KI461Z/R6Q5OlNt/IcmHI8pthBlowU2iqdDL2mhWYOW4S3jt6HDnVUrgZmaPSQA2WslpYNeqiysQUGmrEuaEGUCrhmXLwriZKBLIjOWIylm1zQejeaPypKIUKlKA52+AevwZeKjalGPuC5mCbezzWNP3ir3uV7Ma3AecwLO4FqmP+umaIVxYREBEQERAREBEQERAREBEQERAREBHoKQJ3PVHyzuL5qKPioq+xKST1SkhYBmJibABFaSXKa6WobaBpKTfydTRKLWNqTGFeHjSYfGNOHw8diTaVHdrc6DdQCQLo66tDoiuBrkYjlSJaUNc2hEQmRVV5CUqlSujT8FTHgOQHiRJjPQ306mUNM3qAGBoYQb1BHcm/H0duWSVysi4y7ncoz68HTXWyHAo1kjBlSDh8FAMGD0ZpdQ1GsnzndHYW1SlKvLhsKSpzrqK3xBAaOrrYfy4TnyR8T6WKGvJL6CciUYecBIlARMjZRztDI2ixn1p6Ephq6UFXVwfke1DHa+XRAyWbZTdDrfugv2Y9Zo8YDS0av2pqaqhSdDRQj3qtGtj0Gow5O7bifHEVntLvheE0o/2htgAZFbXwtLaBQ2UtqknAGKhXY/bgETgml2NfzhUM1TaHjno9CSA9HC0txhmm/WgS/2qqWmrrFdh25tRdTpT0dAqLx4sIiAiICIgIiAiICIgIiAiICIgIiAiICNxOBO56ouQNT0/o6+nAisoGHSazaLIMRJMqjaqaaiikMpSXl0FaW41aeQ3VJLXc5Kth4ICB6NPLHPq62vQV0SLRoAUDPU2SJSRMuOtvUPJYhRw1ZbW4erUABSzJKS6tgj4NWzX0jWFC3w8zY31YMBZYT98AdrZ9aP6qgx3fJaCRpMhAeoH0tbKGrpY2FEzHaSQxU91Qjx/T00koADks75kw1hVZl7OQlpuHZQE+qKVniJ2hGaN+G1BOUuP7I0dx/sJl5F/ORz3bpE51ibyuDuXsgxnjfYtKShla04h6uRJVdbwG/UbIp0BgfKjvgERbFzYSTax+Yg7UScjU8fp6jVpMqKmnUqYGtraDEH70KL754yweVzfF/SzlOawoREa5EhOszDGQuTkVDVSgNFajD8+ZTWIoKScXtuY2MOQ5apUKHCgvwmWm8BjwvA1Un8hJoFxknHHfvn1v5xjnuW6i9EaagYToSMTsSkeJQgJzJ08EhAXBy6GtPKI4NQ7hIbFIKVHAwH4SfEJ8YB7n28qjpKkUJ9PnADyyIhEVnYh0GWDgNAtBN5yvGKlxkYiI+xmXZQawn+SDkGAfuHRWD1ScgMDpifC4pjxpX/bTk2t3H/LS/cFI+PpeTFw3E/1av+3yDsR7/4a+eyNx/+WPsc4fGHOIipLmY5TSc/j18w9xZfdpUMBEdnI0+rwXjSn0AxZe+b+vx68f0lD4CgH8OlzhAAAgAElEQVTqOwHWr7yMqWPMOR7Fl4iAiICIgIiAiICIgIiAiICIgIiAiMD/DoG7nihZ90wQaqgakXPjXl1TCV2SJLokDIx09GCirUG1hz4MSXAoqXhQMsJWnWoRE1MTKjIU0JRosFJHGwb6ejBgqQ3UhN9pQllPFQo9Q0oKKpB9KZ8qlHwUFBewFKWBhAv/RLKDJ+J5DdHL2g5OTs4wZPrLb0kHYcyoXpteFowerkZNVS03iRIIYhC6eKBBrRHZ9EPR0TeCtYUVykrLUN4oxxDnIZCxHEdHS4uEhhINLAmSkYCo5e9qK0jYyKtQo+D/U31SoaihUqYWZy6eQ3FZKS5TwTLIvi/qSaIYUg3TwHaVsbTobFaOKiL4oxlT4aSjzjZUQVepTQWKGWrMSWzommBN+nGs3Z+MmUZ2sKciJa2mGEVKCSxIwBjQb6SAZ1BQgWJB75XGXmY4cu4SJGybqUCO8Ho1eobIqa2nQgeolTRAodOIrLQzfz1RIk9DtLcvklxWIzrQBeYSBUpSo2m0mgr3tfEIbK4lkadGYY5/MlxXR9MThKUuxRnYFe6PqFQZXIJbzFybyIrYLHs4+EQg1MMBhhIpsnaFwzfKBtEHQuCi4l6kSAqZhhBpENaGemKwoRRpG1+Gf4IL1sQHdly+0k2ipOtr93DBke7HlunrYRYfd43kEM5wabsPy7YWwOu9B2GW3o4okZ/C9z7+KB0egnHPToClBJBdPg/loNHox/6XHgxFQqgMfWJD4DrIALL0zfghcDeMo9fiESexdqeHd0g8XERAREBEQERAREBEQERAREBEQETgFhC464kSz/FuMNMXInq1SSpUYqC1OR4afy9GDhiEuvpKyGQVTGUhIaJD5YiONstV6L1BMqSRREiDkFejwdIbKjgEY1Y1KiIaSaSokVTRpteJkt4idSQrlIz2VbD0pI7eHtr0/qilP0c1f9aigkXC8hodbW3ISGBImTpjQoWKXFGLmupaEjMN5Fs0oKhrgHYdaQu6vlbyOlos1dGl4qOeHif1ZBmMzM15Lh1G/9ZREUI6plFNVdqirKefCEuDFCSBhDRfNaph2EIqS+r5O7a/sQHvb9+C7ItX2JcGaJEkqSfBUcbzGFHtYq5nhtF1Mjz3yGSUyspQmF1G49sCpJJQqmHfK6mgOcsynT5UhNhpUolibogStnkYSSZLKmca9axQyH6eys5EI/1fLpM4qiV1YqdP1U59HRSWRsgqlkIiVyOZwxIh+sRcPnfujhElG/9soriGXjNzlSaF0FDVCVviveHQ6j1Z/HlO6iIciJoGQ/qBqAgQlw1I8Bl8/SgpfUMmr4AitC1REi55t/l9LYem0mCWkosWg9mMOHjNT0PAgShMu+bDmoE4r/nIDDqACPcOzFm7SZR0ee0eLyBSpLz1EM4PWouFCwc1v/sc9s72heyFPZgzkW1tR5SoiJCPB2H81gVohVbb9z7L9z54vZ8ZX8/B4XPL4PX2RJj1uI3iG0QERAREBEQERAREBEQERAREBEQERARuDoG7nihZ6j2Xm/NMWJroY57XTBhRDXLu+AlUszTlgYn3YsyokZAW0xCVPiS0HQFFFUyGoYqEaggtTV0SIxKWkdQzsYakB/1BoCEnKcK6AiHGlwRCvbwBunp60KDVSCPJCQ1FIwkTgahg2o0QDcyTKvn/Cp6jmCU1mkr+XShEEUgPgd2gOao6tKAmrUEDk2+qSdYYs3RGX1OfyhQay7LER8HkHEHpUlutIE/C/yc5U8fzWAwaiDKqN9ToS8ILkWdhCQ7VGw28npCko0+CZt/ZszSHlUGP5I8R1TNmtr2RfvkKdib9hHP0Y3Hk+acwLaeIHi36+taw79sfWoNsYMASpbwrOTjwyyEMtekHc109nL18ERVMAtKi10kd8dCu11eRON+m/YZJo6fQINYG207+CFP9WhgJzriWpug/YASMCOrR4ymopYLn4O+/3DGiRL76ANUgN06U3MSXMT/J8xpRkhZ1D3yxFsfaR+SkRUEIz1lzLAgunZbzZGGr9xwkzWtLlOzy2NnOYLVtOZAqeWeXB3auaZ1yI6hMJiPEZi2SO2p4N4mSrq59M0tHzeEPselDm+vEx7n1+NonD4N/egXjBAFIO6Ik7eP78TvWYNELw2+8nGD8OmMPem2JxiSb639uUpn0wtgDz2LYzTRSfI+IgIiAiICIgIiAiICIgIiAiICIgIjATSBw1xMlj08cryo5sdTVx+WsXGhTETHz4YkYOWYk0ncl0GdEhgnjxsDBvjfUyYPUaLMMhWUiWiRCtKga0dU3oRJCm/+SKBFKV1ge00jigm4lqCfP0UhFiJGRIc6dOouqigo4D3dBWaUMCpbB6OnqqnxD9Fi+U0PyQl1JnxMqVKprZVSz1JA0YQKxrIYGszpQ5ORBduYMahnfq6ASRIclOkzURQMNUCuZJlPLEpxqqlA0SZaoS6nWoDJk7BMzcYl+KUYNrHPgS4O/I7dCpQlLhNhmLSplCpVynDt7BkX5l1DLuiBdUwtI6XOST/WHFn1UnhzlAq26GuTzPRXFtZAWFCK3voSRvnrob26tUtvk5RXTANccFuZmMLUgKUTSRkocrFieY2ZnhQVrP+LfB0OiNgDHL53Aky5D0XgxD1cqpFDomWLIEGdsOvQ9StQrceLwT3eMKOlePDCTY6gUWeHQAVHSmpiA4A8SDocbIoc79glJ9GghTlpmaVuiJC3aDb7rBOOODl7zOmiLcFg3iZKurn0T6wbDef7AzunvQhK7BdMpKlGpP/JX4PFXRoPTpB1RUoJflz+KC/adECXpn9HPZEMnzZjbxufkptoqvklEQERAREBEQERAREBEQERAREBEQESgBwjc9UTJGh9vZGScwZB+gzD1QXeSB2pYv3krTp6/itcXzIQVyZDfEvcwqUYd993vBnOqKSobqdwgGaIn0YWSREEdFR+6pkZo0FKnukQOTZqwSqg20WKajCGJgN8OJmPfnj24eCYHX25fD1mtqmiHSTgViPowBu+9G6YiOUpKK1hXQ2WH4IlCYxI9NU3UV1SxjEcXFZfOIy/tdxiNHAKJhSE0KxTQrVSojGYZ8AtbRglLmNRTwxKZhsp6HP/jNMYueQoZJEqMG5jAI5QKCak3JILkVJ1oaOrwXWpUczB1hqoTpbIaxTSuNbaypTmtPqRMrzkrvQi1wlKSR1SlGJrAgMSHpUQHOqa6qGOpjx5NZgW8yurlqlIjDSpl5A2ClwmFMCSJdFgyZMwSoNWnk/Hv736A19ilyKgugFx6BUNo6qrLyOKqRg30s3bA0TMnkXLmEC6cO/IXEyX0WrklRUkuEvxnINGzraKkK7JCpShJ9LimaunWHP4riRLGGKd++BBO91oD74XAD7P9oVixBzPGNPuJ9FhR8iN67YzCJPNu9Vw8SERAREBEQERAREBEQERAREBEQERAROCOIXDXEyWyf7+LOj0t5BUX4ddfklFVVIrHHp9LU1NNRMWux9C+Nnh1/gyUZmXizJk00KsU46c8ACX/EXxHjMyNaQYLaJPc0GT5iRbTa4TSmiKm0OTSELWhpg6ySim+25WMAYNs8exLLyI3v5Qxvtr0A2lEZWUVzEwEc1gJ0k+nQ8dYD3YWdlSUCP4k9DdhuYyRsTXqc7MhO32aZS+96A9CX5LKBlQWU/Uxzgn3BCzFD77LYXj5MuTWajDXMcPZ5AuY6LMIV3gObfqeaNHkVeVQImGiT4McOpoGLAUiocFIES0aqgo+KQqSHnU6TP7hNTWpKmlUJyEkFwp/lGhUY78a65jAowYJo4wVbLtEULzw/TIJS3pIwOiTGKllOo4Or6UQfFtIsBg3auO8fh0e+lcEpo2fDy36kxw5/jOmDHeFk5U9cpiEo2trgYvSUnyXuI1JPml/OVGi8iiJcsSGBJ82fhodeZRsdN3CpBeH6xO0E4+SrogSCB4lvrkIprmrW3e9S28nUcKxDI6B6y85qRBt/tPyav8zlUkst4l/HRj3HnBE+G9r/5H2HiVCUs5nw//Eo8QfNa/swWPju9v5O7YmiicWERAREBEQERAREBEQERAREBEQEbjLEbjriRJp6HKoG5Ik0FZDbybJSAvKsH3HVmgZ6WPGI/Ox8/tEnDiRBr/5kzB2/FjEr/8S3k88BVgZIu1UOhwZFZx+UihdySPxoMZyGh3+VxMGLJHpY2cHNSotNu3YBotetpDoaePBKVNRQ/KikWUwxzMz6bVqAGdnZ6buNOLsHycxaugoVVSvOr1L6hUKlZGrmgaVKtk5KDl6GCYD+qG0RgbDvg4wHToYO87+gZneC7Br8YswLy6Bel9jDLLojVMpZ3Df00+jkCUzFrU0eCWxUU+jlFoayOrQCNakngk2ZH3y1UtQz5IbOa9Vx7ifeh2a1bJtGkLCD/ujJniqCH4pNHoVfFcEXxUtlv0IkTjMAVKZv6rx3OosBxLa3UBPEy2qVBTc79ZRuWLA90sc+uH+F16AvcsDGDFoCI4k/YBeRpYkdIxQXiqF/VBH6DAyee32r3D60rG/nCgB6DPiMwfxjl2k3iRHYPLL/8femcBHVd7r/8lMZrInkARIWBKQtQIq4IaKolhUREWlWtFewbagvWJt0duCbYEuYK/ivxXurdhW8VaxLrQo1K0uKAqiZVFAZZM9CZCE7Mms+T/vOTPJZIOELSl5Rvkkeecs7/meMyech+f3/LbitvlzMHEQrRClu7BiwWzMfWtrg643RxVKwl1vcm7Do7Nuw+A0IxiUImfVauQOvhkj2VSnwetECSW7FuPm8Y+h62/ogrnK9CLehcU3j8djXX9Dh8tVYDEWVsy6Cg+8dRueXsUOPDUTMQGuv0FxNkvJhsyls6RvbSvf5nS9yVuD4sQrMZi5JHYeSS7S5z6EYQNT2euJAhzf3547EFdcGhFc0s5v2Dp8ERABERABERABERABERCBk0+g3QslBQ/+AO98/CHKWDIT73Zj3DVXIiEpHjlFudi1KQ8dOqViZ85OXHjZeSgvyYe3pBIF+w/C0SEJ23P241J2zYnhel3Y5jcpKQVVDF0tYRZJcf5hukJ8cMfE0mkSg4Liw0jr1IltcKNRSjEhmi6PGLbzjfJE0+3hZOAqu8hUVDIXhF0/6FAxHWpcDEytplPDHR+HcrbyPbCRIkL/M8FqGni6doZ3QE907tAJvYeey1KaEux85R188cpyDCipZiDtVlz8wH3YXuGh0MIQ2SDFEpYG+SnkrP+CeSn5RVbo64Ce3TCwe2+qGnS+sPwmQHeIm/vk7uGlc8THr/4otvA1c+S8vHSJOEw+CwNbmTPLsWrEVjso/FBQoTASbTQV7quK+zQdeRIYu5GWOQC3/OpXWM2ym3OHjQAKTLtiL75xxgCUlJXSVVOGzC5d8faaD/D51x+3AaGEHzzPLiybNwsLlm9CgdeNtEFjce/0qbiuf93uMzmr5mHu7CVYXeBFYvZlmDxrFvq/dTkW9WtZ6Y39Uc/H2sWPYf4zK7CJ24M7Df2Gj+Z+p+Eio1/Uf50ooSRnGaaMn4vMOW9iltVdx5QPjcfczDl4c9ZIdvhhmQ07/UxZNRkvL6nbCcjKJnkC6LLIziqpedUXSvhGoHQz3n/k99i/8gsKahzIGoGej82tCXA9tO5FfPjEsyjZXMg33XD0uQCp9zyAay9UPc7J/1WgPYiACIiACIiACIiACIiACIQJtHuhZPdP7sM/PliBkQxwLWL5jZ8iR3pmZ5R4S5D72X4UeYowfvJtGHDuWVj3ySfITO2M9E7dUchOOZ379kV5YT7+RSdIfHoGUlJSrO43RkhwmzIGH4M6+IoyXXspJvgqq+g2YSZIdDyi6RihrkBBgq1yGdbKqhYKD8wRoVBhQmB91fRr0MTB4hu22Y1HFDvMlH64CrF9zkBsbEc46cLo/+3rUbmjCH/+zx/hnAmX4uuv9uKSi4Zi97NLsW3jZxg97ccoLKZoEVOOBLpHEqNisJe5KL/76//h6ltuxgaGuL7FY7/z2nEY3GcgO/m4QGkG8VRq3FRI4tmmuMIIJZxXDIUSt4dzo1rij3YwsJVzp7jiinLSDcP2xSbQlt11qh3VbADMVsF0sridZQyIZaBtbFc8/sprWBU8iO10xnRNykCA24iJS0RhQQHLi4LsohOLswadjT++9LuTIJScph/4BkLJaXqcOiwREAEREAEREAEREAEREAEROIUE2r1QsmjEueh5Zh94nAFcfPGF6Ma8ECNQGNEid+NGHCw8jMGjRqBTtwwczi/ER6+9ha5pneEvL0dW9+5IyuyOGAoZfOpnVgnb4vLkBViOQoMIw1MpjrB0hpuiI4MSBMtQoqqjUEklpJI5JrsP5SInPx+55YUoN11vuM7FQ89BWnwC0ihqpLClb1wF3RwULaJycrB11bvwX3EeKl0JOETXyznf/jZ8hYewc9Fy9BxyBrbtycfYCbfhg8l347ONn2LsL3+JygNguGwFOlZTnPGxhIeOljfWrISTWSivvPEP7GcBzZ03fAuB4jKs+vB9dEpLx/WXXo5UlsWkUL2pTHDjQHE+OjO4No5Cj4tBtR6WEO2tOIx+0Uksz3Fip6sKceys0yMqDjsCpXw/Gb1YhhOdvw+7KPp8urcScZn98MLH/8De8hJyiUJ6KssrGBobx6DaAPNY8nL2ondWfzz58iMSSpp7A5BQ0lxSWk4EREAEREAEREAEREAEREAEmk2g3QslG787HlkD+6GE7XgPHziAzsnJ7D5TQCdJGXr36oqE5I7ocWZ/5orwwZ8Br9WVpm1vNCM7vKjyVKCygg4LYxyh48JP10gMW/062GLXyRKa/MPF2HvwMMppq6h2xCKPIa7bdm/D3v17UFTmo3sjCp3Zbjie7YNNqU0Vt52SmMBSFif6d+2G7M4Z6BqXTEeKH8HD+dj6xVr4zxmAik25KGS2x+5BmfjRwzOR5mHcapwLH679AtmueJQsehZrVryG2x/5b3hyHSiOK0dFeRUOU+goYdjqspdfxHXnDkcmozpXH9jFnsdVGHf1GOxmKZErKREBduCpKClBFst6vOxw89p7b2J4v0EUQtxctAqepGj86ZOVuO+ia5Hg5PvevcxQKcC3vzEcf964Ar5OXfCtbr3R+fAhvFVShL9tLUTHLn3xxZefoseAM/D5F1u4Z2alRLuQEJdiuWcqKtmamGVKf1v5jISSo358PShl9qpn9TxcPyMGC1dNi8gNOerKWkAEREAEREAEREAEREAEREAEROAIBNq9UBI752eojKlmyGmALYBNi1sf4mLjEEXnBRx+OkVcVjeYcroe3NFuRDMYtaKMWR58uC+muFJU7oHfuEYongRZTlPO8pODzN/Yywf/devXougwBYDEWJyRmsFgVrpGogPo3bUrunZIRyKFAhe74vg93E8V2/0mxiE2NYH5Hw4KG+Xwc1spHZJxuKIc8aXlCOzYAV+fLCQE47FvTw7iB56BfVVlDGWNRhXdJ5+yNfCIq0YjeW8O/u+ZJ3DHD+5GQR7nWFmCQwX5lgAUEx2NfhRyerP8J6UygK+Kc9C9cya6ZGTgqz1fo5z7jjYtiun2SDWhrxnpKCgrgZcddjKcMRRzquCId+NLliZlBGJwRkYWtkVV4uM1azH23Euwgd2BPtj6GcYMGoYLsnvjkfdWYj3zJtzJbKu8exe6d89AeUUFYinocJTCUiIDbxkCS9GomqG18//6SwklR7tlbVyEkZMWoCxxEG6aNQczGk16PdpG9L4IiIAIiIAIiIAIiIAIiIAIiEBjBNq9UFI5dbKVt+F3++F3MU/D7aLTgbkhrJ1xMfg0OjEGpT4PDjOvo7LKh+KiCmaZlOLg4XLspsvjIF0gXrbXTXKw3S5LZjxuB8p9ldjHcNhqltcMYMhrVs/u6OnjNunGcLK7TrC8Eh4Gt7qjYykYUJyhYBLFrjdVbMdb6SsH94p0dsNJpGCTQsHCZwJUfV7k7dqO6N49kM/2vjv27kcsS1yK/X4kMhuFxhYcTnTgrBEjUbhxO5a/8iquOfNsFFZVWh14ulAc6dGhI+JYTlNx4BDKDuYju0cPhslSoHEyWJaZKlUMZ+VOGULrh4tz2pO/H3179UVRURHy6LbJ6NwF1VzewXKgMs5h3fYvceWFl6BzfAq2lx5Gjq8Kl2UNwL+++AQHKsuR0eUM/OGDT7CRyzpSOsJVFmA+SQfyZo4LjzLGEY9YCiWxcVEo85SjvLICf313oYQS3atEQAREQAREQAREQAREQAREQARajUC7F0oO3n07XCxtSWZnmuo4J3yxLjobWGJDMaCAJTCFLEE5xMDR3IJDOEhnRTHdI9UUFioYxIpYZmywtXAS3Rndk1KRFJ+EaAolBeWlWLd3B5LZFuYbDHlNykxDKkUTH50U0bFOdI1PhCuG7hSWslSb7Zn2unSseFl+U01niJPdZvwUUjwUVmJZjuJlwGp0dQD5LNlxsgtPeveu8LKUJs7BUhgKOK5qlgKx/mdnigPrPaXIz81H0b5D+PYVV1Lc8SDor6AwwzKhw6VwUujowu48nTumIsjjjgvQzUIXiYPH7KBIFOT+A8xLMWJGEd0jGamd4KSIE3A7ra45gbJKRFEY8kR5cMBXiqS4JKRR8AmkJGBbaT4GpnTDnv1fYkveAew+UIb9DL99a+8uhtS66T7JxoGv96Fvz37cdzSS3ElIiGV0LMuBcijKJMbG4rkVf5RQ0mq3A+1YBERABERABERABERABERABESg3Qsl/xw/GqUUEbK6dEI6nRwOdnbx0uWR56vA2t07UVZago4URJLjKQawQ00FH/gr6bxI4J9ECh4xzAbpmNwBCQw5LWPwawwFhn0UMbaUFiGzOg4ZDEXNd/n4vYNuimR04HYSvQF4WVYTxY4xpv0vA0zYZpdf6WQJGPcIA1/9bCHMEZbz0IFCkcKUBJXt2QtvQgx8FDKiuQ0HnR8BigxVFEOcXOcAhZ7tVeXIr/DC4wni0jMHwsv1aBJBckI8UhM6IJnlNLS8cB8sd6E4E2BLnrJoPwUalgGZshsGrUaxBCZovjelQhSO/BRI2BwYsZyvw8EsFna2cZZ7UVTttfJZktnq1ZmSCE/HWCTQ2hL0l6KUwbTPvv0RqgcOxaubNqKEeS6pLCMKUmFKS+uODuzck0AXjskpyWe3oUSGy6bx/cdenCOhRPclERABERABERABERABERABERCBViPQ7oWSRy+6EAGKEn27daNDIwpOOku25h5CnreSvXkPo3sq3Rcsf+nA9rcuZnSYVr2H6fTo3LEL0juk4a333sXF3xzJzjCHWUrjYiBsPlK7ZuMvr/8DN553ORIZAPvG9nXoTvdIb5af9O7UCSmUHfx0aZhXFB0cUeySQysHBYooeLwVFE6i4GVJj2mDU812w9V0qQQpvvgpKHhiKaawRa+TIgbbx8BDp0kFe+0Eub0gxY7yUi+dKyzhYa7J6NFjWMrDEp+A1zQZtrbrZyte7pA/8wtFjziKJuXsZBygABTLReI99j4ruY8YMiiPdzDDhYGznHOC6dpj3uPPHSrdKHZQ8KkOIr7Ey/IhumA6xrO0Jwox1R7sL6/A4nWbEP2NC/Du9q3IKcpDvCsKmZ0ycKCgEmeeMYDiUgcczDuI9LQOSKQzZ+fX27D8kyUSSlrtdqAdi4AIiIAIiIAIiIAIiIAIiIAItHuh5D8HD0XftFRksrvNxoIcuOjYYIEJy1+i0D/JhW58L4HhpoksgXG5XHCyPKS43I/YtG4s10nGJ+vXY9Alw/H3le+gd8+++Pjt9zHummvw1NIXKQb0Z1eXWLy69QtczvbCw1O7oRPLWxx0gVBfsISLKBOQYr41P1OcqKRQYtwhplTGyXIYJ8WMajpNqvlzgIGsATfzVOjsiDaOFK5TThGkiqGzXoomQYa6ljFotoxBskVVJbhm9NXwsoMNpRj+YVwqj8nBP06uSI2DOgyTQhjIWsxsk6p4HqMRQ8pYZkPdpoLiTDTLa4xzhVoMghRovHSSGMdMDF030WxRXJjMEFmySitlVx7u05MQbblSYjxV+OJgAVaWVGEbZaFAWkes+tcHdOA4kZToRimzSgZkfwPxLL3ZuPELjBxxMT7fsg6pHdPwwutPSyjRfUkEREAEREAEREAEREAEREAERKDVCLR7oeTGvv2QwCDTbh0TkJmehs5VAaRTzMhIS0M3CiEJCaxbcVNcYPlLgJ1wqpgpUs5Q17Sumfjq803sSpOKKIapfvDFZxQe3BjUqYfV1eUwA2AdXNYEr/5z3xaMH3g2+pU60JlCTAAsmaF7w2fCUyksOBkcyyIYej7YIpgZIowsgZ9db2LYZYfpIVyEwkkVQ2RLC9ghxugpDri5joMtiysZ8srKHVRSMPFT6DjEzJKDFFvKKstwy5VXwU1RJ+COpfjCkh4jmFDo8EX5rfIeB8WVAna+2Vi0HwcZxJpAESUzJoUtkZMZUluGtQV5+GZ6N1yQ2Rcr83ZgQ9UBZpz4MfmsyzhfB1bkbcPOQ3n47kWjUFVYxCBbVg/xeFzs4LPiS76X1Anv55Sjz7DzsHHLeuTsWc8cF5YeJSazPXACj8OF4mK2Yc7Oxuadm5HJzjtvvP83CSWtdjvQjkVABERABERABERABERABERABNq9UDL7kouQksQWtWXF6JYQhx4MF+0Sx24sdFC4nIkMGqWsEWUVqlBgYIkKcz1M+UpSUkfk7N+P5M5p+JodYeI6pGDzpk249tLR+IpBpsX7D6JXh07YmxTAtrJc3DToAsQfqoSL2zLhrV46RbzsQMxkWLo66Cyhc4N9clAV8FElCSDAoFUjzhgvSAxzS6oofhSUH0Ycf3ZSHAGFD7OuCQmppnBS7qQThO2Jv/aW4+sKdqkpL8GQfv3gLypHCUWbBLpP4ijkoEMCNpUUWbLMKLbvDfh8PE56aEy5j5kX809iWELUK5VCEKn4iUYAACAASURBVMNaow4VYtTgc/HB+k/RfVBvfPbpWky4ZDR37cQ/N/wLKRmdcG6/b+CVV5fgorPORipbB7sCDry89mMUdemNNV+Vo9ugi3Co+jC++NcrSOA82YeZXNkRmY6T88++FHu27YSD7p0DBfuxbvMqCSW6L4mACIiACIiACIiACIiACIiACLQagXYvlDx+5gCWhMSjB7vAJMe7kMrymkSGtpq6Fn+QZS9GkKCo4GDWCLUEI1NYGR9RQf5sMkUoMuSzG04UXR9G4Oicko4ilpiUFxawM00litgOuFtMPL5RnYDSkjIUJVNs4aKx1S4kmHBUPzNA/HSFcL8Olulwy+xwwywRKgk0jVj5JS7Ox89clLLCQ/RhUDyhgyQQG4ViijnFFFG2HzxAcaQEhQxK9bCsx6wb9Ptw1eBhFH+ScCA6gE7MV4nn8VQku1DIUh5TQtM/PpXhrdw3y3MKWNZTwvofR3KC1ZK4qzsZX+TugY/OliHfOIvCjo8tksvw9favmeeSxdbC3VHBLJQ93Hc+OwJ1pmDUlaG3Hei+8VUF8cyaD1DRtQ++2h5EYo9zUBrHMp7ynfj0s3cRk9KB+o6Xc4hF34xB2PDlevRhJ5xKijxvfbhUQkmr3Q60YxEQAREQAREQAREQAREQAREQgXYvlKy5fCTdI3GsrmHJSDRFCtbE+NgW10nhwwgaATo2THxItOk+w9IUo1IEKV446bxgiIjlwjA/V/M9lxk3HWxcQfiqfSilb8PhikU6rSPJdFkUxFD8YGeamEqflRdi9hmg7uKhLlPJr0aUcbN+JTaWrgy2D2YQiBXQGkWhJEAxpZAZKkGWruSys81O036XzpIA1+nILj0ZcXFIie+IEnbAOVhRhvLKcgwfOBj+0mKUs9QmjiU2po1xdJcOKObccvftRfeEzuiflYnDh4uRmcmWw3R7lPJofaYtMYWc9M5dUMbWyAZE577d8BnDVrt2y0Rhbh6G9Rlghde+vfIjpKd3QK+u3bH63XcwqGc2UlLSsOjTNdiVmMZWw9nwR6czvwRIi6nAp+veQyE7ClUGy8jUTfdOd3RK64IumRk4XJSP55Y/KaFE9yUREAEREAEREAEREAEREAEREIFWI9DuhZItIy9jWCkLUVgK46PwEKTLwzSIsYJCOGa+GCeJcXqYhjEmR8Qs62YJjWlWY0JUjenEz7yQaL7n5EJus041A1aZDeKgCOOlALOLgsXm8mJ2fnGgR1ISOsUlItXBXjIBk1dCBwjHTclLDB0mXge72tDBEksBJCE5HVUxLuaOlGPVl58ij/kniGaJUEIKenfozrIddr2pKMV+bzFyS0qw11OJQs6piuMjshkey1klc/34ajfcTrpWWF7EHVHYCSDFGYfedIGUs8yHO0SA84zh3BKZURJFoaaCzpUoHlc1nTIOulfK4KUYk8gE2QqW11A/oXOlku2HGSNrdeHZuXkzklgu1IUCywvbtuPDymj06HY+O/GQEzvrJLFNMgLleGPdP9mppwR9+56F0n0VOJ9lSQcLDqCKgbBLV/+fhJJWux1oxyIgAiIgAiIgAiIgAiIgAiIgAu1eKNnM9sDeIDM/KCIYd0Y1cz6CdI84aPUIUhgwaki19YeiCf9UU9iwvmfpiHmZDJMgBQMH1zOCiXGa+ClkVJjQVSospcwI2U2BBOkpiGOIaXwRg17ZuneXrxyHKax0SYzDN2KS0S/KCCcMXU1kdxk3W+6yPCbBa9wrdJf0ysaqHRuxfdeXcKd3Qa+MXnAUVeLgvhzk+fNRGMMd04XSkY6RGGad+CsYJEtnyRWDhljBqj46WXhQVhlPDNscB1gyFG267bBsx2kcMXEuxFIAcTLEtsrL0h22+k3r2RVBCjcuOmRi6CgJsuONFTJbVIqK/fmoiqJgw20YxwwPg9uhquLx8Ph9SKTAsyw3F/+34xDOGjiawbQUjViC5CKgJDpqth/6Equ3r0W3Xr3hza1CVipdKEnJ6MjOQ/NemiWhRPclERABERABERABERABERABERCBViPQ7oWSDRcPJ/xoGF+E6QpTbUpsLAsJfzKJoxw1LxPAar4PUGwIsjwnysHuNFZmiQkmNSUwXIahIoxURSWFgm3RHuxk2cr5HbogJSoe+6uKwW676BqTiES6OpxsOVxCF8ae8gLk0p2y118JbyXDXr0ULhKcyGROSA9uJzY2EavzD6FLhyScTffH8wd2MWPEDWdBJW7p0w/n0LVSzQ41rnLmojiD2FZSiMJAFfNRyjB28DmIKeb3cRRcjGOGIo8JdDXH6eI2gmwB7KJwU8J+OVEMYU12s3zHHW+1Bu7QszvzSlKQn3PA2GWQwo5AiYnxyPlqBxKpEfkcVcxQYZkSw22dnFc83zOiSyldLQ66ZzaxnfIv3v8cQ8+5CokUWzzRFKHIKoFlRDkVe/D+Fx+hY+d0dE3KRv8ufax2xfD78d9/k1DSancD7VgEREAEREAEREAEREAEREAERIAZnoV83rfNBtYf6gTWf9QArMxS4xYw39d7mWXDr6iy8gqjIjT6ssNQ672MqGDqW4yDI/R9Nd0NZln7TxBpaakn/fTs2bPnpO9DO2g5gaysrJavpDVEQAREQAREQAREQAREQAREQARE4AQQaNdCyQngp02IgAiIgAiIgAiIgAiIgAiIgAiIgAicRgQklJxGJ1OHIgIiIAIiIAIiIAIiIAIiIAIiIAIicHwEJJQcHz+tLQIiIAIiIAIiIAIiIAIiIAIiIAIicBoRkFByGp1MHYoIiIAIiIAIiIAIiIAIiIAIiIAIiMDxEZBQcnz8tLYIiIAIiIAIiIAIiIAIiIAIiIAIiMBpREBCyWl0MnUoIiACIiACIiACIiACIiACIiACIiACx0dAQsnx8dPaIiACIiACIiACIiACIiACIiACIiACpxEBCSWn0cnUoYiACIiACIiACIiACIiACIiACIiACBwfAQklx8dPa4uACIiACIiACIiACIiACIiACIiACJxGBCSUnEYnU4ciAiIgAiIgAiIgAiIgAiIgAiIgAiJwfAQklBwfP60tAiIgAiIgAiIgAiIgAiIgAiIgAiJwGhGQUHIanUwdigiIgAiIgAiIgAiIgAiIgAiIgAiIwPERkFByfPy0tgiIgAiIgAiIgAiIgAiIgAiIgAiIwGlEQELJaXQydSgiIAIiIAIiIAIiIAIiIAIiIAIiIALHR0BCyfHx09oiIAIiIAIiIAIiIAIiIAIiIAIiIAKnEQEJJafRydShiIAIiIAIiIAIiIAIiIAIiIAIiIAIHB8BCSXHx09ri4AIiIAIiIAIiIAIiIAIiIAIiIAInEYEJJScRidThyICIiACIiACIiACIiACIiACIiACInB8BCSUHB8/rS0CIiACIiACIiACIiACIiACIiACInAaEZBQchqdTB2KCIiACIiACIiACIiACIiACIiACIjA8RGQUHJ8/LS2CIiACIiACIiACIiACIiACIiACIjAaURAQslpdDJ1KCIgAiIgAiIgAiIgAiIgAiIgAiIgAsdHQELJ8fHT2iIgAiIgAiIgAiIgAiIgAiIgAiIgAqcRAQklp9HJ1KGIgAiIgAiIgAiIgAiIgAiIgAiIgAgcHwEJJcfHT2uLgAiIgAiIgAiIgAiIgAiIgAiIgAicRgQklJxGJ1OHIgIiIAIiIAIiIAIiIAIiIAIiIAIicHwEJJQcHz+tLQIiIAIiIAIiIAIiIAIiIAIiIAIicBoRaNdCSV7egdPoVOpQREAEREAEREAEREAETkcCGRldTsfD0jGJgAiIQJsl0K6FkjZ7VjQx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IKGkVbBrpyIgAiIgAiIgAiIgAiIgAiIgAiIgAm2RgISStnhWNCcREAEREAEREAEREAEREAEREAEREIFWISChpFWwa6ciIAIiIAIiIAIiIAIiIAIiIAIiIAJtkYCEkrZ4VjQnERABERABERABERABERABERABERCBViEgoaRVsGunIiACIiACIiACIiACIiACIiACIiACbZGAhJK2eFY0JxEQAREQAREQAREQAREQAREQAREQgVYh0K6Fkj179rQKdO30yASysrKESAREQAREQAREQAREQAREQAREQARahUC7F0p27dqDXr16wev1tsoJ0E5tAm63G7t27UR2dhYklOiqEAEREAEREAEREAEREAEREAERaC0C7V4oiYpyokePbq3FX/uNILB3735UVwcklOiqEAEREAEREAEREAEREAEREAERaDUC7V4o8fkC6N27FzweX72TEMWfq/kn/NW8ffLG3NFO+BFEhbcKUVFRCFZXIykmDggA/mDwJM0l8pCPdGxATIwLew8dQlJiPDyVXqQmJ8HliIbHZ7gdPxez/R07dsLlckooabXbgXYsAiIgAiIgAiIgAiIgAiIgAiIgoaRJoeTUXhxGKHj7i89w89OPITM5BXuL8rHxvx7DGZ0yQmLEqZ1P/b2Z+TkmXY24tHRUFRfi1ft+jWsHD21EYDq2eUooOTZuWksEREAEREAEREAEREAEREAERODEEpBQEhJKvF4/yz7ojTDmiNCrmgPG3WHGzcu81/hY+L3I5Vo25nZH46NtX+GaJ+eiT3pnbM7bj70z/xedO3SAz0evCU0l9v7tfTgcOKFj4W1H7qPme+43hvOL/dG3MSAzG7sLcvHa5BkY3nsAhRJ/zbzqzI/rBEM86/JrnEtMTLQcJSf2s62tiYAIiIAIiIAIiIAIiIAIiIAIHAMBCSVtyFHy8Y6tGPPHuejXKRObDuzD3p/9DzqyxMXr9dUIJOFzHCls2CJOFBwhccKUDBlxwvwxgkpYqIhcNyy8NHbN1BeMzDJutwuDf3EPEjp0RFVZMeZP+E+M6HOmNbf6LzOXyJcRl0wVU0jjafQylaMkjMWDMsQg8Rg+zFpFBERABERABERABERABERABETg+AlIKDmqUEKlgdkh9iv8/Ykei2IGSDTCQkn/zl2xMW9PSChJpmuDQSXWHGr3GxXlgJM/Op1ObD2Ug4OlxVaWidEoOsYloG+nrohxslyG+SEFlSXYcjAXMdHMFAn4cVGv/vDzuKOZB7LtUC6KKsotp0xGckdkdUxHIMD9cUNr9myz1I1+nTORnpiMt7/8HOlJyaj0VGFg1ywkx8VbVFZ9vQVubtvP9S7s1Q878vOwr6iQ2wxyn27OhevHU/DxG9eOkUsi+dlkJZQYCgV4/8c3YFfufbj4+VvQ5/g/36dkC3mvTcObvwF6vjoPl6Wdkl0e007KPn4ES6a9AscdCzH+noFgApD92vR7PDPlJaQv/BDXDjqmTf/brGSfqywM/eiHGFxn1tvwxm2TcCBvFPq9Ohu9Vv57nNN/G/CaqAiIgAiIgAiIgAiIwL8VAQklIaHEhLrazouwKGJKbqrpyDAP9bWvIMWIEz1mtm6EAiOUXPunh9E3PQObD+zBbjpKUplXYuYW3q8RH8zLRRHEX+3HJ7t24PfvL8fb2z5HaaWHwkkUzu1xBu4dMRbfHDAIaYlJWP31Vxi78GFLBNlffBhfz/wfJLpjLb1iwjO/x2f7dlkix42Dz8fDN95hbT+noADnzPsvSzRZ9v2f4qI+A9DtZ5PRK60z9jM/ZfF37sdwjplX2k/v4rbTUFBeio9/PAcPvPJ/WLZpLaqDAXRO7IjvDr8SP7piDOKjY6y8FZtfMFTq5LCO7aQJJaGH4OZ8Klv/QbkUn/z6W/gy7z5cvmAMspoz6TawzKkQSgrfno5lM7ehy6KXcXXfpg7ag7WPXINNS0eg3xuzMTwpYjnPerw6YSqKL3wUVz94ITpFbkJCCXb+fTI+eDwJPRdT7MoETsU5bQOXrqYgAiIgAiIgAiIgAiIgAo0SkFBSI5TYOSD2K1wkwnKWiNIV49YwyzQcs7NMwi97ueaPOVgz43LVOkpM6c1mlt7s+tnjSEsOZ5QY0YbdcMz+6SZxuR1Yuv4T/GDJny2hoVdaJ/Smi8Tr9+FDCiPlXg/uH3ENZo+91WpKk/7TSejEbeUWFeHFO+/H6IFnW9PN+Nn3kZaQCL8/gDhXDDb89BFr/E8f/hPTXn0W1F1Q+NtnrLHo+7+NgZnd6Rg5gLemzKB48g1r3Hn/rRiUmYWiyjKMG3gu3tq6EZ3jk3GgvJiCDrNH8nPxCsWWbw44y8o0CWtPhlH4mE5aRknpbqzdVhhx8Rdg/+9n4TC+hd4/vLTWVcAlUvsOQa/Ih2vdNJpF4JQ8VJe+jZevnoXKu5/GhO/0hbOxmXk+xt+veAAl4+bjlgeHRJzbUqz+xbewM20WvvnDeiKJ2U47F0oqN/0BL0/bg6xFcy2RxLxOyTlt1tWlhURABERABERABERABETg1BOQUFIjlPgihJLaE9FYuGmjgacR5y7y/fDwkcbMeyYDxDhKxv75YfRJM46SfXSULKCjJLkmoySsxbijXTjAnJDz5v0U8RQ3vHR9/L9x38ENZ5+PkooK3PPSH7F613YUVpTgox/+mmUyPXDXX/4HH+z8kppJFK7oOxgLb5tslev0nPWfFDl6IED3zJYD+1E49ym4XS5c9b+/xno6TUb1PRPPT/qxdRhx027HYIa57ijIwxsUPs47o19ofII1XuypQGpsIu65ZDRFFxcefW85PBRuCivLMW7QMDw+/rtWl5zwcYSzUMzXk+YoafCZCpW3YAauemwMMk79Z+602+Opeag2Ysc12LryWxj6Xv2yERtp4QczsWz6SnSc/zquHxrTfM7tXChpDNSpOafNP0VaUgREQAREQAREQAREQAROJQEJJRGlN7aj5GTnkTSebxIT46wVSugM2Zy7B7seWoC0lIYZJUZUeO6Tlbj/708jKzWd/7oejRcn/QgVPo/l4Fi5/Qv89t1lqPJVYfzZwzHvpv/Au19twreemYduKWlWxsi2mQuwZP3H+O4LC3Fet544VFnBbjYHsfr+X7OzTTek/GQSJZVq/IWhrdedfV6tUNKNQglzTV7//gycf4ZdAxH34wk4q3tPCi8lmHbptbj38mus8ftfWoQ3tqy3iJ6d0R0vfe/BUDvhhgzamlASKN2G1U89hZ2vrUSwjAeQeiaS77gHl9w6pG7ZBt9qsGxiFhLG3IVz7roSfeo4VEIiTd+FuPOeLHzxwhysfcrevl3207SI05L51L+BWA+9j/TBee+xrOrvj2ID9+kr9AJmnnc8iEu+M6QRwagU299+Chv+/DrK9xgAiXDQodTru3dheN+kOo6Oph+q623DnQrXiDsw+Ie3YHBElkkey2renLkeCbOfw/grmw45qVz3CF6c+noTQkgpPvzpNdix7W5cuOQGHKr5/g70b3BHzcW7k7+FvXgAlz85Dlk1Qsk76J/3RO0xm/mOuRvn3z2m3nm0N5i37kWsfuJZlGw2jiU3HANHIOPu+3DZ0DT+FPGytr8HvZnhcr73bbwx83EcNutc0LRYZzNd0/jvgiOsF17BW7Ae7z7yCA6s3BOa2zXIevBu9Nk2C2/Xyyhp7Pw1dU7zNr2GDS++jkNr+Lk2l8VRGJ3KX2balwiIgAiIgAiIgAiIgAicKAISSupllNjODxOKamdnhPNITvaYi8Gqa0xGCR0l/SiUfE6hZPcMCiUdkhtklBj3yfcWP4F3t25iBkkic0SqMaxHLxSUlSCGDpPiqnJsyt3HkptqpMTGY+P0eVZpTebPv49uzCkxQsfhuYtw70t/wuINq/H/xk7Ar9991Tre6aPGYRydKWf86j6GwTqwd/YTSIiJtVwglqPEEkpyQkJJyFHyo9swuEdP7MzPxyuTpuGivnZ2yezlL2LR2vcR63Kjf6cMLP3+TyyhxDC1eZqlTnJGSYNPSjMcJaUf49XJD+CwexS6fmccUlMB77al2PnEO/ANmUUnypU1wkIg9238feIslGMI0n94OzIyYhDI+wA7f/8SqjACvVnOcEmonKEmrDX7UQzF41i3ri+63HoNUlGIuBFjMDipibm1YD6N3Rjsh143Oo7bjcO7L0DPOy5lRg2766x8DrteXG89sF9Jd023mpVzKTpMwo6VQOwt96HXiEw4vbnIe/Zx5HPxhNlP48YrORZavvGH6lLmhUzBptfcSLj7DvTqSwGkcBt2/uUJCi9D0PvlebgkpIls/P0loOYA3EIB6YcDm763mZyRq6fi8JhHWVpzYZ2yKRS8hheunwNvqDTHa4kqaxrPNMldisXjH4XzoVdw6xhOIiSUOPr0oaiXXXPOa85jKl0si+hiqTGpeLDxD1Ow7tk9cI26G73G9aUwUoDCpc8i5x2O3TEf1zMstqZzUUgo6Tl/FPKmPQ5QfMkalYjKsr647NLsRsuIAp5SFFPLinwFdr+Of055HIH6YbT1iAVyX8PLE+agKqv+9bsNziFuVK0ZUifMtflCiRGjvoU97muQcemlSOHnIrD7NWx//HX4+oZEpxP1m0nbEQEREAEREAEREAEREIFWJCChpF5GSWTb3cj2uuHvIzNKIsciy0lMBkdk+92jLWeWD2eUmNKbvumZ7Hqzt6Y9sM9n56eEs1Hc7mjc9KdHLDEkOYZPbxR1TIDr4fISLuNkBxoXRY5oE5eKCm8VFk/8kXWJ3fjHR/Aly2usMYax3ve3P2N7wSEc/NVC9Jh1D7NKkq3tXDNgCKb+fRGGdsvC21NnWiJLdLTTEkrO7pqNbcwcef370+koCQslHO+ehS3MLnlnykMY2rO3tb9f/uNl/Plf7yLRFcvON0Yo+a+ajJJwy+Jw7stJyyhpsVDiwScMBP0y94F64gFgd02JdDSYcpAbsHXzDRi6OPJBmjsNhYceHjgH1/3yUooh5hUSQtbTbzCk4fZr3q9TFtSS+TR+J6lxJ4yahTG/vLKOI2Y/RZS36VxImP063Ry2/cUuYdlM58Zz9UpYKBD8/nasWzrQ6owSDktt7EHbZpWHnhREwrkX1sZNjsjVzBEZU5sjEsj9GO8u3YOUcbfg/BpRqfFj2fKX8fj4Ce6/XljrHoaRvveoFz0WL8IV2SH+lqhSP68EDC6diA8ezUTvNyhimUMOB/5m0Y3yfF0HiiU6jK8VYIw4FNj2LD9TT8D90EsYP6ZWMDIztnnmUqBZXBs6a23/FbovMpA+/2k6h1pQFlSDIZcdkW5nR6Rv4bxF9+DMJjcRdtZQ3Kl3TQZ2L8ULEx6Fj/k8kV1vmi+U8Ng5n/r5MA3YN/sX2gYsmr0B58yciHNC6+Qt/x0Wru2AGyLGGmxuwyLM3nAOZk4Mr9XsHWpBERABERABERABERABEWgWAQklIaHE6w23rg1zM3YHO5DVbmlrOuba3zc2ZiWmhkJga99v3phZ3ogftRklmfjq0H7k/uIPiIuPszrPhPM8zDxMS+DJzz+Bt+ko6UDHiOlmM3/8XSijAGKKWoxYUlhahpT4eJbfeHFOVi9r/kvWr8EPXv4TW/0m4cKsvnhn20Z0Yujqp//1MM5++AFmnfiRwpa/vVO74B9frcd/X3s7Jo/4JjxkE8P5GaHkLGaRbC+oJ5SY0hsjoBTYQsmQOkLJO0iIjmOL4bBQYjJKbC72MdlM20zpTekHDA2dAcylcHBpvWTXcFgo/0X/TjoGUPA2XQyzEHjgOUy40Tyd1301fAANCSVrzkSPl5/EFQ1EgUYcJS2ZTxMf+bBQ0nH+hxQ+6i/EtrA3sy1sjaBTgA/ZonhHwQO49JlxsK+ciFfIuYGwG4NvNTzOUJ4IIkWi8DaM8DMKX752O0uB+MDfrNtU7UJhkSIuQtgB6pXShBa3RJWnLsCgNx7EsBphYTfevfN27M2OmFtIKHE1eh5Dx7LZlPTYIsoXf7gCnz57Db7x7oM4v4FgsRn/uHwK8sctxB10x1iiQliIaRAy2/yDb1SAaWz1I16TIRHF5LxEtAduiVDS6IyPOeOlnlBiBJAV6Zhy/9gjZwedRKFkw6LZWJE+BfePVXpR869OLSkCIiACIiACIiACpx8BCSU1Qon5t9Jwtxtzos0DvF2CE9nKNnLMvhzCZSR1czdaupzbbWeUjPnjXPTv3A172IL3pf/4IWLdLOUIt+Ph9EqZL3IF2/4u3fAp7nrhD+hB/7szyol1P/ltzdX5KYNcF3zwJpLoAjknux++d/EV1qEVMVQ1e/Z/4oz0LnBTTNlfVIjvX3gFZl57Cx74+7NY8vlqukooDrAbzeaD+/H1z+YjM7kjA1kDFEpsR4kRRLbn59FR8tNaR8m0kFBCR8nbkY6S1+go+fRdCiWx9YSShqzajFDSnHbC4RKRoz0ght6vFShCQkhTIkTYcRLpKGnJfJq4Px05mLO+EMAH/Yv5oN9kGUz4/fkUAoZYQkDD7YeWOeL9su7DevNvrSFhp+8sXPfwlbZTh06JxXRKmYNVjAAAIABJREFU1JTShDcWKrFxR4pedIP8hW6QxHnv4MYLQypHg/NUdza2AyU75GI5WulW6H0vy5nY4tkqZwptPzlyn80/YIRdLUaQu5WCXKMdf8LbO8o1aZc5nWChJCSeJVo5Oy04MEQIJc0VSczmT6JQ0pLZa1kREAEREAEREAEREIHTl4CEkgZhrnaJi3mF29calcH+3uRp2C1tI1sIn4gxk1Hy8dfMKPnjwxRKuqKY4aqmTTB9F/DTUWIEGyO+5BUW4J37Z1PGcWDk/FnMMSiHl6U5tw29BBf27Isqdpl5fu1KfLxzG8qYVbL87p9jFIUVvz/I8hkHRi34JXKKC63skq8O5mDFD35BMeUMBsB+hRv/9N/o2zkT5VWVrOZx4jO2Cvb7grTb0/HB+VmlN8wo2XYoD69RKLmgpvRmAs7ukY2thxoRSta8h0SWB9UtvbH52eVEpuWxcZSwjfCOnSxBciIrK+skfuKO8qAbetBMuG8+czWamEZaHwzLpqB0NKGkgfuimQ/ZjQglzZpPE9M9WgeTug/PRxNKGh5Dk0LJiPsw6JamIKai19DsUElSy063XeqRhJ4MR72MESN2OU7f2lKams2FnCaptaJKoy6To5zHusd3tHMIlifVEyOOdp0c8fDpgJlMBwyDZy9l8GwDh0/9dY+yr/2vTWVpUJ9jdpSYMNeNr6/EoU2b4dse2XY7HEjcknMZEkqmpGPFwnyMPFK5TeRmjySUmPde2R1aOjtUwpOH5b/7K/Dt+2EZRfKW43cLt6PPlIifrbfHIo+Okg3nzISp6tmw6HfYl94Ba9eGt5eCYeF1WnKYWlYEREAEREAEREAERODfjkC7F0rcLPvIyM62gkwjczPMmYwsd4lsZRvOIwmf7cjljnXMiDDrvt6Cbz7xa8vxEaQ44qOA4K9mSRAFBbtEJYidFCMOzv0zkhNT8M+vPscvlv0FeQxxdTlc6JXWGT6Wz3zN9r3GhTL14qvxwFU3h8QIO5j2uY/fxU+WPYcuSSl0hhzAgTlP07XipqhSiW4P3UWhpCsKy0vx/QtGYfq1t3IelGoYCuvkugk//jYGdOmKXcw1eeeen+GcXnY/kcQf3YL+7GqzM/8gPrh3FgZl97HG57z+Vzzx0TuI4/YHZXbHEuaaBALhENdavoafk8Gxebt3w8vjbAtCSbP+9f8oToSwkNLAUdJka+JGHsKP041gzoP9oO9lXsj8unkh1llqylFS6xipe1drgaNkXCOhqyfiFhlyiuCBl1jyVGaXDkU6TCL2UciOOstm8tgtUSXkRrk0oizGLHuU81g3F6URx0idY2raUWJ3NmoZgJ0UhT4wolD9rJemNnMUocQuG2KmTotLb0w+zSS6UQrtgN9RA5GVnWp399n8BJZNeyXUuaklx2eEkldgyxBhUaMZ6zcllBgBJCR4WIUzET9HCiAmB+WN/A4oSr/aLrHh9n63z/7elN7UCiWz8UrRsJpSICs/JX+kslGacYq0iAiIgAiIgAiIgAj8uxNo90LJloJidM7uhQCdGOYV6RVp7OQ29v7R1mnORRIb7cbm/Tvxi9efp4iRynmYKNaQtcUqCbL3sr/oMBb9x1R0jE2Ai6GtG/d9jZc++xhfH9iJgLcS1XSCJMSn4uozz8UNg86lyBEFb9CUFTFLkgGvpRVluOv5Beic2IEiTBDPT/wxCsrLkc6Sm5v+OIeiRiwKK0rxq2tuQ//MLDpU7NYbnRj0OnL+Q+ienI6DZcX41ZhbcWbXXkjg8qMWPIRuHD9QXoQ5107AgIwsRHMeT6/+J974cr0VLpvdMQ0P3zAJRXS5NPZyRkcjf89u9E1Nbl2hJJTxUNWcPIlQfoi3pRklLRFKWjKfJi60cEZJ4+JPKFNjRDizIySc7D6ejJJQzsn6G+rlgzTnk9CcZUJZG4XstPJgGd6vX0oTuYlQp5zKB1/B+L6vM4R1KToterk2aNUse5SMktq2w3ZGiS2cXNDijJKWCiV2HstTDI1l2+R6obFNUgq5mBrPzQnlwyw9htKbcPbJfSz/ubVu+U9g3e/x7NSXjlEoscNcM1oiQjQhlNhBsMX10IQEmJp1MugueQPd7z8HG363D1c3cJHUFUrCoom1USO8vNEd9ytEtjkfUi0jAiIgAiIgAiIgAv/WBNq9UDLjX18ikYJAICQIHE30aOz9sIxxPFeCETGCdFsUVpQgnu147dIeq39u6KspwmHnFTo/MlLS6MzwszwmCvHMMDEOEJ+fP1trBfmfk22Dk6yfKxnmGg6jNa4Q06p3f+FBxMbEMbzVh+5JaShlCGxybBz2MRcllqJGhc+DDGaT+OlK8dHZYnZsQmN3HM5DSky89X5qbBIcdIHEcXs72AWnQ1wCyjieFpfIzBQHHMxHKWH5kJ/7ME4WP90xGUkdUMaMlcZeThf3u38ffn3egNYVSiyHBTvZvMMOJQuP1qHEwxa417AFLoM9GRhaJ9gz3PUmewbbCY8JhVMerWyjsfdbMp/Gr8CarjcN2gCHu7SsR8JcCgmh8NpKq7Xu60ie93ptjoe16VDXmxeza8perOdHy7GCOmN255x34GDWyY0MNa1pldvIFFvS9Sa8etgp0nFcAQ6/NvAIgkzoHLGLUb8hT2Hr0nE1oaw1UwnnwGQ03SkmEGo7bOWD1DhaGmaG2KGru3ntPFfb3eaYSm/ofrmNTpnM+q2bj3aXCZUbldZvacyONaEOPlXH0vWmpozsJbZUjkwhLmU47w34cqn3uISSc2DKYxZie59mBKkeQSj5K77dRBBrRJlPSOywSmuuHon8hbWdd+o7SiSUHO160/siIAIiIAIiIAIicHoSaPdCyQOfbEZslx4UKSgoGGkhlOdqtwkOdbiJlCsaGQtyzGFKY46yXNPbM1pIlCUwRFvhsVGm42/d7ZnyG44Z8cLsr5ouEWoPVsmKwwgTDHR1chsm76M6KsjlzPtcwCxrdZfht/xjgl+jrdohZp5QUrG3Z5flODlmtmd+DnA75qsp+zFYzLatZUxOC8txjBwTMOtZ++bcuW6QJTqm5MeUMVnHY22PK/P/8PbMurb+E0HLDLld8OXswyMXnNnKQonRA+iymMhA0z2JiB13N7JGZbPEoADFa9azdW4hOi2Ya2Vj2NpBaNnCIUj/4e3IyGD4bt4H2Pn7l1DlvQA9F0e2xz0WoaSF82nkPhUuvYm9YDPndAN63nEpElkz4d1M4eCJ9UADAaVemcUItsD15iLv2ceRv96L2HoOh8YzUMLb2MNWyDegx7grwdxheHd/jENrVsJ76Xy6JGyIdqYHv2kyQLaRgwq5eSx/Eter6TDTyKK2M2MpkJEH5x2NdCiyhIz1iL3Ai6qCvuj6nXFI5VzNedz+yEvwGQFlUd32z7Ygsh6uUXej17i+1vVRuPRZ5LyzvaE41GKhxMPOOpNYIpOIrgvnMg/HKnCJeLmRkhTTZKhr5aZn8fepT8CXNarOsez8/RpgoBtVa4YcQ+lNSLjJOxMdH7wL3XidI3xNlGbAsX07UltcWlS/PbD5eQXSQzkgTXagOVLpTWT2SD1qRhjZYMbOud/KILFKbuyBGpeIhJJGPkAaEgEREAEREAEREIF2SKDdCyXGURKb0QMBOi/sJ3ijDJiXESxM8YspgrHHKAmECmJO7FjtdWciWmtnEB5vfMyIFeYVdp3YMw7PPixENFy3sX0YicgIPWbtcLlPuNgnPGY7XMKulTCfhmP2rOsu19hYqOVyaL9Rrhj48vbhN+e2tqMkTL0Aa194HFueXQlfoV1+hKwhSB53O84fdyG6RbaF9eTikxe57ItrEDTLJmYhYcxdOOeuK9GnTofhYxRKrJ23YD61F5T1XY2Q8fIMpH7wODaGjyn1TCTfcQ+G3zqkkXasHuz5+CV88ocXUW6FdibCMeIa9PruXRjeN6nOQ/qRwmLzqICsfuJZlGwOBX+STewFDCW95wacn2lDzGOOyJsz1yN57ku4sX5L5nrHUvtjyCmyNBVd6pfSNFgn5LLY3ERbZiNkTHWzXfFdcL/9BDb8+XWU7yk7wnm0d3Bo01Ie24s4vJ5iEKUSx8ARyLj7Plw2NM3O7gi/WiyUhNtIN3HwFLZqXUqNL1O2+228/4enkL8yPLdrkPXg3bjE8xSenYJjEEooHBWsxz8feQQHrG3an4eO3+HxjvHiQ7ZEBttPtyyDpb5Qwm1aYaywQlipmjTeqrdOYKs9lZRhISdK/feyb6jJFLFLczqEAl7NWnZGCgds4cTavUpvmvzI6Q0REAEREAEREAERaEcEJJRYQkm3UEZJQ1mh+cJFcwWOhstFlvOE93eyxqro9jD7qPIG2GHGyEAOtgqm7FEvodZvzCjGneKoRjSX8bFFsMk7Ma6WmHBboCY+KFU+YxGx3Syx7GLTnFcUS298uTmnQChpzmxOr2WO1vXm9Draxo4mItOEnWNOZk+l05+ljlAEREAEREAEREAEREAETn8CEkpCQkmQWRpUBXjGaz0Z5vSHBYuGiSGhFBFT0hJqc2tKa6zlWjxmd4Ax65rOw3bb3JMwxu0frPBi7rB++OnabfjJ2dl4btsBthj2Mtg1igGs1ey0YztIinw+TO7bHc9+nYsECiod6fiYMqArfr52O1JMmQwnbEpszNd4Brd6CMHldFplOWVk+cyIs3Hnh58jju8ZQG6W9MQwt8ToJ1Z1Ueh4a1hxm97cXAol/U9y6c3p/6Guf4TtXigJZYq4Z7+O8VfWsfi0v4tBRywCIiACIiACIiACIiACInBUAhJKLKGkO6qZUVJXKDHlNeFClJAAYskodumKedK3RREuZ2WUGGXDdKo5ljFuNxTZYQkl/D781ezphI1xWzuKq7Di2gvx3+u34jv9u+PGf67FgosG4bFNX+PGrAxsOlyGy7umYm1BIe4f1A9PbdmNN3Py0T02Fr/jclf8YxWFEjcuz+yIizql4g9f7cYtZ2Tif/n1gYFnYOGWPchKiMOvh/bFde+uw3/2z0ZGbDRe3J2HXRRpEplZYsSR2uM1bY/Jj44Sj4SSo35gj2WB9i2UhAJol15wkjrwHMsZ0ToiIAIiIAIiIAIiIAIiIAJtmYCEkpCjpNpnt9A1UogtkNTmkdijtRkg4RSPf8exzSVl+Pi6i60jza+oxNBXPsKe267E7e+txZ8uGYxlu3JxS5/uGPXaJ3jn2uG49e1/oYpHn0mh5IlLzsKwVz6kaBKDV646D/+3bSf+o08PbCgoQ255Fa7JzsCHOYewmNv434vOwi1c98Urz8Xfd+agX0ocHlq3DWkURMLyk8XPMvFQfqJjpYoZJXNOekZJW/44npy5tT+hxIP9m75AnteDspVPYdeL2xsE0J4c0tqqCIiACIiACIiACIiACIjA6UCg3QslP6VQEm+FubL0psHLhLnWjXeNFEfM4uH3/12W21FaiQ/GDsf3PliPP106BGPe+ASvXX0+HvrkSzx4di+8vT8fCWwRfP/Hm7Hllitw05ufIMCymez4WDxOR8mPP/4cFSyveeLis/GDDz/DLVmdsTynEI9eOBCv7tqP63t2Q98X38G2W0Zhwnv/wuLLh+F3dKtc060THvhkC9JjwzGXkT2C6MKhgOKVUHJS7intTygpwIc//RZ2rKRLjIG1He95CFeMyT5ii+KTAl4bFQEREAEREAEREAEREAER+LckIKEkJJRYpTfByAjV8PeRX805DqeV1KaWmIIbE4ta+54RV45lzGzflPxErnsix4ADVV789rzeeGDNVkzonYl9dIJcmpHGnBIfs0UC2F1SiRhmjSzdl4e5Q/uhgk6b/926Dx1c0Zh+Vm+2E67Gsr0HkRTtwDe7d8ZfduzDygOHuWxfPLJpJ+5irsnM9dvxlxFn4Rcs7/le3yy8l1eAfh0T6VbJQ7LlKGnIOcrlhueUdL35t/ycatIiIAIiIAIiIAIiIAIiIAIiIAKniEC7F0rs9sDhjJJGhBIrbTQkilhvmzTSumN2RsnxjoX0A36p3d6JHysPBuAMOlBlwlcpyHgCQdAgQmsMWwRXOxnIGsU/LDuiaGJyREzXG3eUE6YwyUPXDReH0wS0Us4xLhonA1pNd5xoZrR4A352uaEzxOzDdMrhz05uK0BhJJZ4nFzGbVa1WNUem2EaxdwTT85+db05RR987UYEREAEREAEREAEREAEREAERKBxAhJKwhklputNqOFNHc+IndFqvcJaSCi31R7j+zVdasLLHesY9QOjxVhhruH9tmTMCkll2CzFjlrjC7vTUAlpentmBxQqQjqP1SWY2zBRteGONDXHaxYNdfRpasysaw6i2rS3obrS3HUdMQxzzVHXG92oREAEREAEREAEREAEREAEREAEWpdAuxdKplMoicvoRjHBZJTYCodlsAiLHZEdWoyIYd6LHIsQRazOupHrht476tjR9tHYfhsbo3vDSv6o9ADuaMBPpYKTjYqLRbXPXyv42FpIjehhVBWHcZGwRS9yD8KRmYFgVZXV0aeaKpH1NdSmxkEwxvESFkzMulEcs5fjNuPiEdx/AOjWGSiv5HtmG2aHtuumZt2aLj+hrkFqD9y6dwLtXQREQAREQAREQAREQAREQAREwCLQ7oWSmjBXSygx6oOtdliCAL+vCWmlCMAqlDrdb4xzwrQFtpYzX4315FjGQqJHHUHlWMZcDvj3HED1Wx/Bn18IZ1oHRPXJRvSVFyFI0cIR42YpDYUTihZBZpU4KKZUM7gVHg/DVKMRxfc9v/kDYmZORTU74gQpuESxtIb1MxRd/NYyoOACihrBSgopFGDMK8qU6TDjJComBs70FFTcPRPx//srBAsLEfRw3Kxn9kvhJhzhGv78hfmaMFdfnhwlui+JgAiIgAiIgAiIgAiIgAiIgAi0LoF2L5SEM0psR0lj1o7QCQq5RWwVpXYsXFpCGcDK8zBKSkvHrO1FNoEJt9Zp6RgFjWqKNtEUMMq+Px2xs++Ho3MaAl/uQDVFCoeLySEXD4X/w3VABYUO4yS57HwE13zOeTNXpH8veJ58EbG//Qn873yEaq8XUfzjHDLIcoyAQkrgo3VwdEpFYE8eos88A1E9u8L/wVrrAIybxHXDZSg+83okb3wV/tff5za4X78PjiFnIsg5GFHFsuTUOTauy217lVHSuncD7V0EREAEREAEREAEREAEREAERECOknDpTSCi9KZGDIkMHA1fLPXGLEcENQTLgRIKOWnp2AkTSky+COWPaLboLbn6LiT98WEE8g7A84cX4LrlKngW/Q0Jv/85yu/5BeJ+MgXehc/D9aNJ8L3wD0R5vIj54SSU3XovUtYsRdn134P7+9+Gd8mbcE+4Ho5v9AQSE+Gb9jAwZAAcSYkIrN2M6O9cDy+3H/O9m+lGeRLxbz6JknPHI2XVC6i46QeInnwbfItfQcwP7gB6ZAB0sjR2vFHMKPHl5CjMVTclERABERABERABERABERABERCBViXQ7h0l4dKb6oDHbsobKr2pNrkbpqTGfDUNe03AqjGchESR2rFQ6U2d5Vo6FmqsY2SOmn0c+1h0diaKKZQk/+m38K1eh8Cq9XDe+E0E/vEu3LffgKrHnkL863+C9yePwnF2f76/Ac4Rw+C6/kqUDBmLpHcXo+y6yYiZfjf8XN81sC+c552F6o4p8D04F9HfvxVRFD2qfvAruG+7BsG9uYj9+b0oueI/kPDsIyi7chKSXn0CFZN+QiHmLgTe/wTRdLJEndnbEkospqGE3KhQ6ZKTZTuenH0SSlr1dqCdi4AIiIAIiIAIiIAIiIAIiIAItHuhxHaU9EA1HSVWxYt5gDcVNFaaayjU1XwTdo2clDF6UarttA5bjHFQTDj2MWdGKkpv/zESH5mOQOFh+P+5Cq6xlyO44Uu4xl2Byp8+BtekmxFY+jai7xwH31//gegrhiP6oqEoG3MXEt9ahIqpv0LMXeMR+GIbXOcORjAhHlGpHeF/cA4cl57PMiO2DN6+C+7rRsL3PNe/bhQ8T9OxsnA2Sq76HhJf+QOqpj+CmP+4Gf7PuV8KMWBWSdDrt903VulNKNuF6pOEEt2MREAEREAEREAEREAEREAEREAE2gKBdi+UPEShJCajO/MzQmGuxjoSKmExJ8jqllvvTEWOWd+bVerFbrTmGJLi4X1tBdzMH4lKjIf/vU/sDjRdO8F54TkIfLoRQWaMODomwTlqOPx0fDiZNYJumfC9/AZivnMD/MwtCe7cx1wSF6KNyOGnQpTWEb4H5iDqknMt4cg5bKDlLAkyPDbI8FfHGVlwnjsQ3mdfheuO6xFkngnYAScQ64brkvMYBMuyG6OQWD2II16mi46bGSW5++UoaQt3Bc1BBERABERABERABERABERABNoxgXYvlNhhrt0Q8IWEknoXQ03Xm4jxyLHw921pLIqhrXavXkbMUpioZucaB4NegwF2rrFUH75nutmYYFWj6JivfBkXjcPUFkWzS40RgEy3G75XzY43ptVwVFISAi+/Bsflw+FgR51q5ppw63SIcHknt2l1teF/XMd0yzEBt9Z+OB403XJMu+ImXup6047vQjp0ERABERABERABERABERABEWhDBCSUWEKJKb2h26HaOB3C7W1MTxg6HWobBFsCQ8MxO8PEEgVqvCctHQuJF7Y8YW3F9lyEnRfHN1bbRMeeZeP7MIdP0SOKwoY5bpbWmHBaSif2GtUUQRwuVBtXiBFBjKBiRJbQy+YSEmfMd06TQ8L3zf9WOZO9rLWcxbn2ZYktLrYmlqOkDd0aNBUREAEREAEREAEREAEREAERaJ8E2r1QYpfeGKHEw6f4ur6Qmof/iF62J2fMXHwnRhQ5dpHFCCVsLeyOx6EvP0fm0PNwcAuzRRiyasST6Ph4xHVM5UJGPjEuFNs5YqZtSSAm7JbiSBRdKaXsXhPbsSMKtn6FDlk9+T1bFFNgqQ6YUFwfhZJwf2X7Q2eEJoeLYa65CnNtn7chHbUIiIAIiIAIiIAIiIAIiIAItB0C7V4oCZfeVFulN/Va/FojtR6Ttlhmc6LnF5OYjLWLnsBZt34H295+Hd3PvRCHNm+E11OF9N79EPBWwVdVhdiUFKucpvOgs1Hw5SYU0w3S9+rrsG/NRzjI5XtcfClKvv4asZ3S4HS6EQj60WXgWfBVVDTK1OlywZOn9sBt59agmYiACIiACIiACIiACIiACIhA+yQgocQqvemOgN+U3jSWSHLkOFd6KCyHRfiruYxaPtb6Ykz48o9JTMTWt17H4a+34cxxt+DLZUuQMegc+DwVqDpcTGdIJV0nCfCUHkafb45BCh0jGxc/gw69zkCvkd/ExwseQXRsAn/uyfDWACqK8uk+iULJwVxcMOU+VBUXNfpJU0ZJ+7wB6ahFQAREQAREQAREQAREQAREoK0RkFASyigJNpJRYp8sO7ekbklL7ZjJ8AhneZgSErNcy8esVJDQ3sxWbCfLqRyzj7UaTnaf8TO8df2ihbji5w9j+Q+/j4um/hf2fPoh3PGJ8JWW2lkm0S70/eY1xOPAaoojvUZcgW50n2x86Tn4vV50HnAms2QdqCzMR3l+gZVxcuZN34avrCTENPKjwCNlRom63rS124PmIwIiIAIiIAIiIAIiIAIiIALtj4CEkpow13DXm3BAaWTg6JHCVGsdJbUhqS0dswUZWyCpFUpO3VitI8a4YZyxsSjZvxdxqenIXf8pRZBRKNq3C+7kDgBFED+755hSmZjEJBNMgqKd2xHD/JLEtHSUHTpA94kXifw5EOqo46ussJaLT02liOKxHDd2Mkmt+8ZpwlxzlFHS/m5BOmIREAEREAEREAEREAEREAERaFsEJJTUCCUMcw3WTfyo7fpivqvrFDEukxM7Fo6Jrd1uqEeMJaGE93VyxowxhB192MnG6vJjmtcwlDXIXBGTQ+KKS+B7bO9r3uByfMPqEGR1szEtiK11w11vQt4bjlcH2SY41EXH6oBjgl9N6+CQX8ZaMrRfK8w1T0JJ27o9ND6bjfPOxSQ8jX9NG3wc083HsqlX463Rb2D+denHsR171ZwlE3H9vK549M05GEn97vR9ebB2zuWYsnYynuMx9z/hB3piz0uj09s4D+dOAp7+1zQczxXUvEM/BcfTvImc2KXyl2Hq1W9h9BvzccSPzyllfWIP8cRurRRvTrscs72/wavzr0LNHae5HBubjGcV5lx+H3Knn5h72Ik93ra3tdIVMzB+2WV4et5V6Iocno9JWD76Ocy/qmX3/128741fNBhPv8z7R0zbO07NSAREQARE4PQhIKEkoj1w0LStNQ//fDlYNhLkw72dN3IqxmyBodZRYrtSTs0Yj5eCRZACSPi4LQbhMUs0sZ02R1wuxOxYlnO6T2bXm42YZz+Zoe6zfQ4f1sdjUc+FWMw3Tt3fuZqaz8m9seSvmIPHCiZgzs09j2tHbU4osR5Y5iFm4WKe31N3Fo8L4rGuvGsJJk5YgZtf5gNy12PdyJHWOwXCwil9eD8Fx3MyTsPRttncB/xTxdqzBYtnL0fP6dNwUWsJlUeaw5ZFuHnSWkys/7lpLsdGzod5YJ+w4ma8PP86PvifXq8T9buiLhUPNs6bgFmYxv/m8b9ZLf+9257u9afXJaWjEQEREIF/SwISSiJKbywpwBIE6I6gOGAZJqyfbDdElHFRWNJFxJjlnLCMFXRYhJY71jFu2d5OxPZOyVhdR4ldaHRqx06uo6QxYcL+S9uUXRNP6F90tyy6DsuHLasnyNS/N7SOULJx0UhMLZjHf8kbdlyiUNsSSnge50/Ckz0fpTPldHtcqX/d5OPNqfdh0+SnT6IgdAqEhWN6eC/FihkzUPrjozgoGvwaPgXH0xq/+pv7gH9MrI9yQBQdrls+DMsiVef8NzFt/N8wcvHCkyTgNQNyk3PIwZKJU7FrWiNCanM5Nvgo0tEzZSsmLz49XQ0n6ndFw7O2BYtuvh3edSGAAAAgAElEQVQLkqbj5UU3o2czTmvtIvbv7Cf7zW8H9/oWgdHCIiACIiACJ4lAuxdKHqJQEpPRA4GAKb2pUUHCaao1waxW1Qm74oTLcSyXSTjGpDZ99fjGLHXCiDX8Y6e52q9TOUZXSE0PnvB+T8FYFB0lvtyTVXpTX5iw/8I1adVFePqE/kWXfwm87nYUzKnvXGkbQsmJuoe0LaHkRB2VtmMTOAXCwrE8vJfyQfzy5Rh5tFKTBqfxFBxPa1w6zX3APxbWRzkeIwbfXjDnOEvvWgNaI/tsLsc2Ml1NQwREQAREQARE4NQRaPdCyU8plMSzPXDQx/bAxglCOwd9HZZKYXewqdUrTPfgqLDLxLxhXsHa0NcaJ0b4/NUsE3lCI9sNN9J62GR2hJ0pZt8h0YSNZuyMDzO7UBmMvdXQ/kP7srJCTI5ISGWxVrNNMrUv837ItWLiRmwdxF7Azg2JPDaO0F1j8YjYbzhnJLxRe3pGTbILhuzJsnTJRJpEzjM0VrOMxZBzjomB96SFudYVSnKWTWWNc08srC+SNPFQkc/lr35rNN6gxdpUUxuh4Ml+b+DRwasxd8ZcLN+ahnt/NxmrfzYba8siOA+fWbNO5BXALTRRClR3qfy1izB3ziK8v7sMidmXYeKM6Zg4jDNg+cWE8StwW+RDY+kKzLj8AWy89zksmxhOrvBg1ZyLMberPVZf4LCP41VMT3sec2cvweoCL9xpwzF5zkx7P0287O08jpf7rcCsBcuxieslDroJ02ZNw3U9TemLLRhtnfYe5tQJDLHzNaZiPt6bkY23mswosfMEnrnoZSyuVya0a8kEjF91C36OX+NPgyOP1Z6slVWy7Dq8uqgfnme51fP1jyF8TqwHpK2Y+N5o7Jo7D/Pf2gRSxqCbpmHWtOtgHYb18mDXigWY/+RbWL21ADxSZF82GXPmTED/8DLmulnQE09PLsWi0PniCcNlk+dg1ugyLJk7B4ve393o9o9+DprDchi28pws6Pk0JpcuwpxF74OXjHXNTJ4zC6PLltRcRzxRuGkaze/X9WzCVRQWFp7GxILwttxIG85jnjkRdS6L0o1YPHcBlqxaa+3PnTYIY6fPwYyREc4ezy4smzcL8/5Gvu40DBp7L2aN3Irx90VmlByZcenaeZgy9Xls5S265nVbbUZOk58Ta+HGhZLmrLP15ufQb9VcLFi+CQVeMhg0FtPnTEXPtfNrrvsjf17sc5cz/SPMuCiyJKzu57Kxj1nplmWYT7bLN/GaC3OLvC7DD/hPT0TBotD1xeWG85qbOXFYbQZHg3taM65nnrM3F8zHk8vs68id1g/Dx07D9KmZWD1lAmbXvclhprkP4eiZKflrF+Ox+c9ghTkm8zkadhEmTp8ZumeQQukWLJtfl/e9NfeUWkp12FjbmYp5C+lOaET0KN24GHMXLMGqtebzFz6HM1BzidZfp7n3hWMRoJpxfI3+bnluGcwt3RzLrFlPWr8Pal88ptFz8NyckTznzTi3Zt5P9sOr09Pw/NzZWLLavr7qXzd1f1fYv6+avJeaU3c0zmbCdY7f3J+GYeq8hTC3+KPfB5v+LNf5/PDaXWGu3bdWYyt/L4Xvw3Mm9D8uF2VTvws1LgIiIAIicHoTaPdCyU3v/AtxGZmo9gcR73Ygzu1igxa2quUDvcfPzix+H3xUE0zQaU2LYAoq9sM/2+nyG7czmn/cltvE4w/Az78GmnwTe5Gw6hC6kCzNIaROWBupdaY4uIqJTA2rGqbNcNjJ4nbEhEQHbp9zCVCxiXE74XK44IqOtrbpD1TDy9a+ZqZBHk/AiBuW2hOwBB8rg9XafKRqAkQzcNXFBdxUNcx/Zg6V3I7pWmPJMHwvFN1iaSZmO2Z70eSQwO43ydF2H5sSHnupLwifUWbMQtZStcdTK9+ExR0uY4NkFx03Agf244WRQ5GVlRVa70R9qRUm7mVl9IQpuxrWqptdtUAomeu5CZlbYzB61p24KC0G7qQk/kWseQJIc4QSE3x31YxSTHt6Jsb2T+JfRJ/HA1OWYRhzOKYO3tXgAcwsf/m8jchMmoj5i8OW5roPao0JJZNWZGLQ8OmYM3UY0txeFPAhcOp9WzHhVdb0N1HJYm1nSSKG3TYPMycPY31+KXLC673M9XoaLccIGnfiPQb31UQWeNYyS2Qqs0RWsXTkyP/SX/rmNFz+zEV4ueZYzAnahSUTxmPVnRRgkubj4rld8dyyyEBTY7G/HitubiRc0cNzM2EKdk1+1Q4PtB6InsSu7J6YSGFodM8kuEt3YfnsSZiXaYSc2vKkXSuWIKfnZRjWMx0x/Mv+khn1lrGum+fhHnQn5s+ZiEFpQMHq+ZjywHIUuDMx9lEyHZbG7W/CgilTsOK6WoHHYnmUc3B0lvaDxqTn3Rh053zMmTgIaSjA6vlT8MDyArgzx+LR+VMxLM2N0k0LMGXKClwXevhq+Amzz8vctf0wmg+x947uzwewfGxZPhuT5mXi0fdmoOaZn0LJshXAsJH90JUnOWfVvHrXjskAuh5zMR1PzxyL/kle6zp5gFy2em+uE+Z6VMZN/Mv/kT8nRpxoeJ01d53Zq7MxduYcMuiJJF4bS2bfjsfWupE4bBoWzhwNXjLIfWsGJsx2Y+Z783BVI9kclvsiZzo+mnFR7YOayVm4eC66NnEOPBvnY8KkFRj2eOi68f5/9r4EIK7zvPYAwwyrNrQhyRJajBxb2I5xHAu3sZQF2YmkJEZtItzE0PRJr6+gNkZJC26foImhaYTbCpJGymuE2lpK/STHEcSRiF+FbAvZibAdgxewFrShDcQybDNs73z/vQMzwwwzkpA3/klkYObOvf9/7n//mf/c853Tghqev001K6iAyzYMLBUeRahJTEXuliykLpUxXW+O360cv+bxfMxpY2NtkJn5KMT27OXqvNqbGlF9wYZVybyw1TTpw8w5kDKjid46a6uQ+vQWpElb7c240NAAR2IKxwV3yuuzJD0TVcnbUOIxF9VgxU6Z8wyiyYVNkpwXsh02zj2NZNAS2TabT6KkHEQSKxLncB5qQnUxcWxIJ5GaZviK+CRKgpgXrpUoCbJ/gq3PzxazncufLkS6AMZ5aHfeo6hcsZ+lLCMTdcDrSLW7CvHLlivST+YEZ0sNMd+EhvSRfY2pGvSeSwmjvTYAzq7+J21BYdYKzOHptDc2wJmYrEjpYObB4NRuJEr2NSHhQe53OkdH/T7kZRYjvuQQ8pI/5v5V4/V1Se9HI6AR0AhoBIYRmPBEydyIUITNnKcAaXcMoejFE/hCVwOss3inavpMxE+dytSXKK7kZdEvxIVL2hFm8AAimQjpxoHjx9SvqYuWc/EfLnU6IySJ4gUGRpMm8rSr0mW44kVUGXIc+TmiVrnS9iZOtjZhydSFiItiewcs6Gtrwdtnz+Js6xVYrFbcMm0q5sbNxJRJMXyvlTvn+8NE2SH/pL0iI+G+3fZrEBpM/WX7Xmi6DLtzCGvnxiEyin1WChKTGfF10XDfl7vtWH/0FLr6+vilLRGTwqO5pcl+qPeKIsXtb4/9uDQ7bJ8tHN2NjWhm328aUbJlC9UDBTiaug1H8t0WLq42XQNRkrkv1UfCyngRJQbBUZt1CMVuqy+16GrIwSHePWwsTsFG63ZUZ0tuiHGHuiL5ScQ9UYFEl9KkqRwb1x7F+kNGEoxvoiRrFNlQvnEtKlf7T3IwvtR6v89ow2bbTlSLd4G5MEpzU704agqxMn8OdipyI0BJhFLIFCPRfTEp3giPNiBH+mN1J13ME6iOWc3+ei9aXX40G0YSL9TCowDWJz0xBtUL924MkMgi22RbsbOai1Y5tBo3NXh8726kJ7gGk0HqFCebeJhPK0Jr33IPddJoLEkwuJ+DgFia57bmcRJL6RhpgiiPipG8U4gpV7vE62Ml9i33d36N81JgfdKT5DJJqqr1YyV8mO1+hNsIGUVcUjKbRpEIahyXctE/VuqNN8Y+F+KBr5PYUeMs+PcUxHnOE47qQjyw6YKhoBgWXAUot3MfsyaRYpCaiV7Xnef52bGMaqqRwcQXG/n3OtSQJFRzgr/x6602C2ZB74G1cf6rVntdF27z9nURJdKOvDg/feaiWTDZscxz/EqvOZ7X1bgIV2PsFieOVpKp5gUia2QbNSdW4hGeQxW24pMoCWJeCAZXN8yC6595Hfv4bGk+SFVjxYiq0eiup9LR10e0ms9GzVVVyPIi6ZrKN2Jt5WrPeclnspmPudTXgb1wHnvMu4iSQJ9F11dGV8PPq2wr52H1WakfGgGNgEZAI6ARCB6BCU+UiFJkQUIC+nuc6KYq5G9evYD5rx+iYjMcM+NmYN6kqZg6aRIiWRpCDQX5Euo8SGKECZHBf+EWKy46L6PiVA0+MW0OPjv7HhWLq6JzSRCEKCkGFR/DD1NpocpZRKkiL7CQRfERLmKEf5PQsITyfeEDeKflLTSSJEmadQfmR83FAPff09uHlvYW1J85g7MdV9FPAidu8mTeAZyK6ZNjEGERpYmN+whXXElYWJjiSyxiSMsnRK3iMo0VsiScDWi1DOL5M83oHHDiq3NmYS7VNX1sXT8jfYUwUbSGErmw3yRbOsi9lJ++iE5HF49hQeots7HAEoleIUdELMI2hQoG0lOlQjHZIEWc8K9BCyxhVK0Qxx5bGKpq30LyzBk3jSjZY12GrC1rUFNQDGwxlQXu18q1ECUOLqLc7xKr/YwTUaK+vFcgdb+nMaL6spkXrxboCWphkWwoLpRSowxJ+wsR+9RKlD9oLHJ8LsrdvvwaC57t9BpIdkMh8JdR3+/z/uJulM/sSXHdpTTvVM/ZaZYGBTrO6PIE77vz8ndmU/6w+kOV3VSv91rgy11oQ0W0Yb+5OJLe+sHYn6rIY0r1Hifm39u58B9B0k//TOm7exlX4HMQCEsXCeZ1Lv0sHF3yft+xzEa7K1L3Y7uXOW5gbxrPPvtbyBmEg21sosQbY199CeI6SfImSq7hPaMw8Dk/GH1u2ODPl8ggzGo2uMrQjMX+juTRZWXGGPM/h3hcd/7Gr/f7g1nQe23TTDXXuoILSMnKwoY1KUo54zlNXoeihIqCssyNKItNQ07WeqQmiRpk5OF3bHlcWwHm12CIEp/EiFvMcrDzQjC4XnP/zOvYx2eLr2vJeE7IDbe4Y89TNVol6XOuGk26+DsfPudS72MOz68juAaaO4L7LAr0meGrIX4UUL431c9qBDQCGgGNgEbAA4EJT5T0s8Rk0aJFcNp70Edi4B+Od6P1lwdw6/w+WOImYTbJh9lUlUy2RiKUJS7hXNSHsFRFUnFkgW+zRaCmpQ4vXziJtQvvxR0x81m6wpIcxXmI34iBdwhJA1V6Ij/F6IQKDxGnqLhdkhdSLiPkiCrn4d8hIeHoD3fieNvbOEci5Lapt2JB7AK+zMIeKQdy9MNu70JzawtJlMto6XPAGmnDVKpfpkXGIDYyEjZLGCxsM+kdlhMZZE042y6KEmmPlAUpgobPy5Gj+N9Wqk7KqSzpZdnRw/FTcQv7PUg2p098RCzSRkn5CWNpjxMnHD04cL4DD8yLxu9bnfjCnMm4NTRGle0okkSpb6TvI8qYEB5T/g4hKRTKpnRQy3Kypxfnu/vR1HgSf7R08U0jShzbj1F+KzcV6VFSBOR6R0VeC1Hi827bOBEllN6nZO4iMr4e640FpvpCfxRpoq5o5J37ogTsJmkSJyUrh9co1Yn4VuTHeZV5jCJKRrwejKMF/jLq70uv+uJenIydVRlKaaHKZ/akGDL3UeUGgY/jqUCRO/eZaMp3k1DL3XoqFvJZDpJs816Qmtj5kIkb3fTjqTBqDFDaX12OHbsqUF/foDwbjId5HuTXMRbQlaleCgyfREngczA2ltdWDhEMUTKq3aqbXCA3PYkDLKdSgopmlt7sKsOemjqWP4jvhPFYvsXos9q+0YdPz/Vg7Ot8BXOdeI/n63mP65RfF1Fi+ua4CDyllCpDsr/SNia3ZD/0BBJGRZl7LWb9kgLGHNT05AGSpYaqx0hG55yh+hHEeJatGqtRvmMHvR4aMCc1CzmPpw/701yXosScW2rLd2EHPUOOOpKwPjcXWavEK0fSnB7CE/TYOeaZ3+55ncI/Nv6u6WaWhOwq24OaukbDs8IYoSOqoEDEib9zf01ESZD9U6fLBwklbTBVZWtI9hqVNiwzZLR9TdpBNx+oIM7tjXzG+ZtL1VQwFs5j9N/E13e/vT8jAn9mcOCiunwHdlXUo75BfGnMh5unkesp/VMjoBHQCGgENAKBEJjwREkfS0YWL14MZxdTb8ga/IJfpl4+VIvVM3vRFjmEyUI8TIpFFJUjSkTCbcKpzhByISzMhpDwEJQ3voxLPd3IvGMlpg3FUN0xaJATJD6EAFHOHyNcgUkcmIYhYnZqKkmENBESQd7bF+ZAQ9tbuNDRjk/ELcWC6LmqfQMkSgao8BgY6EePqGB43Cutbbjc20HfEvqMsJ1RETbERlhhY/tESRLG/YqfiJAzodyHUsUIh6HKifggmzMoz/PXaP5sYfufb2qFfaAPD8+aigVMpJE2igeLiEW6uh1oaW7D6aarNLhsRe+USHTMn45Nd84kUTQJDifbJ9Yr3I9hFCsmJ4Y/ikXMakmg2Af7cIoEycn2bhIrQ1gyLRqTWEI0d9r0m0aUcLVgliDIXd1VyLMzopAGrcMV3n6+RCqPiKr1QciSx4koCebOqFkKUZ91BGkN67AZWw2lhnpvLdYfSUPDukwm8IyUXfgsvRlF+AT+Mqr2E8xdT6V0ycecneVYz5SMB0qXunmOBD4O3N6fAXdSxDWtGZ4kNRm8W59QyTKTemQdcfPQYEmSEQHtVnLjemtQRIlEDzMdqSYF2wuzkCyF9fLwoyjxLCW5FkVJYKLEHYvRWI4/UbJnxWjFg8f4kQX92lLE5m7F4+JjoqAJTlHiWd4UJMZ+FSVuagCfn3Ze5yGoa2uMc+dBOoz02b+iRNa0IyVhKdVu5KHP9l6LomQPVrDcy9Pv2Ov9HmM1SKzd2yUGnMV5KKgd8Ue5fqJkZMfN4lVDg95YU9l3MxQlUq6ytjQWuVsfVx4uxhD1IkgD/e1qclDXvP+vW8H1b2z1QzOVWBs3PYvTcphRpsxBntvrJkr8z6XB4BycoiTQPBjgM8P0QalJ2U4fFHpnDU/XfsinQN+O9esaAY2ARkAjMOERmPBEST9NTxctSkBfr0OVwbzZO4C9rzXhsem9aGdZiMVmVQav4ZQ/SJoMC2IMU1VRTLDMpHuoA//xzn8jftIMfC3hAYSQrRAiIIwMQRjVG0IuGCk6xsMgTJS2RP2UhBuXSawqtwkL553ZHtS3v6OUJElxtyFBSBK+pX9ISmCMh7yvr4/qEoeDZIkDbb12OEhskHOgioRKFxImNu4rLJwqGHmz+r9FETFClriOa+7M8DIRooVkSgRVKCzmwS/OX6GyJASr42Ox0BalzGLZaUUWtXd24sSJS/jVwdfwyvEzmD4nHmmfS8bDDyxGJJUszj5JyRlUJI2gphQs3H83jWVPd3fjnTYqd7r6MD/GgrumxSBh8jScP30O1piI94EoYa+5CC9eZ5p7ukoMfMqSjbKHJ5wjd8b9f+kbJ6JEpcbwrnAu1RMeaRme81VtSQryYpmEU7kD9i1GMoJheJqOxvW5aCwQwmSEOBhXosSXR0k+PUpi3T05jHKb4qU7kVX/KHYsdTceDIIoYW+kvEZIoK387zAZ5AaDKrep34Cnl5Yis57+LW4mrGPKxIMiSmgwmZKJhlxPVYhSdzxBrxXXXfr3QVEiPjT+sRx/osSXR4l4ZBw1PUqUZ8ITTPrx8Bkx/DpqNph4KY8SO7YeyR8xgDXP6YhHSZAY+/UoCXSdeI+zYK6tcSZKqOKQOeTwmv1IrVw7XBrn+9uHPx+OYD1K6JOzjr5ELh8Vj7EZJNajGsa58t6yYe+j8SBK5BDKF6MhS6lI/HlYeHuUCI6lPtKuVJM9xogfFYPyjKnBBhc+7xNRElz/xiJKpD8bUZexGzk+TUmDPLfXSZT4n0uDw1nNmaVJfj1qxkVRotRiDcj18BAyP79Z8jlKreT7AtTPagQ0AhoBjYBGYBgBTZSYRInT4WQ4zBAukEz4+duXkDmLyS8kI3rDJDGGZIP4hSjVBZUVZhlNWHgkS0b4Bbb+KD43/y6mnyQy9WZQqTXCqNYQisAVliv+HOp9wpRIGYuUsKhUGm5DwYV4nlhYbtNLsWh9ay0udXUwPWMZlSSidxgaJklUfLEpT5Hf+5k0M8BSlx4n1SXObhIb9EcRLxIhREh+iFcJHVVI7rD9UvIiig5Xgo9SmVBNIh4kJGlke0MpE4oIkjytIf341fkWdBGXz7EM6Z4pcYiaQrNW9bYhNNSfx+69z+NwzZvoCo1E3C1L8e1vfhb3L4qDwyGZO4Y7ywD7104lzJnuLpxq7Sax04cZsVbcMSUWcyOjSehQ9UIy6sTJU5g0Ofb9IUqEKxHvisxqJoDwjq+QDJTF56/KQ0vOTmxZzaQLJ6XMlQXIK2vE6YQNQShKjAXWjoRt2J2TAitJLJvytvF+GISKY9shpjl4vWaNRawkAqjUmyas35qP9Ulx6m6ovakaRy8kIc3MtlReD3mViGHSzXa39BchFwoqY9HANksJjstiYDyJko3lJLcYS7lVJVQITqXIK2oZnSYkC5OCKsQ1AmskEWdYvhMcUUKmhO+vQQIl1clbXWSQG2b2g8hZuQctyxqQmO1WlmPKxFuy3aXpbu8LiigxFq159i3YvZWRwZLuU1eGvBxG1XamQTxJRsxcvQ1gx1lRIk33i+X4EyXFtXFIyt6GLZL4wgSdurI8ZFcljURqqwVnOVZs344syQxm4kplaQGKWKqRPEwskbTLWIfdCZJ0ISkxTFUifgXEr4b4GSRLkBiL9wZJq8acvdgqEgoKAOXSCnyd+Eu9GevaGm+ixCxDq3Bi+VErVvtJyBkenTRkzVi3G4kBU2+KURuXhOxtRmoTwUVZXjaqkrZz/kkyFBQeC+NgsObCt7gCWJ2KlARJimHiUeVT2FwUY5a4mSVAOxKwjfHqKVYHHDwRvhJnPGY2ibZtWIqMB5cxjUTmsjrsyNuIWpJHRmqLOVYSrz31pqm6BbGrkjDH65pWnkblK7B9O9VgaohWorSgCJUNySOL6XEiShQRshlMhTKMs0c/guvf2CR8EeI9DKPdjxLMufUeDyPv9/ZA8WhHgLk0KJx9pd7w86wldhVoV+On5OgaS29UWVsebxrsxlbGn3OQqXkrZ08DOtPEv0mbueq1j0ZAI6AR0AhcGwITnijp6xugomQhnM4+hLFepJteHjvrW/C1GVJiE4puRR2YpSskEqQ8RRJ/Q0gsWFna8ttLr9Gf5BQj+/4Qcy3T4RjqMzw4jCBekhIjJqiDJCiUmkMlwUgUsJieSrkN90VCo2fAjrdaX6fSohtJM5ZhXtQctZ8BKklMtw8j2lcRLqYqRGKBJZKXpTjSh16WtPTJNvxHYYcyhA2joat4i7j+yb6U2az6P/dvJt9Iu6UKKJRMj/weGWLFVRIcBy+14Ix9AE8t5xcN7nOAZFB7WyeO/vZdVFRVo/HMWVxuvYpzduDb2X+Kv1h7N/q6SN4wSecq23SmqxPnWGLTS/Jkbkw4lsZNQXxUJL1YwiQLSFoDK8uFTp44iWnTJr9vRImstlRpRdWIrNxRvxt5eTtwWMwoKG9Ozc5BLss6VpYlBkGUsCtNVSjMy8ezdZ2ISd2KvSQqhgMyhq9NgyjZ4+Nadfk7yEvNNbvxVMkuVNWJ/4MVcYnLkZqVi5wUc4/qi+FmVLH+WiXNuB5qEStlEZ7lE+NJlJQzNSW9ZQfySytQx3K1mGWPICc/B2sk69HjYXiHFMV5e1UESZQodc2jKIV3IoLrIIbp66YKeoawrGEYBbVA9IHwcrMdQREl6iSgrCAPO47yHFjjsGx1FvIzYrFjbQ3Wv99EiVluNRrL8SZKNsGZs42GwUUoLDtMXxaOveUbULglY9inQq6dxvJi5Bc/Cw51ml8/iIy8XCyvzURp3E7lUaIejBDeV1SMkso6dCr8Hmd8sRNFaxuwwYVfMBhzV3Jtbt5UCp4KxGVtx8EM42yPfZ34HmfX856xvGjGLL1ROBjXaiXnBHfy0scUoJ5yNJajOL8UFXLtm+MuN3uNEaWrOs0Skk1O5GxLQFVRIcoO04+B2y3fUIgtGckjc84oU9xA49mB+n0FeGp3NWqUIQ/T3x5cg5wckiLDJGcTqgrzkP8sz2kM07/2khyAH88fVwebq1FcVIrKow0QqxArbwKs2MC5NS3JLT68kWU++SitqOM2HHPLViMrNxtrhjvtGlL7UFS8w5wXpX05KClmCaX3Ne0w9lcs7VT9yEBe7nLUZpYibqeZXDRORIkiC2qzRhlJe5xfsz1j9c8/UWLnZ1U2MnfVue0yBstSsxkPnYalMu0Gcx1dj6Ik0FwaDM5uc8GOKjm/xpyRU1IMEXSOi6JEQUAilp/fR3kAGWOrs/KREbsDa2vWa6LE32Sjn9cIaAQ0AhoBvwhMeKLE6aSZ62KauVKRIYqSEEso/rPRjhT6k8yJsqBbqS0kKYZlJFQ+iFxDleAMhTOSNwTPnziCjn4H1i36Q4TT5LRf5cQYNIlUm6iEXbP0htoNlfwi5qgDruQXkgWy396hTtRdeQMXetrwqbhP0rh1jiIxVGGOyxFWdqUCZSRNhvsxCY4BtrufSTUDLHfpI1Hi5EEHSXCISkW2C2EJjoXEiiJwXGoU1T6j7Ef2o5QqplpGtZElMqFUlUQwmaaNqpr/aGzGlk/dppQq9qu9qD5Wh9+dbKOa5F2cPVFDj5cWnDpzAU/+czGyv3IPzjR34mSnHWeoIOkjxreQIEmcMQWzIyJhJQHTx/YNmrE78sNmjcCpU8cRFzf1JhAlegb44BAwfBdgHiEAACAASURBVESq1/uPG72xtnmn6dzY3j7c777ZWH64e69bpxH4cCJglJ9UjhGpfGPtbkZV/iaUxeWQZEx0I5aaUFmQybhkV0z8jR1Fv1sjoBHQCGgENAIaAU8EJjxR4mB6zMIlJEr4M4yxu1aqSA5c7kW004H7Z4SjncakEs+iDFmpKJFSGTEpFecPZ1g39r57BIlx8/AHM+9g2U0fiQeV96sYDSXaUOkyjOZVhAnJCJVwI0QJyQ7uw0Iyoq3/Mmpbfo+Wri7cNzuZ5TbzhL7ge419GRHC5sO0O1EVPGYJjxAdYu46QH+UwUFJxRlgqY7xJtkulKoSMVF1OcoaZT8GUeJ6TvYlxIr0bYiSGWXcStWLhfu0kmQ5QzJIjFan2MLReq4Dvzj4Mg6f78XrDWdx/o3n4Wi7SBPbcHzvv36KBxZMRwNLdobYpvmTomnUOglxEREkl0LQz+Mocia0X2ERMmTl70OwhdvQqImSj9/8pMoIqrE+ULnB9fZc0nRWFinDWMOj5WP8uNlYfoyh013TCNw0BNQcVIVVKn3rJhxl2KDb3ajaOI7yeTnKSHS3Esub0AK9S42ARkAjoBHQCExIBCY8UdLb68SSxCXopW9GKIkDhtjgHRq6vn2xE2nzI9DucLEUJA9o7qoIBjIIETRLPec4j4Onfo+HEz6FBVFxcJIYcKXciELDUH+QaCHxIHoNQ7UhJTfCTzC6l0qSS72n8dumY3zdhvtnJmNe9CxlBjsgUhQXUWK6vQ5HDZsEiPG3YQwrZImQHQMkewbp6Dog/iUkS1SLSYAoqkf8Sfi8qEzUQ15SOcYG+8JMHW4ncTUWFVms+iCqFak14r46wsNZImPFiaYOvPj8Ybz24iHUX2pGY2M9JlGJM/e+e7FmYwaWTYnBTBIjCVNjMUUIEtkz2yZpQHIoIwTZaEAIFStS7iNEyanG45geN00rSj4GUxHtWVhuUI8K3vHcnbyTqpLxZTFk/zZGZFYXZ2NzZzYOfowXCjcby4/BcNNd0Ah8fBEw079QuB059KcyuBgHmmr3oTi7FLZ8Pz5MH19EdM80AhoBjYBGQCPwviAw4YmSHhIlt95KoqTXRZQMoYUKkF+eaMNjC200R+UCXylBuNin8kEVqLDEJsJmQc2VWrxz9Qr+ePED9PMQvw0peTH8PVxlMapyxviPoTWRX6m8CGOyzKWek/h/Z/6bxMEkfGHeZzA7Mk4RHENK1WFubA4DQ0Fi/GFUz6jcXfXTUIEYJTSSTCNmrdKOQXqukDYxXVbkfSZZY5bfqLhj8ToRIkVFBktCj/i6UgEju+Z/pExI0SzSLpIql0OceP5iBw78/jS6/m8ZrrbbEUND1uUP3Is/eOBTSFxwC2ZFWhEdFqH2JVHGQ6aBLE1J1PFUz0zWRwgj6Vg4I4hPnTyJGTPiNFHyvlz6N/MgRgLDLidr6B/Jp2fLipEI5nE5rJm0QGPMuOVZ2LY13ajR/1g+bjaWH0vQdKc0Ah8rBByNB1FasgPl4kUjPaMfTeLyVKzPeAxrkka7YH2sOq87oxHQCGgENAIagQ8IgQlPlPT29GPxrYtU1K4IHsJonNpP5cSuhlb88RwqKFiK46RKQx5CGSiz00HxJxkkmfISo4Nj8aVb7lHJMUI4uKfSKLJEcSRG/s0AVRp0JCEpYKXB6XFUnHwekWFxNMBMxXTbVOUvIgRH6LDywxgVQ3JQqkxkdyIGEY7BUIXIc+JDIkSJcWylKJGSH5IkYhorRIfoShTvoTxJTLJHdizlOCq8V2KJzd8l1tjcXtJ7pP0WIVHkuxn30kxb0Z3nr6K824Hjz+1FdEsn/vYrq7DiU3djRkSUMsQVckQUJEIcSeWRxAAN8blQqk5EqaIIGuXjYjI/3CY83MrSm1MkSmZoouQDmgz0YTUCGgGNgEZAI6AR0AhoBDQCGgGNgEaAgYItV9VNfpfPp1RnqP+pZbPxu1mY4QGXyxNUngzp7Oo2Kil8PFzKAY+XhlUWEo9rKC5kUa8W8urfIE09p93083PmzBl6kzD1ZglTbxyGCWsoiZJwJtD84qwdt9HQ9dZYGroy5UX5aijViPiTWJno0o5/q3sBq1h2c9fkuXCQ5FDqDKEUlKrEaL7hI2L4jISG2ki8hKGx613se68C0yPnYe2CVEyxTiEZ46B/x4DC2kWCmOm9RtCN2oeUzxiYqfQcUXuoA8lzLuKERIXyLBESxVSnCM/DE9svpUEGc2FSN/IbW8x+CU8iewqjmkSSfSQhJ1yOwScdZJDa6HtypduJ37a0478aLiJ6ho0mre2IudyD7Q/dj2kRMeilaas6hmqwUaakdkA/EhWXI8yLSiI2SBklKjHLgyIYMXny5CnM1ETJTR/3+gAaAY2ARkAjoBHQCGgENAIaAY2ARkAj4B+BCU+UXO7oxL3LboejV/xFDEWJEATH2vtwuaMbX5wTCTvjd8UyZIhEiBis2lhWcsJ+ArvrX8Vf3vUlTA2JoM6CihSTKFE+ICZRojgDpdqwKB+Os50N2N3wS0y2TccfL/kypoTHKm+TAabACHOg7EgUc2WcNINoMhQlrhoagxxxqVfUVqbJrGwvJInxT9QbwkyYScDGc4ooUfyXQcDwxVCSI+FCjJDECaPqQ97WxQ43syzpUo8DVxxOdHG7zp5enLhqx5ULVxEVRe+RW6ZjOjOI/9fCWZgVGonOAUMRQ/nIcOkQLWKV18ogj6GcWlQ0sihtjAQeKROSFkXQJPbkyUZNlOjZSiOgEdAIaAQ0AhoBjYBGQCOgEdAIaAQ+UAQmPFHyd9U/RukjTyKKzEYf43VlkR9ORuKK8ilpxcYl0bCrUhKRdBhESSSjbA80voz6jjb85R1fQB8VJ9zCVN6IHsOQ4qgiF+43bMiCCJbznOh8F7vf3Y/Z0fORtuhhTA6PoRLFOcqPxGXQqhgLlZpjqEZc0h6X14jBpJivydFMCcqgq/xG1Bpm9G8/++YydpV9STGNlNiIN4lK8+GurrLvJzt6cIoEUXdfH1UmQ5hktWCyNRzTqPiI4n6ddjtar7Sj+XI7rsTPQPS8qUigwes9MVMQxeM7FFEiRAi1NxK3rBKVxRxWVDA8rrwWYhjcSn9cXizh9Gw53XiWpTfTdenNBzol6INrBDQCGgGNgEZAI6AR0AhoBDQCGoGJjcCEJ0pKXt+FwenR+OGnH+fafojqjj5qP0gwsPym9J0WqiWiJd2XkbuGqiRUPDwYjfPPbzyH26Yl4Mv0J+nqJ9mhlBuGkavBaAhVwmQbRvNG0H/jeHsddrz9CyyLS8JXEj5Hs9NIlts4h81fvUuUzIoaY1fDwTumzMRgSIyRq4gS+clSGxIbclTxCJGHECYUkVBUwrZLyjF/tUptFfvTx7ddZpzxma5enCYxcr67G50kMSK5UXyEDfNp0DonyoaZkZFMrglXxTrO3l5cuNCM4+ev4PylNsTPmYGZyxawNAfoZbzyp5l2EzoQij7xSwFLmcQnJUyIEasibEKoJAkh4aS8SVyqGWkf2+0iSqZrM9eJPSPp3msENAIaAY2ARkAjoBHQCGgENAIagQ8YgQlPlDhZVvLU+Z2YH7MUf/PJb6K/T8xQ+1QZyk9PdeBzky1YMMVKhQXLY7ioDw8NRxc6sOXVffhzqkkSY+ehh0QJtSYGdWEm7wrDYUEk1ScWvEeS5Md1+0iSLMO6RamI8SJJvMeAIk1cQhH1osuHxIM1ESrEPKArDkf4EilnobpFCAmSE/SiRZhyoAV9VQZwursHde0deKu1E+29DkSRNJkcYcF0kiOzacY6NyoScyOjEEuiyEpCSKXSiE+JcwDdnV04d+EiGvnvqr2XCTfzsHDJLbDEROLFpiuYwfKZByZPgYOE0wBVI2LgKmU3yj9FlDFm810xxYoMEuNZvhZhsTFm+Aymz9DxwB/wnKAPrxHQCGgENAIaAY2ARkAjoBHQCGgEJjQCE54oiUIU2ibZ8ZeHv491t34NmbelYoDGrlKW8lI7PTqau5F2ayw6eyW1ZpAL+ii8Y38HP659Gf9439dJhljQr7J0JRPHVJNQtWFhBHAEPUnqrh7FP7z+r/jC3HV4ZPFnGSNsRZ94ebAMxdhePElMvw4zMtcVLSzOJkZsjKtExfD+GFGtCDkjtS2i0BCvVCmoERNWKa0xymlaB3sVKVJNIuO9tg5lRjsz1oaEmGjMt0ZiFgmSqSwlirUy8phtM8J0xKeE/bFIuYxFHdMhPiX0cznT1ISTly+il/tZMn8BFs2ZjbioGLzr6MXB85fwpfjpWGqNgpNEiahYhoQwkRges7xHGhVK9maQCh1hb5SghK2yWSJwqpEeJTN1PPCEnpF05zUCGgGNgEZAI6AR0AhoBDQCGgGNwAeMwIQnSvqpFFm0eBHqLr2LzKq/xg9SfoiVc29FCImBS1zIb3v1Ep78g+k0MqXZKxf+URHReLrheTR29uBv7/4yOh09SksSIikvquQklGoU+nlQSfL7y0fxv2uewtcWp+PLCx+m94mFJAnLbYRUITlipNu4iA9jJAyJt4fU+AiNoHJ0jd+FazDUGQapohxQhHQgqWFhGUu4xNbQB4VFNSynceC188149dRlnHN2YpItBAumRmPJ1MmIt0ViJomRSVSMiIGrkDFC2QypiGFhYQwzV4uU6Mg/biMJOr2MA26nJ8vZS5dx6upFOMKGcMucW7BwxizMtMVgKDwMNZ121NLsNX3eLEynIsch0cRmso0ycCWpw5BgReKYXTQqh0jmCAHVeJqpNzN1PPAHPCfow2sENAIaAY2ARkAjoBHQCGgENAIagQmNwIQnSoREmDLrFmX5UXnyEPJq/g17U7cjITaSOTZD+IsXzmL7g7PRSwVEf/8QrCxT+etXduFzcz+JL/Kf3dltJtUYZIaFpTlRJCJqrhxB/rEf4mu3ZuCRhFRSJOHK/0S8TFzZyi6iRKXkkDQxooRJLggjI4QCiQozZNdQeRj6EYozSIxIrI5pxNo92I93Wzrx0vELaGhqocKlD/OmRGDJzMmYOykGMyMiaBwbjkiL1TRaNWKLVUKNpBkroofKEXVUUYEISSLHkeMzVpjGrt0stbnUchln2q7gTPNFdLLcaFb8XCycE48ZkZMQG0alDBNzqjvsuNg7hA3x01QaMEOThQkRNkj1u19EMsoY17juhkL66WtCA93wKJw5cwqzZs38cJu51hbj3kxg57EcJPmaOgK9/mGfbhw1KFy5ETUbnsa+jKUf6tbWFt+LTOzEsRyfZ+La2t5cjuyHKpF6oARrpl/bWz+8W9tRlbcO5Q/uRPGqOUDTQeRkViD16RKsuoE+Npdn46HKVBwoWQO1m0Bjfkxs7TiYsxIFziexv2SVsb+xHoGOFej9Qb7etC8Da4vnYOvBQqyIDfJNY2zma3/jOn5vvIkee/gwt22cu/rR3l3TPmSsLcacrQdROB4D9aONhm69RkAjoBHQCGgExhWBCU+U/O2/H8ET31yDpfNj0M+Y3l+f+g2++3o53vzyj7l4H8LjR87j2wtjMDfOxlScELqT9OJ/Hv4ZSv/gTxBnmUx/EociAaT6hQHAiCSRUn35EL7zyvfxnTu/g4fmf5bEQBiVJL1KHaK4CRIc3uatBlFC0oAxuqqSR8QkJp9gEZWKKFCoUpESFqEvTrV34eUTF/FS42U0d3VjbkwokuZMwW0zptBnJAoxlkhEh1sU2dFPBkfKhkTF0S9GK0qlYjIVbLWZz+P2nFEeY/iuhDI6uQedTMM5c9kou2lqvYyOnm5ETZ+KhfNuwaypcZjCchs5Xm+YBYepKrEyLvgbcdFgsjIJJyGHhCGhkkQMXc3sY6NQiX/TLdcSFk6i5Azi4z9iRElzFQqfakF6YRoSglk0juvlO/47a+QCMb0qDXu5CObS+kP9GNfF3E0kSpqrCvFUSzoK09QIGZ+Ham8Bjg7vzYq4xOVIfWwDNqxaiuG1vaMWxen5QE4OUFwM5O9GTpLthtowrkRJfRnSMmuQsZcEVTAD7v0gShzVJAuLYdt+41gpoP3sb1zH7w2d0dFv/jC37Zq66j0/X9Obx2tjB+p3F6AiIRc5KePAug03y4HqwpUotm3HbpLFN3ZVB9tXzifGnQLOI8G+58a3uylz6I03S+9BI6AR0AhoBD7mCEx4ouTfjzVg73t9aDttx8pPL8V3Vn8Cz5z8Ga70z8KPln8Vv7rcB+f5Fnz17jgMOUiCXHmH6TVV2Png/0AXlRaDJFeGJAmHhEO01YbDTc9j8ytF+N7938fnZqeQmBhSCg9hPwxqwpWKIyoO+VuedXmUDCqiRJ6SSpoIKxUgljC1XXufE4eOX8Kv3ziJE1faEBsF3JcwHSlLqOqgaiSKyTqR9EURb5UBEiPKN4VlPKJBkb/VkSQZh2yJi6gRJUmo1L6IqoTHFJcVc0OEkSgJkTZTaeLs60EXS42utrXjXEszmtouoaWrE6GRVsyYNQOzYqchgiawUVSsxJLwuMou/OJiNz4VE4WHoiPQSXPcUO5HypMGpdxIOiclRPxVKnLC2M6w8EicO92IOfNmf7QUJbVlWJHdguKDOUiWb6rvx0LuZk1KzQeRvakOG3ZSLfP+fOu+oZ6M62LuJhIltWUrkN1STOVE8vgtZlR7K7Di6a1IVQSDAy21e5C/eRfs63did7bbwknIiEdLEZu7F2XjQNaMH1HSRNVSNhpzroGQuOnXlwO1JZnYkbAVJUExN4GGsP/9jev4DdSMa3z9Q9U2jt81Fckov56Vuff8fI04jM/mzbz21+HZFbuxfVzGlNEqR20JMnckYOv7Smp/METJTZlDx+fk6r1oBDQCGgGNwMcYgQlPlMTQS6MragoG6FWy/+2zaBrowRqqS04x/rbnbAvOnAvDrXMW4yurEjApzoptrz9HXsGCrNsfRruTKhGSEKEhNkQz8eXl889jE5UkP7z/B/jMrPtVXHDvIBUn6uGKsZHiFoO4MEpvSFdImg7JAyvbEhpBcsQsV3n3aieeqTmJ6uPnaH7ai6XTo7Bq2XwkzZ6BCHqlRJJpiBQlCnfQx3aICeyQImRM8kUpQhh2zOdEuTEkJS/CUQhJwU1UiY38lBoZMiUGWWK0T4Ubq9KeMB67j2auvejpcaLd3oGWbv7r7aS2ZgAxbEcsfU+sbLeVZI2FipII/jvNfhc12PFPC+MwlyU5PSSMhCghA0OyRJJ0JJGH/eVTFrY7nMayp+lRMu+W+I8WUeI9Odz0hdzHeDa6xq6N62LuJhIl19it4Db3015HdT4e2MR56kgeUm4S2TV+RElwXfXY6mN0fY3r+L0OKMd6y4epbfVla/BoS+H4lNiNM04Tb3cfDFEy8XDWPdYIaAQ0AhqBDwMCE54o6etxYPGSWwEqQ3p7B1giIwksoWgf6seLdbX48Z49jNG1wfqpO1G67iFsf20Xsu/4Km6ftAD2/h6KI8IRzeSY35x+Dv/r5QLs/OxPkTLzHvT2OUgjUG3i8uJwS6sRwkAieyNsJArEgJXkgTzOd3Zj3+snse/Vd3CB6o1FJEbW3rMAq5YmYOaUqSpJx6pUIVB+J6IUGWK5jjJElYf6RYgO86e8pqJ5RRkiDIkZIyxbmaSJPKOIFVPxIiSKKXUxSmSUv2soDV0lvYbqGvarh6SJnbj1krxhUQ0JHlJHTK0JI25DJD8s3D4iPBQvdnThJ6fsePaO2cSXpJGU/QhlQ+NXhFBlMsTSIJO0iaKPyvHTZ7Dgllk3hSix1+5GUek+VNecRidYprBsNXIL87DCJfdXC88GZBxYgdqiQpQd5nbWOCxP24LcnJSRMhTvhVqgv3mnv7Y4HRsbM9zKWZpRU1aEwrLDON0JxCx4EBl5uchINhwa7FSnrNyVgr27zXIe10zRuA/p66rx2KFirIp1oLGqFCU7KnG0oQVOxGDBgxtQWJiOpeYCWRY7OxL3IzduD4oK9uFoixPWuOXYULhl+FiuXdvry1FSVIqKuhYQHKzOykfOmgS/Cghj33uRg93IL61AHfcdsywV2blbkOZqAHfeXLMbT5XsQhX3q9qYnIIMbrPGsQdrHm1AziEvDwjlkZINlNAvSEl0PLGyxiVi9ZbtyKOE3VjMbcf+ZQeR95TRBn/9a64pQ1FhGQ4bgOPBjDzkZiSPeGL4JB7GPk8u7JroY+E6/sikzr4+XoJ96UlmOz29VK4V71EfFv6IHeVZUIU002vFOE8HsDXpKIryilDREIesp8th2M+490/GTwbycjNgDkPjkM01KCvIw46jPH8mbhlxZcgc06PEa8z7aGvA61GO7WhEeXE+ip+tU9fistVZyF/RgHWb3D2CxuM6MHxSSpOeRrmXL4/yFilfg/1laW6laMb2u1L2YreXQqdxXzrWVf8x/g7fx/8JsL8WNX63YW9ilds19Ahy8nOwJsGT5XIfL04XFjlrMLyZOX9tOPYYnGVPIKe0Bp2pW3GocMVIGdbwIAoOMw//H1XCtRGNGXvdlDb+r001jwWYUwLPT00o35iOghpes8OP5dgiYxt+PIUCzseqYSgvKUJpRR1aYI4rdyy9LjY1z+zxvgLNdpimOu7zi/d8LtdZefZDqEw9QOzkDcbfDWlPI7HabIfT9ZmUjYSakuHxEMx8Nup4rs+yQ6loLCpGSSWvH869yx7JQb5XP4O6Dj26HhxR4h+PRs6J61C13oWFGin0UlqJzbVZeLo8Ay5nLEd1IR4omqOec3r7Ucl53pGI/blx2FNUgH0yP8nn9YZCbHGf173G4ahrR9RKjzYh15tYlnK5B4owhyW1+/KC+ZwaNUPrJzQCGgGNgEbgY4DAhCdKenr6sHjxQvQy5SachIdNykLMx+9Pn8fPfvUcftP4HlrjExA5fzr+YPI5/PsfblbbD9JbIyrShhfOluOxqr/F8w/vxV3TbkWXs4e+IFL2woch4qDqZAg2KkCsNn4BFq8RPtr7B/BvR97Gv75Qg+OXmzE7Jgx/ct8iPPqZu3B3/AxuwfoaMfkgweDoI4nDEhWJ9w0RpsRVLuMyRiU5IeoMqWURL5IQlc1LbYioVkiYqPIe+VW2V7HDRidJu1BVYqhaBrmBKssx1SkuHFylOsrLhK85WXLkIGEiZFBfP/etdkcnFRIgokIRbiYi1MYkm1CUnL+M4619+Ont8bD39pEsUSYtGCTOpIkQQoJKUnCiWGb0+6ZmfGLO5JtElJSjCslYkTiHC4cmVBdnY1ND+sgCSH25LEbtshXIyc3CigTWkrfUoCR7EyqSt+FQXopBGgT6Iu71ehONL9eVJWD7blc5C2XY2WtRQIph55ZUmgbza2JjJQoy6R+xZT9KxGXTTtPNlbuQsnc33NdhxiLsMRwqXqUWP41V+9CU8CCSWYJl45f/fXmZKI4vYVuNEg/1Bb8qHsuW56IwOxlxVie7VMLymgak72c5hoskUqUZ5UjeVsIaej7ZeBBFOQVo2WC2x8dEJ/veWB6HpDT5YrqM+7ajsaIAmUV25Ozl/hL4JnPRnvq0kCfSr2ZcaGiAIzEFS2ONL8zVjx2i0ehI3b6jphArs23YXi1muSZW9vUoKcxAIjdztDSgJSaZ6iqzf/usSFy9FVvZvzl8vam6eFT/mg9mY20BbTp2bkGqATgqC4gVtowYiI5azAdxnthFB8/3ujwH903STa2B6FmTmUcvEBfRY7bT3XT2OvAedQr8Kkq4uNhsw06Fn3HsIscjiG+wITX/MaTQa8kaG8vxIYuTVcizyzhczfPBxKo9m3lOkzlWs43SK5JWxes2onr5NpQosrAZ9TzHG4u5CE/O9WvmOmrM+yRKAlyPvEbLeZ0UIddsnxNNHLubN1egwZnmYaY8HteB+6JsxMJYSoPWoirNfVFnnAnfZObImC6MLRle5Pnbn7o+98UgeT1H4gaOX54T6aO6Pl3XkBpjJUjP5OzF6zM7OQ5WZwtqSjh/1azATte5UhhXIf6RFrQk5CiSM9YaS7Wfj4s32LljeMzKuViHsgR3L4yxr00EMcaDnZ98qlv8EYWB5mfUs/zsUZRzTjfGdCMOFuWgoGVDcGbCw8T3yPb2qjysyuO8x/ll9dJY2FkCt3kj51N63GSrC8k3UVJwdAFJ30JkpfJccU7aV/AonqqxIiY5B9vNz4YLlXlIL7BiiyLHzbEX6HgKmx1oXJCADJLiMudZuf8KmfPcPh/UOK4NdB16j5/AREkgPJRCqCkXR1yfqfYq5NETqDY+FhklI5957ts1+CJKeE3EL1vOGx7ZSKba12l+Xjek7+c5Nj7cAl87HA9rHkVT7hGS7yMXy8h8sAJ1AT+nfF9j+lmNgEZAI6AR+OgjMOGJku7uHhIlS5ho049Ikh7y6HH04fSVFjQ2N+OZF36FmoZ30ERVRnNkJJ7800eQd/sqOEiw2Fhu88LZX+FbL/FO7apdSJq6mHHBXYrMEOpAkmmiLCRFaHIqXiPyeO6d8/hBxRG88sa7fH4If3T/YmxadR9SFi4gYWB+UDuobiERIyaskkwjyo7BUCE7REEi9IIR4Ts4KAyFsCPyGh8uf1Y+x+aqGGJXso7BrYg967BgxCjTIXGiuBYhV+QIpp+J/CWvy7FVIY8ZSSzbDJDccPT1EjMSOCR7hgadyqxVlCchjB1W3iOhFsSEWuGwDOAbrzQgbeZ0bFgwA1d6e9knIZGMaGT+qgQssfQ7ee69K1i1aMpNIUpGXapN5di4thKP8O6kSgAxzTGtT3ou3OUL/5pHa7DBlYYS6Iu42+uJ/D09n4vo7SyDcMV5qP018g5WvkdphCqZKEow76gZd9iKE93vcBtf6BpyDvlPN6jhXbZsKxfJXOiyS8ZCxPMuHakE3qVdi8rVrsWfr2OZC8HSJI87fO4Y+t63mWAyZyeqxU9AsMiL87sPdbeexrHD6SlchNTQnDCf71d39hVWtchyWyQEboN3/wzcGvlFON+9FoV3DPN5xzDBpa7wXngF64WxfAAAIABJREFUdZ7YxZIUZDq3e5QFeC/sPP++PrxHjd9RC0UHmusrUZpXgMb0ES8SYzGeOjq9xSe2nmNMldjsSPY6f8Y5fsK5xSdR4nPMB1PW5H09cuykZDZ5LBAFA7V4KiVB4C91Sja6nuvAVDLZtlePmFQqoq8a632NP3NxlziszlGNG1FJWQ1l1Fj7830NiUHnA9hsM68h8277jmVUr6QnuA2DRv69DjUuotGcv5qyrjOtyhdmiihJVIq4fAcX71zYDqcSjXltBjfGg5uffBCNgsJ1EiWyiF9ZnOg5phUxXYok93M56oIznhBiNH1jIzbsdyVHGddMbZbn54Yapw05pqLHD1EStw1H8k0CXvYtCopNFwzFzAjQav8thS7z1CCO5++zTM7xxjES26SD3tfhKBwCESVBtE+u7Y1WkuHG55TqNz1onox7AhVUvxmqG2MeP7re+LwbRZapz9kqN3Wc0dCm8o1YW7nanJuMcRjo2vE8V7IXz/Eb8HPKz1jRT2sENAIaAY3ARx+BCU+UdHWRKFmyBN2dXZgydZISX5y8dAlH3n0LbUx7OXrsVbxTcwxnzzeidVoMXn76GTwwNQGOoV48W/8Mvl/7LJ77wr/i1th4dDkcTKdhIC7Jgl6SJFKu0mh3oPTlN/HMoVcR2nwVCbfPRc5D9+HLd32Cd/tizG9fVFqw7EdKdQbIgIjKQz0MiYhiMVzkiKqS4bMSIazMYE3/EWEnXDyJWS9j/BDWwiUfMbcQMkSIDyndEZ5FyBgVFexmNCtvFnWIqpYxY4TFt0QRKcoThWU9LP/pViU5So7CJlBxIqoUkkLqqCFhmMa45NMhDnzpN29hb8onkBRjRavTUNuId4oQJZLoY6Uh7fd/8Qq+k3rH+0OUeH/RNs0xU/dv90rf8PpiGCRRsn1/IsrSGTe72zPNY5S/g2sO8Tr+qDvc/iTC7nOQV9tcpSnHaCI68vD+0m72bzu/iLtvZhJEWS4iyWuu871vWb+4RcdSrl+WuRFlsWnIyVqP1KQ5nqU8aoGyBykudYtarOZjzk6jNMQvVmZbguqf30W6gUNF6n7DYNFru2DPk6+73UptY+VCl4aq8vDc5vrwHvVRYy6GRlJvKFRjWVXa4znIop+S696oOraDCzLX3VtzR6p/FanYv9093chYIOTFG23351OhlE1V60cRJf7GvN9FrXungsTfWExSMTMWUXJd14FBwmQ25Q8rstQCqXr9sILL8xwYhEbRnBEy0/tOeaD9BXUNwf/C1OP9Cr89WOGlQgv6K4ofzPYnliGdZVa7vQxDx742gxvjQV2/o66f4QHsO847wPzs+5jG4r4mi4v0sXKzXeVH7ko7P58bipDJizdJa99EyfDc4zpJPv13zDKdDSZREszx/H2WBePvE5DUDECUBNM+RTLuQLIaqwY5Xpa0H4WxT2Fl+YPG9aa22YflbiWEHqVgZl+2cx7w+HTziC4P8tpRJa28GeIqA/VoH09OgM+poK8xvaFGQCOgEdAIfOQQmPBESSd9QZaQKGmhJ8gsxt32U6Xx2/oGVBw5jJr33kYHy0yunjyJ468eQfg3VsG59RmqKHrw49f/Gf9a/zIOf+k/ET9pKhwkLnppejpEZuHX713Ev1T9Du8cq0NIrAXfeHAZsj67HIkzZ5JkoLJEknCoWnFQxSLqE8MjxBw7Bvth/jNUF8pcVRQkoi6RV5T36oBBnrgNuVB6ncgWw9uwBieEhI1sa0Tyyu9i2mqoVFSJjWni6oorNt5PYkbF+UqCjtKZmCVEEmEsW4hxLIkdtr+ff4uR7IBSiRimsCE0cw3lcaWUJ4JkSZzNigNtrfjuS8fx6sN30yEkhP4uhgpGmhVOwuRi5DT85P/QTyP9gZtClDRTYryrbA9q6hrRQC8L4+FWZ+73C6LxZavpyQMsEVH1HryT5XZXzufftVi2rA51dQuwfqdnoodSIDS4lS0Mnz+vL3VepIH3okvuejVWl2PHrgrUc7yK9YbxWD+8iPS90PX60i5JNw894RYz6z6Hedbhu7/ibxGtFlDFydhZlaHuForsvLZ8F3bQH+aoIwnrc3PdFvKGOmFPiiGV9iaH/GNltCSo/rFsISWzAbked2l9vN/r/Ad7nlSpUL4NJSytShZpvJ3lKumFiNtKNYJZc+HRzuvE2x17A1bP1BujnGb0w995Uv3b5boOvN7H1JxjOfGKSCpI8PRWMQ7tRoYZJ4LXhP8x74soCXQ9qnY3uqlWXE0ctdgbp+tA9i/kIFUs+YfymGBllNHUbPCv4DLO/RzsVL4KstjmPOFWchVof0FdQ+Z4SfARx+pxHgIucN3PcZCY1S7DsjrOYws4pwyXDprXjt95TAZIcHNKUNevv+v8uhQlUi70EJ5wZxfdYFm+ZXSJ1cjLLt8drxIdNb/sov+Sr4drLvZNlIx4lpjvDYYoCeZ4wWIjpyrQ5+KobgUgSoJpn1mKdDRNrq1GFKdQ2bebpEmcEOeHsUYIiwbOKfkjakTfipLR6hjPa8IYhwGvHapXpMSumuoVKQNVJFdZspsv0difUz5PvX5SI6AR0AhoBD4WCEx4osRu78LiRYvgpDmpfciOiOjJeKW2EaV7/x2/r6nGZRqYhrW0YihmEF8pfBj/tvx7KD32D/jlhQb8vy/tRnNPD2OD+7Gvvgk//s0RDJw6h7D5k7ApNQXf+PRdmGLj6kmUE9ymhxG/EtsraTiKIVBkhHALhkrDZbYaQnNU+XPYLWX4F1GXcNyZXIrxw0zR4f6Ul4i8bKpEjJ3wOf4cKcEZMXSVJgyQ2BGSRIgN1S55vyJXjCaKokSl5AgNotphlPUM0exWthGSRNQlsl0/sWIrzIbzHdwwhHHBkfQvmUL/kn88cwbHTrTjGRJHtKJVfiWyyxhbCPbU8xjHX8XDn/3kuBMlyqOiNBa5Wx9HKs0t1ILSp6LE1x3Z61GUVOORbawpP5qDjfuSsY0LL1fVR7BKBYl7HSlDgdciTCJH05FZk4LthVlInjPs3upB4gS3EAkkpfY9z42pVHA3+nR7ezP9FzZn70Gsy4uFr40sNtdTXv4ASpeOGGQGpyjxXsh7E0F+TB/NL+s3qiiR81S/Lw+big7TGNJQdXib5fpUlPhY+F7TJ0qQC+MxF+N+zpOrHf7e6ylvVytZjjv/Y36UWieI69HvufcoHxjP60B6bSyYajK4gEuo5F3memSNlR7kTmbCnWRxITj2/oK7hoK8Kx7keJDxGvTcUf0ItvHu/tGcjdjn7tOkpk8vssxj8AY3pwQ3P11b6c0oxZFPpcxo8i/QtTe65MZ8R1C4jyNREszxgiRKgvpcHAVMMIoSKil9ENPuu1KqtPosHEmjOfNmYKsiGw2catcfQVrDOmQy6UiVcKopRoyP3c6bH3WM57gM8tqRK39YPZbCY46Q9642j/U5FWjs6Nc1AhoBjYBG4KOLwIQnSjrs7VhIomSQ5SCDlhDk/e7nCOuZjppXXsd7v3sRmBGNWVRE1DnewF2pd+EriYvxq8aT+On9f4//vnQBP3nxNUS9a2eQxjRsXvN5rL3jNhIIFgz1iWrEqcgRupYqsoG6C6XUkJIT+am0H4ooMVUb6qcQHkZZipisqg1InLhUIoqtME1bFWEhpS7cSn6G0MhVHkJ4qP+ZahHFyShFiRzLIEMMVYlLnTLyu/tQVioWVXrDtiu/EvUriRL521CEDJIhGaC6pI/P9ZvPDYlHCh1d+0No1Cq+JUzrmcI0nHBrKNa+9AbWTZqFby2bi+4hJ5N8uMOIKHznJ69j0xciMG36eMcDm3cRve+Me3uP+KvrvgGPkiRlSLmOhpRupqF+avs9PUrMsyDbypfIraCJpevLpPraiJKUTDTket4BVQaTT/AOt1mWENxCxCi3KEse8bUIZjrz7S/g5VHiY0dqkd2QNeLpoRabxVi6Mwv1j+7AUi+T2YAeJe5fntXxvBclvmvmKV8JwqNktD/KqPNEOX5J+g4klHiWWLl33fM8BIu3g0tamkv7OxnBLJhkpHgvMFz7M9UTuW4knveh1KJjz3KmL6UjYfjFsT1KfI55j7YGeT0qjxI7th7x9PLx9CgZz+vA6KBaMNVvwNNLS5FZT48J0xjZ32mQ9mwGzYT5X/npMzXHz/58X0Ms6cmnR0msp0eJp1+RtMaXR0ngBep1zR30rcheVzRiNi2HD8KjJNCcEtz8NBZRUgHvUslRHjZeC2qXWmAvU4xGxnSAGc9Xyc3wW0wlUS7Nm/3mcY8jUeJSLo11vKCIkiCvw1HQBCLBgsFDJiYqcfJ48yKjEjvsW4avGyFQ0hvXI7exQBEmLkyvjyjx7ZUz6tqRPqryGqpZ9qeicm05HvT2JRrrcyqYD0y9jUZAI6AR0Ah8JBGY8ERJu92ORYtuRZ+zD1Nio7Hhhb/GMxcOIn7anWg514krjceBChqvzo8GZkVCpAG3ht6KqNZeTJl+Ox5/4FtYe+s9LLkhAUJjU0d3L5wkDPpVuosQHgPkOSQOlwSI8h8ZFoS4SUaMsWPQIa4qHNleFbOwWseUkLjEIIa7qrGlGKcq7sT42+UjMkKI8Bll+Go8XISJ/O5u3CrbGD6uJmkjhT3KHmWQShGDUVHkihAf4qIiHilyRD6nkm/4HO1KSJr0seRGWmHBQIhTtT8s3Crpy+igce57PQOofPkUvnH7YkyOCUHi4licGozFfzIqd+OX4mGLnTbuihL15bl8BbZvp/qC1TPK9LKgCJUNySMlGerLZRFqmKiSs91MRzFd9GtSdmI372xdT+qNmOOpRUauK1ZTvA0YhXhhjNSb4bMlXzoLUJNAqXyy+yLM9JLgF8zdWxkRKmkZdWXIy9mDhs40SN32sJlrQCKBBzMTKpJy87FBEhj4lKTLHK23YsWqJB/xoqMTZ4ZTbxjek7vXJA0YyZzfsBQZVBAxmAf2pjrsyNuI2jUjqQTSVTk/BVVxXPqtgSxgXGE8QnqohCCv1JsGRyJSmC4R7EJL7jKv3HzhGlNvgjxPatzUYL3Xgt7902BUOwPizfObvwqbKyndNw0P3fenfr9RosSVetO0Hlvz1yOJaThSztVUfRQXktKM2GyJyFy5GQ3rS1AoyUZS7sVI6oKiSjSMkXozasx7tTWo65GjYV/GOuxO2ILCLEmHYmITx3gBx3gNx7hBBo7zdSC4mn4ELcsakJg9klw0Cn/XE0IYFNQggakiyVtdsctuW4+xPxkXG8tjkJBaqFKb1DVUWYq8ohZkuK4h2RU9FDLW7UZiwNSbYIiS68NMJRmpacxFCI59bQYzpwR7/RqmwgnYxvKfFCsJRCbH2YQoSlunlC4lboleeUVHUXfBzex3lPLATL1JykX+BiN1jJMdGo7Ww7piFZJGArjMk2iW3LRk46DPqGUOGZVC04T1W/OxPilOfU7Ym6px9EIS0tSFNJ5ESRDHC4ooMY2RA30ujhr4BlHi2HaIiT5eL5opS4HxMOeWB/JQGcOkm+1u1426nioR25Aw4hnCza+PKAny2lHdMAjgCudyHLWu9ulL5P9zyu/soF/QCGgENAIagY84AhOeKOmwd2PRrUsQ4hxEJI1Gv1v1Vzh45gBtVaNQ304fjve6EXK2F0OM/J2WnIDunmZs+eLf4f7pi8HYG0SxVGdaxFRM5XIykoSIRPgijO8bkPhb8fhgaYshHFHkhqs0ZlidwadNkYdROmOqQFx1N4rjUKSIkaQjyg61K/E6EeWGqnQxCBb3h8uw1eVHIq+5/EnEpFXeYyTZGKoRtlS5pahjKLPXEX8UJhOb6hajLSqFh9uEUtKiYoXZZ0kjZtav+r2PipZB6b34mXCbXm77Co1sj5+/hJjBaBwsr0Y48bZ0xeLraz6JljlT8clJIYjnYih2Sty4EyVwNKK8OB/Fz9ahEzFY8GAG8nKXozazFHE7zYQB15fLnRloKStE2eHT6LTGYfkGib9NHkl7CMqjxLN2Wsm26eEwEvnZjJqyIhSSHBJvkZgFDyIjLxcZwuJ4PYw7pBjl7o/mGpQV5GHH0RY42c5lq7OQnxGLHWu5aL9WooTHdDASuLRkB8ql3/w7ZkEyUtIfx5a0pWN4X2zD3sQq5JdWoI6+LzHLHkFOfg7WJJg6iOZqFBeVovIoI30prLLGLcOKDTnITfMiX5SZXhHifHoESJRzMYrLDaxkH+sLJSY1eKJEIG2uKUNRYRkOG4DjwYw83s10O68+FxfBnKcmHGQs8xOVUnhjPmTcpG1Broof9X1HfGy8WXbFkoeN1Ruwl3dYE0aNCumQv5Iiz439KkrUZuzf7qdQsqtKnT+Ci8TlqcjK5YLUNRS54CsuKsA+GWeC24Z85C+tZA1/ot94YNmzx5iP8WprMNej7MRei31FxSip5HWrxvjjJGycKFrbgA0uM9dxvg6kNEVMWjdVCEllEI5jPwzFUim806Vc7/K/Pzk35csPIL1lh/9ryNyNo7EcxfmlqKgbud5zs9cw1tncIMjxYJz265k7DMIgszZdkZnGmPR/baoxEGBOCZYokeNUFeYhX+bvGCY47aWHhQpGYRR3HhPnTEzUNZfWgoJ1DchyjQ9fJRocfwdLS7DDnFNkPkhOScfjW9KwdJSEyyAG9owaBJ7+Tc01u/FUyS5USVvowhWXuBypWbmMW1eRaqqkZMSTxPtvc+fBeJS4TvdYxwuSKAnqc3FUv/3hQccvt/l7bDzUxa2UjJtpCu15nZnXU2wulWwjqp/rJkrUOAxw7Zh9VGqjzSQbt/rxJRrzcyrQPKFf1whoBDQCGoGPIgITnigJ7bfBOicUb154G50drdh94md4+Ww9OloG0BUTRZKEqogYkgZT7PjO7d9G+9VzOPDafgyG23DHvDvRPykW8VNmYUnMLNwZMQ8hVg6DSZMwPXoG4m0zMcM2SSUDS9nNkDJQ5evKjoSkgqTaqMQZ07JEXnexJkKuyGvc3DBeNXxExExVHspTRLxDzPIZ46dh0ioPzxIbYzt5r0WVwoQq41knSQ0HpR7R4RGwsbzHGmJBH//uV6yHQZQI0aEMX001i6r64ftVYo6rNkepUcTg1TSnpbTEKUazVKKE8o1XuI+ImGjcOX0m/qP+PN546TB+f+x36D4/hKWzFjAbeBD/lP9nOHviBEtvpo8/URLMlXktC41g9vcx32bsBfg1dn6sGNZr3NX7urmjHrs3FqCBC7Qs3jkeXmNxgV+SvQkXNgRI0XhfG6sPFhwCXhHVwb1pjK3Ge3833KCJtYNgkl5uOiJ+iJGbflx9gHFF4KP6OTWuIOidaQQ0AhqBiYXAhCdKfneyBnWWt3H0zOuI6OjHnYs+hRO4iF9fOYbW/i7qUwcRFRGG7q5TqPl2Pe6ZGY/iN3nnvel1/Py+LXjx5Mt4+fjvcKapnrUlJCMsfbgwLRKzptJrY9I83DMlAdOtXEJZwxA1eSbio/jPOgOx4eH08JByFiEYxH1V0RtMjzFMUpVyQ15TvxoEipTYyPOyvUt94hquxjaG6sT1MExaDcWI/AR9Q2SbK12dONl8BWfsV3Gmoxlzp8/C3NgY3DFzHuZFTkGPs5e0jjoY26CkIup9QvSoVBuVtiNJN/I3CRPRokgXhGRR2w+RgDFNZEmqzIqfSUPXUDS1d+Anr7yJt8+8hY5z53D1zeNYdMtS9HW1ofDJ72KQqpOp08e/9CaoS1oTJUHB5NpoPImSRvpCrPMbw3pNzXp/N5ZFWFGCx51PVwNqqBbIjxuJjn1/G6aPdt0IqHKjouGI6uvej+uN472/G27QBNuBJkom2Am/ed39yH5O3TxI9J41AhoBjcDHHoEJT5Rs/PlGzFo4B1+/8+v4wqLPq8SXzpZurKn+K7x4/gXcE/slOCadwVuvVeKXjx7G2vn3oZNlOJ97/uv4k8RvIfuutcqjQ9JsQoXE4GtvXnwXtefewu+vvAt7xyWAfEtreBd6J8dhetQ03EIfjtvCKMml0gQxUzF/yi2YHzsHcyJmkAcxknFUaYwoSmiWKn8rysRUnhilOK5yHlfpzkh5jrzmKrMR5YkQJCFUr4jC46y9FS09XWizd6Ch8SxeP/EW98/XplixeG48Nt73MOZFTUGX02EYxArxYapRVMmNyiZWchfzGKbJK58eoJJESm+Urwm3GSChE87ypIT4WWhqasWztW/ivxpqcbGvHTEXWtB6+CV09TkQHh2NH/xTEZIor582dbJWlHwEpp0bJ0rErJQC7PoKFGTuRvLOkTjdj0D3jSaqO4xVSH16C9JcaUqOZvp47EJeQTVSP4p9+siAP74NdXAw2lQpSTY2d/r3owj2qOO9v2CPq7czEXDYOb9Yae+yEY8eTRspE3ufAXLYObAcR1G8Ng+27dUwQ1ze51bow10/Ah+Dz6nr77x+p0ZAI6ARmPAITHii5HJHC+6+7S7091HJ0R8KW4QFx86+jcee/zNMmbQUa6Zl4med/xsXm05g22d/ij9d/BAcNCx9teV3+MoLm/GLz+/A/dMS0eGglwn5gzCWr1jFvNVKokNMWEkghJGguNx9GfUt76Hucj0a20+QOekjceHEiYE+REbFIMIajjsQz598T0wkZs9ehCWTFmBR9DxE2cKo3jD8QIxoXkbxKuWJqDwMwsIolRGXEcPQ1VV6Y3AqErvDMpv+IbSxKGbeNBrOsY2Ha97Ai7WvobO1Fee6OmCZMQmLZ83E99d+E61tbSwNEsZF/q/+o5Qt0o4QSdUZLvUx2iPHE4NXo5SIiT/coJ+lOIMkaubFzcKRUxdw4K038NLrR1HPONvYt06h75XX0NZ0DgOxFpT/6teY2WPFTK0o+UhMSjdMlEjqQeYu+l4swyP5hchTpocfvYdnLT7br/wO0vBYVhpSXLHNH71uTbAWmwkgR+ktsTwL27am+/CquBZIxnt/13Jsva0g0MwEsLVPHAZPKLK2bUX6aPOR9wGoWpStyERpZwyWPZJPP5UVbkbV78Ph9SFuHIGPyefUjQOh96AR0AhoBCYmAhOeKOnkHZ8FixPQxyjfSIsN3ZZufGvPn+NStx3r7tiEy229+MeLf4FVsz+PP5yxAn+T9A209HZgamQMtrxWiJcvN2LvyqcQQaKiu7+HKgojhUaxJiFiTjJE8iSMlTdWWMJJYfCfPMQnJGTAiXcvvkd/lHfwxuV3MNDC2h2+fB7t6JsUTTvZSCwMn4oZYVFAVBhiZy7E0qkLkRi9AJMjbQZ5YrAmysNEyl6MiF7jb1HHGA+pv2E0cYSN5E8Mumhge6G1DTX176LhbCN6urtQ/d+HMDXpNpxva8Jv/6UM7c2thjGtmdSj2qzMZLlf8VcxRCWG/St/GZCUH/O48lufkCokgvpZjhNri0XNpU48XfUbvHOoAifiaEvSwdKdt2nyWX8cCUxFqa54GSffqscts2d/MIqSiXn9615rBDQCGgGNgEZAI6AR0AhoBDQCGgGNgBcCE54oae/oRMLiJbAypcZqC8dfvpCLt47XYePyJ9DaMYAXWl/Gvsu7Ufypb+O9q834l/v+Chd6WhBjiSYBMoBvHMnG0phP4wf3bkSro1WZo4YKQeIiKIRNMCNujDIYg7wQj5EwRuiG00QVYbKN0BkSyRuGCx1NaLjyHt5qOY6OtotAD++QDTWjicoSiQyegXDMktDWqFDExi3BsumJ+MTkxUwvjiGBwdIXsSohXyI/+6h+EQJliEYlk6ZHwWaJwLsnzuO3p06gtrEBVzuvoun4STQcrkZfjAVXJ4Wi4+AxtF0hUUJFiEGUGGk4KhhYecmKP4niRQzvFAt/kqwRIkX6EKakNWEqkUf1i/0+dPoEth88hJbfvIDaiw2Iskai+0ITPnXHHfjW5r/Euge/hJo338CiuXM1UaKnKY2ARkAjoBHQCGgENAIaAY2ARkAjoBH4wBDQRIndjqVLbqPiIwyF1T/C7jeew08//0PGAFvw+sWLeKa7DK83N+MHn/o6DjXWoewBluE4WxBOdmCqbTJOd53En738PXzv7sexctYdaOuTEhySBKpWhT9JlIh3iRAMKiVGflGEiZFeo8gGKZ+hREMIhhBVumMVngHkUdR7hHxo72rFmc5zeK/1JK50N0EyXFsGLuOEo5emsA6E2nsw2zIJ5FCY8rkYd0y/lf8SsTT6FoRbjVQaoBdRMVPwy7dP4Te/P4b6w79BW9QgWmmieqW2Hr1nz2Lm1z+Ds4x7vXLxqgoMVtk3ZhskMcciShj2SxJ3lMcKvU9U0o9YmZBsaqPnyPnuizjbS2Kn4yKOt51jW8/ijUsncbLFDqs9EldpIBt90omvrliFtAe/iE/cficcvT04fvI4Fs+jX8v8+R/YBaEPrBHQCGgENAIaAY2ARkAjoBHQCGgENAITG4EJT5R0dfbgE7ctxd6GCmSVF2HHl76Pz025DwdPvolXzlzCz0O/h0snEpDzmRU42PgGnv7M99DhbKcSJIxkiRWTrbHYe/o5HDh7DNvv30JDQInGFTMR0hvyj+SC/DRUGQbxoXxDzIQaUXoYQTWGIYiUy4jWxMiWMR4hErMbGk4yh89I6Y7yQmGpDw3rGtvP4FT7aZxrOa1UJO29V1A/0I2u3i44B3uxcGgqrEJqzJ6F20ig3DP/HrRdjMEPy/8DJ8qfRbOVpq0z56DrSDUmxVnx439/Gumf/By6uihjUYcy2hvKFJtWkiBXnVepqLmK8/bLaOK/i6J46bpCMsSpyJIOixOXhuwYoolrJPEJZ7nPXL63qyeENM0QPWDm8v1ncGx/FV788a8wOSwGHSxzQuggzjSewWKSJJoomdiTku69RkAjoBHQCGgENAIaAY2ARkAjoBH4IBGY8ERJRH8ELk9txx/9KB15X9yCb9y9Gm3N7ag71YhfnGzAj3o24NYrf47PfnoGnm08gv/8w61MtulAJJUfotGIpPeI1WJB6fEdiBiagb+9/ZvooFeJRP9SbIEwIT6UCoMkh1IMzKM3AAAgAElEQVSXhJHkkBhgMWFV3Agfg1SQGOU6ytpEiBWSGxLpK14jimQxiRf5KeSKkChhIeFKhTJEh9cQkihhLNvpY+rO5R5G/7Y34XzPBTruk8Do7kUdI4+vdLZQiDKAaVSZHHn5Eqyv1+N863lM/sTdsF9+F0s/vRBf/IMv4VRzIxz2FoCEELpV89TDzuhjexijg60RiA6PoPFsJL1SopFgi8GcsDj6r9BLRdQlbNcU2xRMt03DJGsM1TADONFph52GsT3NHXjuxLO4b8Zt+PtH/waXWqlcYWlQeLiFRMlpLE7QipIPckLQx9YIaAQ0AhoBjYBGQCOgEdAIaAQ0AhMdgQlPlIQPhSPtua/RuDUd317xP+Hs64XD0Yee1m4qRV5E1ns5+HHif6En5jQKX/sP/JIpN06qKiIHqfogEyLKjqjwaJacsDzn7VJ845Zv0vQ1CXaqOkQ1IoqScCE8SHwoZYawH4p7IPnhZvwqNInE8QpzYpAmxvaSbGP8YhAo8jDUKVKuY5bzcEchKgJYVCgWWOR4inGRrUNhZVs7+jtwqYdkCY1if/DKT2jk2g7L8cuYeXciQuxOzI4YRMLMebDZImElaTGNkb3TI2NZzmMSIHJolgLJ/iKs0ZhkiUEsSZAYkiSxVI/YQiNJDtHAlR4pIWJgIu3lv7bWTvzu8nmc770KZ2s7zg6eR9XRX+PAd/9TfG7RLTHE3Ks13Iqzp0+SKFmgFSUTfVbS/dcIaAQ0AhoBjYBGQCOgEdAIaAQ0Ah8gAhOeKMmuKEDUFBv+9as/QOSQFb1cuA/0DSHWEoV/rPsR9l58Bb9I/jHq+9/Boy98D69+9f+iufs8y1lEGWISFfxpC43CkdaX8G9vlePnn/kXpsD0opdmqGLOaiGBEUKTVyEvlE+JYjsMk9cwEifyvJi0DvH3EEmVkedNhYmZK6PeIs+7Yn+NXbjKeeQPgxhRqTSkHpQliRyKP60hEUzpmQRLRCje7TqBv3/5H/HMf7+Ez+Fu2G5PxOLJ8fj6vXczuSeC21pp+EqyxCo/bfw7XEX8iupDPfhDcT2qfIgpOMJ2UNEyIMoXMjeDLKGRUqFB9neA/1quduF1lue0dbbCzsjhF5p+jUeXrUXaPWtwuatZbSuEkzU8HGfPnsGSBZoo+QDnA31ojYBGQCOgEdAIaAQ0AhoBjYBGQCMw4RGY8ETJ6p9twP6/+hluiZyFzt5uZXoaMmTBlJho3PnM5/Hnt2dj/YyVOBtyEQ+WZ6H+jyroz3FOKUlslEyIsekAf1r4ngiqIv6+thBTQpfgr2/7E/p5GHG/3AJDNDqVMBxRlCiCQ1XTSHlNqCrDEe5Bfhf+weBSTIcSkWUoVsRIj3F5wMpThkGrS1WifjMUKGY6jfioxIST7LBG4b2eJvzFgb9DR2cDZs1PpJnIInw57E683XcFC6kk+db9D8LRzTIdHluiflUbFfHCtguJI64pImxR/ijSdqWBMY/v8qZlH1WF0RDsVKl0OXrQRrPcehrRdl5toXdKA84dP46ffuuHuErSZFAUOarPISy9CccZEiW3akXJhJ+UNAAaAY2ARkAjoBHQCGgENAIaAY2ARuCDRGDCEyXnrlxAyj2f5sLerkpBhGiIoKJCPFNtP5qLlo2NcHb2oo+mp0v/61Gc+voBnO1sotoiDDaWu0iizSAVFWK2Gsnyk0t9Z/HNF7+LnZ8uxVz6dNj7OqkWYaGNUnzQi0Q8RtyUJaoURxER4mcSqsgPFSMsNITJkUjqDbUaSlGiiBz+j0IMDPaLYoXeJEp9IuSGWbrD12PDYxARGYlGmrtm/voJXK47ii+krMX/uD8du97bj9pW4M8mfQavnH0HCfHz8Ojdn4azhzk3bKNqq3oYRrPKgNYsBZLjqrAb85gjg5ckDTcPo19LCMmVi1fsaO1tR4+zj34pYgB7Hvt/txf/8NW/wSdmJ6Lh4lnERNpILtlUSZEoWM4ydeejQJTYD+ZgZYETT+4vwarpH+TlCzTty8Da4jnYerAQK5gYLY/a4nuRiZ04lpM0vo1zVKNw5SZcyD2AkjWBO+6oLsTKTReQe6AEQWw+vm2d6HurLca9mcDOYzkY51HwIUG2FsVGB+E5zB2o370ZBRX0WLImYsPWfKwIPFTHr0/NB5H9aCVW7yzG/2fvTeCiOu/v4QMMM6xuaBSNiks0iZiNbJAmYhZNGrWp2rSSNsG01aaFtA2mLeTXAv2/gbYR2wTbVLqIWbCLJI2YVG1aMQtmwyxoEnEJbqAsIgzbDDPwnu9zh20YYDCa2PJMPkZh7jz3uecuM/fMWeaP5/nJa0VKcRyyU6Kk0P08eVSjIPF2bJ/nfh4PgF11ARJv3455gzmfBY8Hd2GJ7AfBoyARq0pXYD13muU8QUNPoy8ErNiWNBfp9kexOXs+Ok+jT3NtGeR7iN43GgGNgEZAI6AR+DwRGPJESXNDEyZPnQp7S4sqw/UhURBqCsW7p3bjphdWonHlO6iqOolgZnaEbbgDR+NeVkRJoCg1RAmiqnKptiBxYiLBEMIWnL8eycPGQ7uw/aYnUUOiokVUGSQ1lLVG8jvIZ/hRliHEhvAkQkLIo5MI6bDnuB0Zsh6n02WBERqjzQmTyb9TaSKkTQgtQ8EBIah0NGHlf9Jw4K3tuObyWCRd/22MCw3HuOFj8dPiNXju2EGkjP4Kdh7ajZnjpyMuKgp0yiiLjcpCUYoSg3gxclWMfwuR1N0apIgbIVLEXsRlLAEB8OMyJ45TSVJ3VAXMHqo4jnfa3kT1e1X4yeIElUtS1XAaF4SGYATVLkKuWAKCUXHsGGZMm3KeZ5TsQ+6S5SiO30SygJ/8P8+H+tCZBcu6PN4sdt12nBWipLoQGWtqEJexBBGubSwjKRNXuASbshdi4C0vQ358HAqXnAc4net9ZNuHvPQtiEhOQsz5cjf8aW5mPOGlxtvYD5LRSB3MDfSn3id9ESX8fXwpluUuwfjiDCSWr/CK1PvU0+k2gI1YxaUBSUlAVpYZaXmJ6HZ6er2q6sIMrKmJQ8aSjjPQ65cOsGBfRMkA2J0JUcKZ9MAjJwJZ3DcdW3TutvFsYTWEx9mXiyXLixG/iUR39wv+p7i2DO49pCf2+lgZwsei3nSNgEZAI/A5ITDkiRKrtR5Tp17EAFebQQbwpn9EUDAeeOX/aB2x4Kmbf4qqukqMHj4a43LvwIG7X8Rh63GqTqTEl0oPkgtCEpARUHkkkulhJuXylTe+h29ELMfXL5yL6uYaOFwWFkV0CMEir/E11Bc+fiahaBQR0WGnkb+FGOmw6iiLDl8rjTdK1aF8PMwykXwTvjaYxE2oeTijWu343ltZeP3lPyJ61i3IiH0Eo4JGcXoW2NtbMdIvFKs/zkXWoZfwy9EJKNz/Jq65eDbuuiSSZI6PauuRh5AuRpWxMa+OINmOf3dkrXTMUXDzJfETHCz5Jv5oLG/Ge0cPotLeiKK29/HGq9sw1RqByCtmoS3AjGEBQRg/agybcajeIVESGMj2ofJKRLKq+XyuBxYFR2JZEvI+k29ErShMSYH1IU+KDBtKspcjJ2J1L8LmrBAlJbmITaxBFr8RjxIORm6SVpZiRR4VCl58FVzNb45X8pvjzwYn19WTH+wXbolCwdlW0gx0cea35klLn0Ns3rqeNxQDve5cPv8pbmY8T8um7HQdj5LsuXgQT2BHYpdexRwa+hmqBM5TRYkCSM7NOCzfEIrkTbzZPEOeoyQ3Fok1WfxWP+os4/oZKkoGwKPXNloLkZJixUMkY8+6EOhcjn0uz+VzNXa/18tyEt2JKEvqScKrqZzptWWQ7yHum/2ZHivnCnM9rkZAI6AR0Aj8VyGgiRISJdOmzUBLi82o5mULzrDhDDX99VTsjtuJi0PCcbqpVhElU3IXYt/XCvBJvSglSFKwBqbNKZkg4jkRG46fatId4TMM+1v24NZXEnDqS28y+6QOjawMFoJEVCBCPfiSJOkIQTWsLcajQzXilHpgZbjhslIzTMWKPNdBpIjVx49PBLOSd4RlOOqp4kh841fY/MJjuH72XPzhy48jzDIaLSRXWtpaOEVRn5gxHEHYcPjf+GHpE/j1sIex7cBruGrWZbh94kVs8mG3Lwkgf6pd/IS8cQWmSDysbK/4g8Qk1EHeyLzFFuSj1DFGqKuF8wlhvkt7sw2VFbV4q/oofr13NUL2BmKYTxBGTQwjmTIK4eHhmDSC/+bygltoUABqTp7A1bOvPK+Jks/07LbyBnzuFsQO8pv6s0KUfKYbenZWto/n5z01GWffcnR2pvfZjnKmNzNezvLzP8b6Ikq83IAhvVhfRMkAoJyhomQwUCtb45ZYbD0HRMm5HHsw23i+LHvG18tzfG3xFh+9P71FSi+nEdAIaAQ0AmeKgCZKmE0ydep02G12KjV8EMCGmMa2UxiTcxUcq47AWtdIEqUR40aOw5V/+xp2f/kvOFR3XEI6mGPSofJgtodwJRR5OEgqWHzNCKOKI/m9/4PTNBq/ueSHOGmrIstghK8qVQb/c5C8EJWISbJJSIyoZhmXlUURJPwjVIkoNYSIEfWIUnDw98F+ARgRMBJN/H3CW7/CP577JWZdfD3+8KXfYPLwC9HqaEMzyRm7BK/wBdLs60+bToDNhPwTu/HN0v/DE+ZkPPvW8xg+NhyLoqJxSfBo1v2y7cYSYJAlqm7Yj7Yi/p/ETrtqtjHUJUIqyfOyhPQAy++EBKK/CCZ/9ucQjACbP/6/I09h67YXsWjcHTjZWEURDYkY1gmHjxmHsSNGIpDbIRkrIeYAnKo6gS9cec3ZJ0rUB/xSxG+NRUlmBnJ3HkaDOQzRS1KRnBTTZSORD4A5M7B19WzsykxB5pZShCU8i4L4mYC1BHmZa5FfVIzDDYw/CIvEguQMpIjxvtujujgXmRm52GkshBkLUrEuJcbIJ7DuQ0F2JtZu2YMahCFyQQLSkhYiwoNCw1qchZWJG1Ha9SU+sOy3eLT8e1g72zWnbutVWSUFC7GZsvYa94wSG28q41airJtdyFqSh8y1+SgqJhbUQIVFLkByRorKEVAP9w/Dnj4cd98ezjNkchQSs9apb9AHvJG2lWHb2mzkFOx04TkD0QuSkJwY1flNcncsQybPQXxKMuKjPH3PXI6ClXFILybmnY/uVpBqFOdmIiNX1hWCyXPikZIcj55DdV9GtqX3+mSbcmZsxerZu5CZkoktpWFIeLYA8WGesxu8n79M2rh5LY3fitiSjrlyv0QvQapYenocZgPP1eO3voM4/gZ6Q+lv/w54bLkNLuqj29N39Vrlss78ERvKCrKQlvUc9jQYx2pCWixKlz7YLaOkHztJ9ywT17VgxTv3wZ77CJLWFqNh3mrsyIhFKI/JQjkmt+9CaY06oDFnRQYy4mYaig712nT0mukyVx6Q6/qxOTkMGzPTkb+rBna5znCM1Piu49ozdr3n72k5674CZPM6tGUPM1jkGpSQhqSFEf0qTuQ4TE/JwS5uk3FcxyMsd3m3jJLBYNc7o6S/43ygfdu1jREozlqJxI2l1ER2PbqOAcLf/doq+yY+BcndcEWf15QZODzA2F1rdJ2HS57FjCLXtdrecX1MRERxNtLWbsEeYmkOi8aKjFS3a5KX5+baCKxfYUVux3uF61hLm9eA/I73KIQgcnFSr/eIgY4B4zq1GclhG5GZnq/2e8+59n+9HPD8dX8v6Hh/3TEPZZlZyN6+h+8pHuY+EMEywHuCd8eKl8eyvB0P9B7o/p7t9h5nPD3489E41oz8lw0xm5DnJjkry4/D0qL7sCNr/nmUazTQO4J+XiOgEdAI/G8ioIkSayOmT5+GJipKhIIYFRiMvx74BwP4/oqDyzaikrabNrsD40aMx1UMc939lWdxnL9jiY2iO5yOVkPpwT/kLKTfBiY/qlKo8rDa6hD1ry/iozuKEODrQIPNqtpinOLXIX8hxIhwJyoQ1mW16TjMOqp/TbSlyHNOCXnlk8HM9LjAMhINXMd3dj+GZ5//Ea6KuAGbONeIkImoaq6nZajRcBFxeRF6yLwUweLDLBC7D3ae+gR3f/x9JNd+G7/719PwHxmCr9x+J2IvnIkxJDn8/U2kR/xhMtNKRBLDX8gNKlgM2w2pEa5b5ZQIcSNKE1duisqAVSmznCcDcRt8GID7p7n46y1PwtnkQAWJEpuD5BDHCaDlZnhgEMxUucg6gkjOVJWfxNxrzhVRkoWSSGa1JCcgNoK0RU0xshMfxJYo2gdIZKgbIfkgl2nD4vBSWOal4b6YMFiYORMqT5IoKSgEomJnYDxfXl6UxZDCUsRtprTedRNbvS0Ri9KtWJadgfgZXMhWwxuuEETNlJt7yTa5BwVcX7YiZ0gUZCYhvYatS92D8rpfZzx8gysBqTdkjsezBfEgfeN6iEx6EfNAjHDGnjdY/FCcuBS5Eet62GCsJQUoRBRiZ4znh7FyFGUl4sHSOEW0qM0ZiCgh+ZIdtxyFs1ORkRCL8cTIWsabnBlRivjpnyixoThjLtKQgXWJ0QpPa3kZiiosmB8VYXyMLEzBfErwk9anYsHMUMK/EatWFiCKeSyJfXh/PK9T7EvzkWJNwvrUBZgZakXJxlVYWRCFdZ3ZEdXYlrgI6ZBl5kEOD2vZdqQvzwJSNyPbldgr42faFiO81IJ5afchJow5RWI38bCfBj9/4wN+VkkkYpOSkRAbwf1Sg+Js7hfaiZ7YkYIY427dq7n2JkrO4Pjr5z2vf6JkgGNrgPdSCfxcmjujc//Iz4sygWTXsWAv57m7ahWJKjuWdJIpXt4gqX1ViPDFNaiJSFIkQ2jHOc5zsjC/HBFzeAyPtvAmKB8pPAbCs3cgRfnP3B7lHGtpLmZ0HJPqnOHYkdEkHRMRFWaG3XWdKY3bzPPfuFCcMVEimRH38Bx4IhtJwpyVbUNmUjpqVnQdo+5TtJFwXbqyCNEdr6nehy3pK5FFUjGqM5R5MNj1JEoGe5y771t3LBSxsn1eL0WJcW1l7guPgXnGCYrt6cuRhVTX9XPga0pfY/fEzMAifddkLEjNQMI8Hh9cV376PVhTbEZIVBLWua4RFdtTEJduRuoOBvcqJnww5+ZGmCPvQ3ZGPCLD+Ha0KxsrV21BjTkcC1ZnIzEqDGbrHqxduRKFC7sR414cAwrTwnBERicjg8RzmNnOtzuO6fZ+1dc5POj3BnVO5aBscgTiSRzJ/jETsy2yf8Kz+f7qso71S5QMvP+8O1a8PJbVW/oA16kB3uPgxb7o71KnFDEbYrApryuzhyc18uOWoui+HcgyDir90AhoBDQCGoHPEQFNlAhRMpVECdtZhFUYOTwE1+Z9Cd+YvhyJl9+FGlbbOhx2qh/G4tr85XjrrvUor69CK8mBNsnzIDvQ7pTvwGjEoarCJgoRIRqo3hhhGo68Y3/HZn6wf+7aX1JRUakyUKglMZplOrJK+Gr3qt/uP4u9J8DHQhJnBHxJKPz4oz/j13//JiZfMBsFcX/D7JEXo7LRivqWeqPGV/4vqg+xzJC1kDpfITR8qPYIZVZJudOKq179On5NRcnv3n4OAaMCEDUtEtePjsAYcyArhc0kQ0iIcJ1CYkgbjx8JDZPU+fqRCJJqYHHa0DJjKEpcYbRCNYlliH/Cg8bhex+m49DHx/Hcnauxv/IQTpDAabA70UqqRMgbGcaXVieLKHks/iRKKnHj1VefI0VJOsyPun34EI/2PcVY0WFtUR/k8jFv9TZmuwz0IUW+lVuE7YtJTqgbad6ILrwHJQmeP+DIDcXcrBk9CQ5lrVmL2aJK6GI9ui4HnqTutmIGuCYywLWoq+2jPB/xi4qwzPWBvesD5QzelMUhzcYP9ySD+vX886Zv5aLtWEws1OYMQJR43J5uF7L+iRLjw2zhgr4+DHrGUknFS5OMb/89XDQ9rlPt4xIkdN7MyAuN8UuTdhj7WS1ThuTX01xkhDG4rSiNpFRE5z5T4+fP69EwpBbstZ/OZP6uGzTzo27fJBpjFa9wNZR4OVf3/XdGx18/b0wDKoa6v9b92OrvDc+dfADVUDHLUZ7q6dxdi9gzIkrSUU6lWL7Hk67n5Iq5zxPN61HULYvFWMJFQM4gAcnnOolWEiVKZdTtfC4vWIlF2xd03vyfGVEihN9cZM3oqSZTN1trZ7sRpx3bYBxTOVFuCjR13XkE9tSO1hsvby4/7XHea9/2Jo08kxnGOVCW/DrSDLaw4wRF2g2ZiFB4D3RNkdPUMwnTc4+7zsOwJ/B6motAV9cCEtRs8OoZWGzMqybD1bw0qHOzGA9tykNcRMfajRvkrCgea90yltR5mx/tOna8OwYMoiShF5mu3q8WdDUdeX0OD/Te4FJa9Xp/JUl39cpuzVv9EiUD77+zTZT0ugy5bWf/73He7Yv+LnX8NgApDGOf0f16oY6hUiTt6Gqx63cM/aRGQCOgEdAInFMENFFComTq1Cm017SSUDAhOISEQEYo2h9ugq21mdkizC6h5WTk8BG48fnv4ZX5v8WxhpOqwcah6nkZ6coMEFX5S4KAPADMohohMRHAj89tgX6Ys30JXoh5imqNQDS32ZSCRKQkoiwxSVaJSiIxVCVGw4xRU+xLsiOA4bB+7WbY+JLHDz+PJ7Y+jLDQCXh2YQ5iLrgap23NOG2vp9WGyhbhL0SpotwwYgFixbH8gmOqCBH+z8KMknZLO8Zt/SLeuSYfW068jaZ2B0Kd/rjQn80+JobCkowx+bOyl0SIECSqu1jSSBRh4kPLEckQkibKQKQUK0KqMENFWn243pH8hvZjezlin74dH9/3BgKJSRUJJ2tjI+ocrFrma6TkmHG1JEvYlMPtDGQ9cFVFBa67/BxklKgPclswb7N72KZbzoH6IGfDE693fHvf37nndnMxgH/f+JC3jvkZUd0Gdd0EJ3SQLW7r62NMIQyWl6d1flOnbDdFyzpvsDvWtXlGLuL47WyeNy017usagCgZ6EP2QM9X8wZvaTqruRMSsGJhjFJxdD762F/qg2tKONYXsUXEw67xtE51c7RlHjav697UY3zITQk3boD7vIFym4ca38YbqA4FUscc3LE7o/kbx9OWeZuxzq1Nqft2eTtXd6LkjI6/fg7/gfZvj5d6nW3hgXzo67XS+HTDg7CcEVGyEbG8SfUmZLWv7XRXRqjtdZ0z61jJ3P0sd99nZ0aUuK5V63hT3uMSYpC9CR0EZw/g+8pxMW7KC5d9SqJkUMe5h32rIOtZZe7x+O7z+Ol5zvR7TeG6BkOU9DoPPd7ku2w6KwyiZLDnZs/jpA+yqsMOqjJbvDsGPJ/r3lm7PJ7yA7039PX+OpAq0f3trr/3BG+PFZeFsXf1tReZRm7b2f81zrt90f+ndxuKMm5A5vguIlN9GVCe3Ps95pzeBujBNQIaAY2ARqAvBIY8UVJf38Aw1+kkSlowPGAY3ql8A7EvPoymB17F6dN1iiMQgmFE4HBc+fx92PXFXNQ0V7PFBoqckNBTv06ihJklzAYRtUQbSRd5sX9AKH5/8G841lKDNZeuZLBqKwkCmk84Jg07JGck20MoA0NholQg/J1Fwlo5Rm1rPdYd3Y4/vrUGw0hk/H7OrzA3/AuoI4ljtdVzHhxHrDUkc2QU+X8r2QsnVSjBKm6WChAqXGQyTi5jbqOlJjAQ4168BRVzX8aH9YdwzNFIe5ETIW1sraESJtCfy0iDD//4SUitjMIxheARHkdIIQpLDOuNqEOIgYqjbSPRxNcGBQ7Dzf+5G/NDYvGzaxNxtL4CdiFIqNppbrUxO6WVyhumr5Af8uGAYi8aFmhm+OsJBsvOPkeKkt7een5MRxbzC8of3UqZK2UU/X3jVU3rzYZcbCzeg7JSZg+4zqjojm9lS7IRs7wUyR6DV0WSfTse6R3DoEbpHMP9LO3rBkG+dVpejjTaMaIsxk1P8QqXOqLjAyUtHJF79mDP5GVY76Gpppqy4w25G1G8p8zIYzBm0vWNab8fcl3bE+HKZvBwdfHmRtpaVoSCnBxmQpRi/LwEJD0UZ+SGKCw39Mgq6FoFt4c3ot4SJSXZMWwf6Z560G2yrmwJtUxpsocAyZ4frvvcpl43Emcy/74DNtV6yx/FVnrWK7yca89j+QyPv37eN/vbvwMeW32M2zf5UOahetj9xudMVRHdJkO7QFFBDjZs2Yd9pZLd43p0ZJB0/OxBGaGe6uP6cVaIEjYrJd7+SO98FPfztju2rm/6IzrJpI4n3bE6Q+wGcZ563Lcd1yp0XUc8kg39XFvdj8M+rylc12CIkl432l4QJd5eRzwfJ14QJV4eA2dGxHUdOAOevx4zSjy8vw6SKJEZ9Lf/vCLVBkGU9L+dA7zHebkv+rmEqqdsrDCfmzYe65WVVr444eeRtD6sfgMNpp/XCGgENAIagbOOgCZK6hnmSqLExoySkaHD8MNX0lDtNOGpOY+gtqFOAS6qiZHBIzBny0oU3PI7NNpPo4V2HKn8NTPLw1du6YQnYHCJs5UWHhId9SQDjrVaUdrYhJcq9uO0wxd3T7kEt4aNx2QGl0pOB807KntEbDhCxoiWRMYzkWw4zdf+9cQurH4lA8FUbzw+95e4/cJbmHPSCKu9iTW+Rs6JMBc+bJtpk6BV/pFxnJywaFQsVHmY+G8/EhESGutgPoiZVpcAttKM23Idjt9azOriI6iyNVHpYYcfyZJgzs3Chh0ha6TCWJlr/MyqYUfyVFTuiWq7McJmDbLHH+RYOLYJo5if8kz1FqTvTMWhr76HJkc9CZ0mEkgMy+XyDuLSQKylqtjubGegrahK/BAYYEHtyZO4+pwRJZ6+RfakKOkmFe68r+BNyqK1CE1ejYfmzWSlsTxxJoqSvokFj2d2n9+kGpkkxfEkRyK2I27pPiR0U8GoD5RFi/EEb6x3Ja1EfvccFpm5+P3Xsrp09UOYx/yUrqDKbh92z7GipMf2SshoVgrSS46YZgIAACAASURBVGJJ6lAtYvUcjjrQ1a9PRYmHzIPuY3n7TbDXRInXCooes1CKko2xvcP9zp6iZJDHXz+A94WFV8eWp3H7Ih/6xLKYJKfS9bssaH3caLorT/pUqBiZO8Ux65i5E6Uyd+TRezs9KyNcC1OR1vv64R1R4q7ycF+3F9+I98K1r9e4bIOdNowzxM7b47yvfesB30+jKOn3msL9ea6JEm+vI2dMlHQoSnoRXz13/KchSrw6f88hUdK5Je7vCR5yrzzj7d2x7M12eqUoGWBfDPSeRaaEVto0jF9P+xi6fwEy4Cv1AhoBjYBGQCPwGSCgiZK6ekxhPXBbq522myAMy7kCr3/pOUSGTCJZwVBUeZCQCAsZiVu3JuCZG35BRsSuiBJRWfgxvLSdPystB9kCJ/NKTMNC0cab/7EMejxWa8Wm4rfxwnvF2EsXy/QpE/GzSy7HvDFT0ETbjChC/NmSE0ALjnzvfbSpAv88UYyc9/+EkT6N+H8x6bgt/BZmothgdTShhUoShxArrj5hsa74CtniUpRIlbDEn6gKXyEhpDCHc2mlTaidy5moKBk1KgxTtt6GXdEvwOSsQ6WtgeQLlS7cJlGSSN1vIMkRsz8JE/4HEiA+oiiRBh4+r9ptVB+PbLvkllCxwhUFMcC1jgGu12+7BTmzf4MFE2/AqZbTDLp1KWi4ra1OBxqp3rETJxlFMl3kYWIuSm1VJa6PvOIcKUq8zSjxcKNDYuH2R9hS0EPJ4JYd4U1GSW4UNjEsNcLbE7ufGxFlt9m3As/OXIvl+5jb0RGY537zoW5SmITZGUraxzdlHvNa+vaX95+NMFCYqycA5MaXwZhKkeP6Zi2Z36x1zyQYADePH2xd6pvkzjBUD4N4zDHpI6Ok27ffnSN5zG7gN4ODmv9gMkrcM1d6z9VjRokXx5/NRoLVQ26pO2p93Ywp5ZS70sj92Oq1C/ohH1wZJdbVbvkUaszeGSW9LBPuy/V1TnlULRjNFI+M7yKY+lJGqE0alKLEzYbXKzfE/Rwy7GK5UZsYCuvtFcQ4pjZGk3zrCsPg1/aeM0oGj50352l/+9ZL601f11aSYF0ZJQNdU849UWJkHQ3+3DRm7oWihE0p3hwDZ06UnOF7Q5/nlFhZvc0oGXj/DUZR0v+x7N129v8e592+8OatXuw2q7Ca/61Sf6uWPf3QCGgENAIagfMCgSFPlNTU1LH1ZgazPPxQba/ERU/NQeOD+2FtsDJLg2QArTQiKRkdPBKL/rMKj1/1CIaTfKjnjX6bNL6I1UbCXPk7m81Bq40JE8dPpsqiXTW8NFM98dSOHXj53bfwcW0tai8Yh5EXWvD83DhMDAhRVp0WHgqltMBsrWTo6/4XEO7jxE+iHsIt4bEkEuxUpwg5QqUKFRiiDBGCRkwv0vwrhImvL+dIdkSIC+ndUV4ckcHI1EmSSP2wQ14npAYVK2Ejw3D5tjvx9JV/RATVJlXORuax2GCz2zgfY0yL2cLcENqKSJh0hM6KkUeGZXoth+aCynDDaFqxGLEJx+IXhFUfU0lyqhz/vmkjiaYTtNowx0WYJmU1EruSAy12qnFovZG52jiWcCW+Mo/KE4i+7FxllGSiOCQKSetcrQmuNorimPVdbTB9WW/UB+ACxK5bhwTxhrA5YvvadGTSMtLVHOFSari33pTaMCNmJsNHXa0js5ORtsJoVlGtOLv2wRw7H7M9ZscaQZZlSZuwWm6Out/EqpudjaiJLMWMxJ5SXfcPlOrmTlpDNpGEYFmG8kEXxGLdugRldanetx1r0zOxvTSqyzo0kGzaUyNAeRFqQrktXEf/38bxg2rWFmDBPMRESOtONfZtX4NVmSEuO1FH6005lq1Ow7LZbB8iXFaOv6tiNpa4VTJ3XEnVN4w5EXiCVqMYM49n3vGzu8RovSlfhtVpyzCbTTVSzVhetAsVs5e46pDFKz4XqyoGbr1Z7hVRcibzN26UMovZkpS0DqnSttHRelMc080+5d1c+2y96ef4sxamYf6q7Vi2vojNQv2/P/W1f706ttyGNsiHKKwn+efpFqGMv1+aF4HUjATVqGGv2YPc9CTa4Bq6td6wL4LtEUvz2RDEpqDOxhnWOO/aU9EV+trXTZ0KVkyBNTUPq9mEw4MNe3JTkMS62oYlQmoQEJcyImo9w5M9TdRLokThnFJjNDrJ9qgGlxTklh1GREdor+JdeuZ3dLRszE5Owwp1fMglpBS79pkRO3+2x4BjCSGdu6rUaOKSehWuq9DDtetMsTNab/o+Twfat722kRjGLC9D0qbVKkPGxjNYzlhjOyr6ab0Z+Joi54SnsXsejv0QFr3UQj0zSmS23lxHzlxRwpm6mlb6Owa8JUo8XS/LzuS94awQJQPvP2+PFW+OZa+uUwO8xw28LwwyRciPvgLI1bEnny/SixHBczNqdR/B7ufF7YKehEZAI6ARGHoIaKLkFImSaRch1C8Av//oaWw6/BZeXpiN2noqIVTzLUNSSTBcEDoSy2jL+emsBxFO9YOVIa8OSQWhSsOPuSOitGhstmHc+DCMCh2lCJKD1adw5AQVIq8W4sPDB1Fx4BNUMiS1ZuII5HznB1gaPgvvV+7Dtsrd+MvBFzDJ144fXP59zKfFpp0EQz3tN3YGrSrPCqUiThIvHdkmhvFF1CIGXdGmCBThLriw+GDkIcwEFScmqR+WCmMJT2XS68hho3DHa/fjxxf9BDHB4aghEdPsbEYLFS7OVm6PqFSoEvGlysVPckrYDGxhW45q7BFSg8SMD//4tnHlHFUCbIdZhmFX3ce4b9dX8fwNW3Bp4AQ0OGvV1MmFuJp4aLVpJTEiRAt/5yQR1czsEslO8aXdqJJYRV921TlSlNBWsj4eNbkZyN3J/AFzGKJXZCA1PqqrDabPjBIbygqykJb1HPYwuCBk8hzEpyQjumQ51oatV5W8HQ+pDc7KKsDOw1yQ64hclsEa4ijjJsbGSuC12cgp2Al5mgMhKiYOD6Uuwcw+vsW37cvDqgfXYlcNVU0J67AtvuMO1giCe3ALMzuKemZ29P6gbFPtN8tL4gxFC+dRkJWGrOf2MIchBJPnxCMlORoly9cibL0oOtRd2sDfBrIyOT8zCzmFeyAxJ4JLUnaWImP6J0ps2JefjjV5RSg2gOAcFiIpiQSHq2pZ4KouzsOa7A0o3COZMGaEzYjGvIRkVqP21d9TjsKMFKTJdoWwnWYTmwPUotUozluD7A2F2CMT5X6ZET0PCclcX+dQXCY3Exm5xr7p2MfxKjTFeHhtvXEtP7j5d9ygrUd8Ta5rHtzm6BXISI03sls6HwPP1ePN2ADHn1TJzmeV7IpN+d3aOLqvt+vffWLhzbHVY8iOOtbe61nWKWtnpXN+JrKyt/P8IyaRC/AQa1XtmYtQ6grSNF5t7P/MLXI8CnZLkJq8BDXpS1Ga4LLo9KPSqi7ORXpKDs81Hm1hkViQkIb40BwsKl6miBJ1Y5nuIWioI8PES6JEbqj35aUgJcd1rEXOQyIroSO2UzEyo/9WEhsrgddm56BArmHqEhKFmLiHkLpkpmGh8/CQa1Jmer7aLjmuV6SlYabbuj4Ndn0f53BV7fa9bz1dq/blrcKDa3eRJgxDwrpt6Ljkyf7JzMg1rq28ds6JT0Fy5/Xbm2uK4O557O7nlhCWZ5JRYoxxhuemV4oSYw0DHQPeEiUd+7zH9TL0DN4bzgpRMvD+8/5Y8eI64O11qp/3uIH3Rf9NeF3HnLHcWrg3FfVxQutfawQ0AhoBjcBnhsCQJ0pqa+vYejMdoazFjXl+MR6a9QPcFXEDahmUKiSAECWiKhlL8uP+tzLwwLT7MYNhpXWtLaoeWAiKNuaS+JBEcJIwCRs9EheMvADHT1bitf0HUH7sKP5TtBMVtdU48Mlh1FUdB2ZNx1cfuAeXDQ/C3w79E+OpFvnGxfdiwYW3UWnBDA/JIBHFhjTfiKlHQl7JfYj6RLXXqJkJSSJtM0bTjTTwCJGhgmSFKBEPjjyU6sTl05G/WDkzMnQ0lhc/jEXhX8ZdYVegusVKosTOwFXeRKq2HVGnyOvYciNECdUeJgbLKrMN2RgT1ytjimqmnSoXc7sFPgGBWPzmvbh02OX4zSXJONl0gviIusUH5F5Ux42E1qqR5df8n4PzbLY383mSUbQfnTxxHF+48lzVA3sKc/3MzrNzsCIbiqmCSKMt4JxIdfutcjwHmzPkh+w7zHXIQzNEAeifbByioOjN1gj8tyCgAl+3Y0GPavr/lsnreWoENAIaAY2AIDDkiZKamtOYOf1i2NqaMGHDdaiO34NWkiAtVDq0kcCQsFVhIsYGj8b3383C0glLcPmwcagjmdFG9YaQFz6iOpEGGJF0kESYPP5CNLXY8fyrO/Hm669gb+nHrPBtwqGTVbCdPAzccC1wSTkWXnkrVk5biOuGX0d+ohUt7XZabeivcDEcUktslOiS95CwWBlfNeOQoBDLjfqXECOG6aaNcxCbjVhyjAJeV7Ov/K0aZvgakhNhJEoSS35Ou8eVWBF+G04ynLaVVphWqlfEWiPVxELYqDpgSlYkurWddh5Zp6hX5PcmDmbyY+YJLUvDzaPxh4p85Hz8OF6+6Z8wkzyyUg3jECLJgE+RPfIPkyJyJMTVobCz0esj62onw3OinHWxmijx7sokIZVzM40QuHNhadZEiXf74awtpYmSswbl/8hAmij5H9mRejOGJALKLlY4v0d+2JAEQm+0RkAjoBH4L0ZgyBMlp6prEXnJZdh25D9Ie/MPeHvJRlQ2VJFsMMgCox4YGBMyCj/54He4ZfTNuC5sGk5TcaLUHWQPfBnm6mTDjFh0JAtkWOhwtAf6YtOO7fj3phfxycEDaKRC5Eh1FUaMciL6/gSUO7fgtkvi8MUpc3G5ZTLqbKwipp1F1iushtT7Kt7FkHYopYhBVBikh6EykTBVCUPl8yRoFJEipIoiS4SYkIUlS0SWl2VIfHCeo4PCkPjBzzHGMgk/i/g6Tthr1PpaOLAiYTimg6/z5bIS4qpIDiNpRP2uow6YWa8YZgrBCdYj3/nqYvxoZhK+GX4nTjJ7Q9Q10uyjQmblj8xdLDYcr5XsiZMEiVNabxTTw3+TdDp2XIiSqHNnvfFY3fvfdfaqsE1aDIqyErGqIRHbMmI9ZhOc8VbZrDQGmFGWvxL37FrioTL3jEfWL+wXAU2U6APEQMBm5UluZgvOynuwa0mXFUfjoxHQCGgENAIaAY2ARkAj8NkhMOSJkhoSJVdGXo5v7/gRpgVdgYcv/wqqmmpUi42DdhQpyBW3yJjho/B/76/DNSOuxq0XXIEaW60iDsRGwk4Z5m2QKDFoFUWenPZvwl8P7MCBgvdwrPQgTvo7cLz2GBYt+xLWLP45Pqx6Fbl78nCAoal3h89nLsR1JC4CWafbotbrEDaE5IRZskiUzYUUhlJoiKJEVkP1CGt821X6qqHaEJrDjySJWGcURyKVwaJIkephsdBIlTCHHWEZgZR9axg2C/w28kc41nxSERfNJC4khEQcM6KWUYXFQrQodkYySwzCxMTsEqkaDmDY6zBLGH7wYQYO1ZVia8xTtNLUo7lNVDGGTUiRPqoCWQgXQx0jZJKoYCTP1SHr5Aqc7S04Wl6O6Cs0UdL36e9K698l+QsJeGJ1XJ/ZJmd6CaneloRFj+xkIEo0Ep5Yjbi+wlPOdAX6dX0goIkSfWgIAjzHkxbBOAXPzTmucdYIaAQ0AhoBjYBGQCOgERgYgSFPlJw6VY9LL70UVzw7D3+/eQMmhoSgnnW5oqSQGlwhSnx4kx8WEoaMj9ZjimUG7rrweuZ6nCK6JFF4o+/DqEmxptC4QkuKn2FZ4WvyDv0LBz9ggw4rgitGWfDukY3IjF+HZWNiWfPbQrLlNJ4tfwGFNfswnQGTd074Ir4w/GKuuwWNbKFpd/qoil7JA5H/nJyPECWMDOHvjN932G4UhSHrdZEkyoojvhfpBxb1SUdOiRAl5uF4/FgeW3hK8cxVj+FI03HajUQB0lHjKyQG12cYe5Rnx49EEKUztMxw/cwrEZXN8IBQvNV0CN98+7t49to/IXrYFNYB1zEI1rDoiIpFskgkhLbDBCTzb5emGyF2uD2t/Id08bAjCEeOHsM1l52DeuCBzwO9hEZAI6AR0AhoBDQCGgGNgEZAI6AR0AhoBBQCQ54oqT/dBN/wICx96Tt4b9GLqGmpVlW8KqyUCgp1Y09/yMjgEXhi/0YE+YzBfRG3kCgR1QnJCvIIoiixs01GlBfUXagGl7YmG/69txiV9ZVoaGzFRyMrsbv610w3343JPqFodLYgmE07gb4BKKotRkH5drzfchrzRkVj+aT5GEHipYXKEuEnlCKEZIWdga1C2pj8xcdCQkbID9VmIxYgzkYYFPlZCBKVmdIOf/7OUHN0hLv6kCgJxTOV/8LWoy/ieRIcR5qOMJRWxmFwLTkNh7TSkChRNcRqHNGRSEYJiRI+J0RJIFtw2tj+k1iSitGWC7Bm1o9RL1knDIS1SNirOryM0FdRnwjxJKMIOaKUJS6FiahNWkmoiPXm6JEjuDrysrNvvdEnu0ZAI6AR0AhoBDQCGgGNgEZAI6AR0AhoBLxEYMgTJbZ6J7Y7WVN6Yj9yrvkpKpivocJLeWPvRw+K0yGtN0KUjERO2XNUXvjhgel3oaq5Wqk6xPli9mklQeDnCioF/AMsqK09jaIP30NDUzNq6hzYPHYTxplP4MnrdsHPUUNFCV9IbsVMG4sZ/qh3NKGgeif+ceIVRJhGYHnEvbh22GSGyjbCJnkhVIY4JLRVSBNpuxErDckTIR2UXkN+L9SEqsGRfxhEibLbuJQnirrgc8GmILxYt5vhq9l4OeYfqGgpo3rFlyoPBquSGJL6XmXwUeSKYeORIFhV6UsyxeJnQagpGC+efge/Kc3BH6N+jXCO2ciKYT/Ox18UMEZXsZqrSnQVE5BklSiSxAhbkW1p47rskrnCn48dPYrLqe6ZNGmSl4evXkwjoBHQCGgENAIaAY2ARkAjoBHQCGgENAJnF4EhT5SgyYyV+3+M+CnfwvwLLmftbz0VIqzCVTfyhtXFQZXE6OAw/PnYZpwi8fHwzDicaBLrDYNJ2dwSxGWdfJWZlS6t7MINsDAMk3kbbx/Yi7pmO8qaarE57De4f/zX8L0paczlOEUFCq0uVFFIBa8v1SNmX38E8M/79fvxfMWL2F1/EIsmLMa3JtzG8E4GrbY1S2GwykER4sKfbTRKOaLYjw5Sg9yLhLoqO4thvRGiRJprnMwFEfWGWHOCSXK82lSKtOIfY9fNrzCT5bBqyhESw6mCZB0dphujBUeIFvk9CSM/kxPBvkGoZ8rsDz54FHeE34GvTbgZDQy3VeOrpBSjj6edIErILEUxinNxUqkjYbKyLj8JopUcFgaV+PpY4DT5Y8v+3bg78kpNlJzdc1yPphHQCGgENAIaAY2ARkAjoBHQCGgENAKDQGDIEyV1dXbc8f69KLr5JUZw2EhetKq7eqdIKEguiCqjjX+PCR6FPx77B8rr65B66TdxQmWUSDNOO0Ko7hAFhtAL0uwyLDgIH+w/gPeOHsSpula85VeMDwKfwW8vy0NU8LVst2lm6GmLUm74UVEiLTJtJAykiDfYPxi1jnpsrX4ZeRWv4qLg6fjxtPsxzRIKq7ORjTEkb1xEieznDluNqEZEdSIPO9UqqgVH8kRIkgiR0kbbjtQHy0xD2FTzvrMc333lW9h12+uwNperPBJpvpHw1lZuryhTJEdEhcQKEURCSBprLJyryRSAv1S9jB0n38WaS1eR4OE65XVch69sE605KkSWL5Q5STuOD2uJSSspJYyPqEr4sz+Xs/j5Yz+x+MuJl/BqSQH+ufjPmigZxAmsF9UIaAQ0AhoBjYBGQCOgEdAIaAQ0AhqBs4vAkCdK/nPwLfy29m8omvMXHGksJ6cgN/ESNiqKCKoxGGAqN/yjgkYgl8Gr+6uP4ReXfZ+KklpmkfA5yjyE4FCFMdw3FjbRmEkGvEui5MPqozhZace2kXloaH8fL97wPvzsrBImISO6izZmoPhL+gdJGSFjVLuNvF7MOMw5eevU+3jy+POob6pGyqwU3DQsAk1tjWzGsRvtNvwjShEV9iqvdalMJDzV5E+rDskN+Z2y4ajxxarjQBACcNBUh3v//Q28ettOtLZUMg9FclkkQ4RVvaIMoTpGiBOx4jhcVcP+rBcO9AnAx20nkb7ncTww7Vu4cfhFaGhtMqqASYD4EjupEPYlASSyFCFMlE2IHEybgMV/m/j7AL9ANPuasalyFwqOPs0mnhDc0HoZll/3FU2UnN1zXI+mEdAIaAQ0AhoBjYBGQCOgEdAIaAQ0AoNAYMgTJat2piFiagx+Oi0O5U0n4UOCwEeqa5WUQhpeJEfDByH+oXjh9Kt4/dg7eJJZJscbq5S9RMJchSAxUWlBhgDBFguqK6vxQfkxHK6vxeGqKuwIfxJNNa34TdRzGOGwIYAvCiYxIMtLFopZSA+uw4d/t/FnITgs/oEIMplxwn4Kuceew7YTO3D/tO/iW+FzuVY7mhgGKzYZUZR0qEkUccK5i/FFURQqhZV1viRKFPlBkkJsNQE+ZlQF2PCV7fF46eYXYGb7TrMQHEpEw8BYlW9iYCBDtJIokiwRCxUgDosJvz74Z059GFZNW8blW1grTBUOxzdJ3Y2y9wiJw0BbZdchqcNAWbEXiSEoiAoSP2L5dsMxrDv4JGptR/CV8Ltwy7hoNFc0I2LKeE2UDOIE1otqBDQCGgGNgEZAI6AR0AhoBDQCGgGNwNlFYMgTJbf+4y6sv+s5XMSb99qmerRJC64QEMTZbnfATAJEVBXDzcEobHoPBZ8U4ndXpuFk80kSAFzIQYKD5IBFanzJNAwPCcaBQ0fwn0Mfk87wx+7GInw49l84uqUKD93yK8wKC8dwEiCBJA/8+bfFP4B/K8oFAfxZOA5phhHFSQBJF/92M1UkLXiOLTVPlm3EvDELkXrRvcxFcagaY5mprxrLaLdRdcEupUm7qx64ozJYWnKEMOEaURfUhqUv34e/37gRwxxCdtAyo/JNRAFCskbaaeRYU2OycYf1wcMCA7G9YS/WH/gr0i/9ESbQJmRrtyurji/HFWJHaoXFoiMmnzbOsZVhuCaSJhIAG0gMj3JdTx/djNcqn8MNI2PwpQtuxtTgaQgwm7D/QCkumTFdEyVn9xzXo2kENAIaAY2ARkAjoBHQCGgENAIaAY3AIBAY8kTJ/M1fx+tx/0attRxNLTaSDKKIoAKC6ojWVlpYSIYI0RDkF4TXWvbiqY+ex5+u+QWq2Xrj50eNBMUUQkAIUSLulgBaZk7VncKGrdtQ3tyOdyNeQvOwStQ9WY37lyZh1qTpGBkwnO0wXJY2G7HYSBarP60qIQGh4kxRNhlfKi9Ugw0VK4FmM2kH2nlaSvHzj37H9pxxSLt4FaayXrjZh8oSEiOKFBFeQ/4nA/JnaZIRW4/Sl7hqhOXpQIbVtoT44av/+Q5+f91vMJ52mhbagaTUVwgSPxIdkoUi2yUkiJO+In+24lQFOPHDd1Nx5/jFiAu/EfUt9aq5hy4f5o7QpiRtQa51+UqALEkSH/YbB5tDYKVSJ+/YTmw5/keM8R+HlZO+hitGzKLJyBc21iBLd4+03syaOePzJUpsRciY+yAqkrdidcRGLM8KReq6eMy02FCStRw5M1Yje+H4QZxi58uiJci6ejmw/h0kzT5f5vQZz6MkCwYESfAagn25WHhPAeatz0PibIv3E+52HGUvHO39687mkrY38Pztq2B/+AV89YthZ3NkPZZGQCOgEdAIaAQ0AhoBjYBG4H8agSFPlDz0yhP4w7yfo6qxAjYqSCSjxN9PlB2S50G1hvhRqDAxU4ex23kAa0uewYbrHoOVYa4OWk6E4KAAQxEVYlMRC47J7IdTtdV45e29yBuZRmVJIKZ+OBdTRo/F2NEXYvSI0Qj1t9ACI0GnTCkhIWJm/oc/CRF/qi+UhUVCTzkXITr8uIyJywwzD0O5rRqrD+Rg9+mPkHlpBm4ZOQVN/M8m9hcXSSE5tFIoI8oSsdGo31MVI00z8pyFlIY9yIwv/2slHrv6/+FS8xjmjFCdInXCVJVIKGsrrTYmZo00kywy80XmwAD84tBfsKd2D9ZfmUkypxV2HxspF47pdFUSc3whV4ShkVhZCX11mCx4sXIvfn9oNX091fjulB9yzlEIIcaiRrExs0VyUcSqU378OCIvuehzJUrK8uMRV7gEm7IXQuiQ8oJExG2fh6x525FUsgzbUmKI32f1sGFfXjq2RCQjKSb0U67UjSix7UNe+hZEJCfhUw/9KWf2mb180ESJFYUp85Edtg55ZJcGs9/dj6PPbBu7reiT51fglVfvwq1rvogJn8cE9Do1AhoBjYBGQCOgEdAIaAQ0Av+lCAx5ouTvH72Be6+4GVVUgTgkGFUIC1bVyq2+WGCELBEGJMgUiPfaDuPxD57CH69+lMueZpYIVRe0sVBzQRKC2RskGISIcPB/7HNBPfM7frb3RipI7sAX7Atgd9TBj9kkQQFBbLcxI5RyFckNEQePkBqiBxFdhpkqE7SbYGYeiEhKTCRQRKkhSpcQqj9q25vw67Kn8Z+Tr+Lns9KwePQVDGNtZM4ISQex0FDd0k6yQmp9Ze5C9igSRzJROI4viQ1HgB/ufvV7SJn9Y0QHTWFFcK1aLzefY7AhR+WTSN6JLwNqQ/Cu8xgeeOMHSJv1c8wNvQTNnIOoQPxlbIcE0tJuQ35HaosD/IJJDpnwRsNxPHVoHT46/SYWTvgq4sbegQtMI4iPDXZbi8qDkcBcmbMv53yClcqXfp7Wm+oCJK4sxYo8Kg4674qrsS1xER4pXoAndqQgZjB3y5/6osB1Jy3Fc7F5WPepVSxuREn1NiQtfQ6xeevwqYf+IUTA8wAAIABJREFU1Nv5GQ0wSKLEVpyB+bmzkecizbyepcfjyOtXn50Fa17CXxP249Lc73c7ls/O0HoUjYBGQCOgEdAIaAQ0AhoBjcD/OgJDnij5oOwTXBoxBfUNVqpBSFPwbr9d2AKxkkgtLpUVEnA6MmAk3nV8gjXv/Ql/uvZXrPc9TXaDxAhJh3YJL5XiXba6KAeMBLT6hOCg82M88tYt+M70LRjdHIQgC+08fN7OImGDUKAeg4SEBMZamO8hbTtCcIigRFgHP3+qVRxUqPB1QsAIiSOhryGmYGWT+Xv1DqwpzcGSCffgoYgvI5jrb/ETZQkbb1wKE/Ua/iftODI1oWPMJHWc7PT97pv/D3dFfAkLR1zFUNV6EkSyDRJiy6JjLmzjdo+wBKCaZMhD76VhTNAkPHrRd9iCQ5KDC9iVosZfEUxmkh6+7Rb4MHNln70OT+7/E96ozMfC8Lvx7Ulfxzj/kbT3NJAsshnpt9IoJDwQ7UoO5p9YqFg5euzY50uU/E+f7dp6Q+/U4K03/9PHhN44jYBGQCOgEdAIaAQ0AhoBjYBGwBMCQ54oOXTsKMaHhyvrjA9v+oUkcAjbIfIIIRaUq6SdVpEgfEBFyW/ezcVvr3mU4aa1VFIozw3JAqpCSCYY9heSDXxRqP9o/PlIGl6ueBbrZn+AuvpPaDVhSCrHayYxEBIQSKKEagqpFSb54S+kCQmTjjBU0gdwkh2RphnJ+yCHQtWF0ZIj9bvyX3hIGEqay/Dd4mSMCpyGX13yI1wSMIzBrCQkGJ5i53T81WuMnBInbTRS+ytWIQRa8GvmL4wLmoz7L7hdkRiy3a1trZyDgxYcEwJoKwoKHIbcip3I+fj3+MO1v8dkqm0aSHbQDESOw64IGzj9qJIJxTG+9i/H/4nnDmXhStprvjftR7gsYALDaK3EplmpWhw2qkcYXusj1iIJneWcpBnHHGDG0cNHcNmsS86+9Ua+4b+9FPE75qEsMwvZ2/egASGIXJyEtKSFiOhQibjdSJdkXY3lG91Pm2ikbs2Gp9gJW9k2rM3OQcHOwxzfjLAZ0ViQlIzEqI6MimoU52YiI3cnDjeEYPKceKQkx6Pz6V5naDUKEm/H9nlbmYvSlXNRXZyLzIxc7DzMrZg8B/EpyYjvMYgNZQVZSMt6DnsaOI/IBUhIi0Xp0ge7MkoUJtsxr2NbvMVI5mjdh4LsTKzdsgc1CEPkgoSeOLovYwfnGYXErHVYEtH7MiQ458zYjOSwjchMz8euGh4PYdFYkZHac7usJcjLXIv8omLiR8IvLBILkjOQEtszM6Y7PlwIMxakYh0tU6Gu/btucyQtVGuwZU8N7Hw+ekUGUuOj0ImwrQyFa7ORs30XSjkXTh5zuExG3EyX/cYgnXofGqnYSvXJ6HNMyJx6ORkFT1+HmzbchSnd4Tz8D+TFvYlJWzPxhcOPY8NK4KrXqShxLeO07sdrv38MR176EBSfAZOuxMRfZOPmycYCJ3Y/g9ceewaNRwjupBsx9uFVuO2qMF5p9EMjoBHQCGgENAIaAY2ARkAjMLQQGPJEycFjRzDxwkkqK0NJLvjwZaCrNMm0sabXR7JKxP7i9Mc+Uzl++c4f8IeYx2hfscJJJkK4EouZCg3acOz8WUgNC5UZPpZg/PCNObhoxC14YNz/oar5GEkIscb4oIFERIBYb9hqI4GrPhzEn2NQO6LsLm2yfrbH2NlAQ05BNeCwjwYttPYEB1C1IUGpXC7EL5B/glHl04Af783A3rojWHPVL3HrsOloaa1nK06jUqVIDoqD6hCRcog6RmWODA9E7qEtJD3a8P0Ji2F1kMzg9rPUF2YzM1OkkYeNOx+11+HhtzOwaOIduH/ifFRaK5UsxcSAV1GchA0bjSbahF6o2oOnDqzm+FV4eHom7hh7BdUjtAM5bUL5UDUiliCuv5VbIooVbrhJcOLfgouoXE5UHMfFM89BRokiAXJQNjkC8bz5nhcRCrO1DFvSlyMrPBs7UqKMG+B+b3AlzDUOK8tWYHP2/K6b6o7rha2YIbBpQMY6JEaPRyisKC8rQoVlPqIUOWDkXaRYk7A+dQFmhlpRsnEVVhZEYV1eYh/2iN5EibUwBfNTrEhan4oFM7mWko1YtbIAUeu6wkYlV2VRJpDsWsZeXozsVauwpdSOJR1hrh6JEi8wwj7kLrkHBVFPIDsphjkuZdiWmYT0mm642EqQHbcchbNTkZEQi/EE11pWCvuMqC5Sqtt1VhFSheGIjE5GRmIUwsx21BRnI/HBUsRtzsWSDh6ERElBIRAVOwPjGdlSXpTVa5nqbdz2dCuWZWcgfgYXstWQ7AhB1EzSIGr/5sM8YwFWr05ElDEIshIfRGncZm5Xx4pIlOSXI2IO5zvaQl4oHynLsxCevQMpUR68V9zerLiVKFuxGdnzO9YzyNDYwbzvWF/Gptufwai83E6SQ17+yfPxeOXNr2PhL27FqD1uRIltL16MX4lTs1Jw7QM3YgxjmBoOH4DzoisxhZt06pVUFKQ2YGJOCqIvCkHDnr/jX4kvYXj2etwZ+Zn6zQaDhF5WI6AR0AhoBDQCGgGNgEZAI3BOEBjyRMmBTw4jIiKCRIfkiwglQZWD1AMrBoMUCYkQZ2s7G2pMOBFQj/Q3f4dfX/NzmBxUbbTSQkNlhFh0WkiUtNOmI0qMYP8QHHYexaqi6/GTyO24ImAaTjtYPUzfDeNLGZRqWGgkQsRMskDqc/3IiJh8LareV8gSC9fnIKHQRpUG6RJDbULiRLJDpJHHhys1+/B1PCxGWELhJLmRSRvOpiMF+FrEg1gx8WaMprLFzjYbRqUyT4VlxQyZ5RDiGKJFpx3/qHoTe6wNuGbU5agmUTLMHIhrOfeJ/oEIZhBrEyt7sz/Jx7s17+PPV/4cDnsLiZVGkjwWBLUHsG3HhDdbykm45KG49t+4f8I3ce+kRRjJ7WhuayZR0kJlC0kVKmCclMQ4ROJCFYkKeuXYojARS5AQUX78/fHyClx28TlovVGkQDrMj+5A1vxuoajFvHHmt+6dLSj9ECU2Phe3sgwrNmdD7oV7PdQ6CrFgRxa6r6JzOdWeUoKEHs+TdFh4D0qTdiAj1lNYqztRYixfktBzO/blLsQ9pUnYkRFLgoY37THLUZ7qtq1q/WsR2y9RMjBGQtTMzZqBZwvYBNSxcVbmncxdi9nPFiCev/S4TD+XL4MoSeg5JspRsHIRti/oqabpOYxrmcVcRu0Uz/h0vkbt30IkuObZ8fvygpVYtH2BoQbpY57FnGOieT2KEt37cjwQaOdYUSKk266f3YEDF63HN75xkWvG+7F1yXI0fP+fWHoTjyU3okQRIY9fhOvzv9613zq31fXaB/jaW7uOw31PL8Ub+x/Ewp/fhFHn5O1HD6oR0AhoBDQCGgGNgEZAI6AROD8RGPJEySdHj2AKM0ocVJSoOl6pxFWkB8NJ+WMrmRJpjAlhe8tR/9P4+ZuP41ckSiytJDxotbEwAFWWVy9Vuo92DAsajX+eeAZ/2f8onoj6AEEkSepbmxXBYSMh00ICQcwwsqyJ6hAJXbXQ0mKiisOPJIr8HEjypIV2FaPvl+wGyRNHG9tqWoXw8Dfmx5WKZUeohxBLEEkRXzzH3JLsfU/gutG34cGL4jHFNxhtPs1KxUGRCiuQW7hOf1ipNDnirMQRayu2V51CUcURDGOg6q3DR+CWCybhxtHTUeI8gl+9/1vET7sHd464Ag32Rpi4vW1UkJSSWNlU8S/8o+yPiA67Hg9OWonI4HBY2xsV6SR2JdkOIZ3aFIaytUZKii9JHsG0nWoWJ/+WiFlR8Bw/fhRXRF56jqw3WzBvs1twqfsNbV83uO6KAY/nshG8ml4Rg4SEFVgYE0HSoutRTZXH7VvmYfM6o03HeIjKZC5Swj3dgMvzbkSJImN6b4ciJlLCsb6IyhR3pUjHqqSu9oYHYemXKBkYI0VqYB3eSYrqtnUGQVGcYBAWxjLruYx3Jbyex/RsO+oJvSd8utmJ3PdTh/WG9cDdZ6/2DZuN+iNK+tomjwTaOSdKaN974zH87bHwLuJj/zN4Or4CM//zMK4VAYgbUVLy+Bewm/vtvu/P6n30SvDron9i3KZszAnvetpQmYzDNTsewKXn5/uXnpVGQCOgEdAIaAQ0AhoBjYBG4JwgMOSJkuO0e0yfPh0Njc28aefNvDTfSI2uUpTwhkRIEJIXASQ5DptP03rzO/zi6p8ikCSJQ4JDqM6Q7Fc6UVQVr+SBBIYMQ+Y7X2duxzg8NOU3HLcKVhIcTmaT+JCkaCZZ4eNHqw5JAn/JG6Gawo9EAUUjqj2njbXAF4QGo77JLt07tM3QikNCRRpmFOHB+YiFx88sihdfWnQcSrUheSYBlkDsYW7Jo3uzYPMJxren34s5IRezkaeVc7OrANbAsJHwCwzGaMswNf/ffczsh1deRn19DYJCgnDBxAm4OmICPj65CyP8bfjZRd9jOTJVKMTmONM3tlV9gIKjeQgiJg9OfQA3DY8kkeNEC5twGjk/Q0FiECVKIUNwRCUj9iQ/KmgUqcTfiZZEVCVCGUmY65EjhxF58cXniCjxcAPtFVEygOWmx2lpRVlRAXJycrC9dDzmJSThoTgj+6IkOwbLN0gwhIfHsr5IBTcioCQbMcs3UJXkcRBDGaO2qcxDjop7642njJKBMJIGoNvxyC7PmxGdKuoPGMtEDJYocV/eA1FSTevNhlxsLN6DslLmi7imYaxXLC+CTymS+8iQ6cta1YsooS2rqCAHG7bsw75SyZtxPdz3U18E2mdAlMD2Ljbf/ijMOZtwO0UlSv1x4hHc/fCVLCN3J0pq8NpDX8LByX0QJXueZJ7Js328wXylR87JOXkX0oNqBDQCGgGNgEZAI6AR0AhoBM4zBIY8UXKEipJpJEpq6620wbDUlzfycpNvk5YYqdjlv50kGYJY0Xvc34o1u/+AH8/+AUYo5QdZBook/OTOX0QfZEza2/1hszQisTAG37o0BzcPn0Oy5bQKcA0w+6KhmWQJF5fMEEkNEetOG0kGX5XX4YvgoCC0tNgxIiQETc1Uf9AOJBXCorsQQkFZVaTm1ynKDBI1fDhp6fGl0qOF6/DjHEaahuEkb+/WHnwKu099hJvGzcOCMdGY5j8cISN8ccGYCxVZYSdxcaK2GU/sfgPFJcWop/WlmetyjByD/RfZEBNQh5Spd+PqkGk4aD+Ft60H8Y9j25l98gkWT1iKuy6Yi+Gcd2Nri7IIOagkaSUhIvajVs5F1CNNTY0YSZWKECXtJIDMtOtI/47DRuJGPDgkTMS2ZKKi5jj3xVWXR55XRMmAlps+TmjrvgJkpaSjJHY98mjXsHqhWug91CAVEzJAX4oSFDOAVPmMoIQeHjNKBiJKJOZjYLWIN8t031bPy7tv+zYkLlqL0OTVeGjeTJJ8amN7ht32ue2utfVBYPQgSlz5KsUx65ivEqXyVeTRe479EGifBVFCC1/xY3fgw3HrEPcN4F9LVsL+yD+x6CrXhAetKPk3xm3Owpyw8+wdSk9HI6AR0AhoBDQCGgGNgEZAI/A5IDDkiZLyinJMZEaJrblJDCDKMuJHVYg0v6jAUao4mpitEcTcjgpabx4r/gO+e/EKBiCG0pZjY+ArbTP+ovCQpltmmfD3RafYfvLBg8i69g3mfQSjqbWJ1bsmNNuoKhHVCJtnWvhv+dnC6l8bg05DAgNp4XFgeFAIGltshvKC5ItZAlA5th/tKr4iOSG7IIoXX85L1ugQmxCXo8GFth6qYYSFYXKJ5I2wjIY5JK/hT4eew5iAqXhwylJ8KXI2rTeiDwE+PFaJP5bsRuGHH6KlrgrOI8dRU3kMLQyibbs6FKnzl2Fx2DV4t+kIXji2gzadDzAteCoemPJVTLKMQyOtOE1tTZyTD7fFxjkRL1p6Ghsasbu4GEcOl+HkiUrcNn8eYm+aQ8WKVVUgO1lj7LBRGaOoIlGdsIQnkK03R4+y9Wb2+UOUeGW56eeslQyU3BmGpUMyQpaXI3lHCmK8zsb0lFHC/JFkhor2OYiRUWJd/TrSui/jVUbJwESJsvnkRmFT7hJE9LHp1m1JmLt2tlvmSN84eUOUSEjr7Y9EdOXJqOFclp8VHTkm3mSU9A5Z7UGUeFSlWGmrmotHxnepXvol0M6EKOH5w4tBN5BspEIsrpYd+bX7zzz7abfJ+wlw7S+At+Tv7vkj7hkl0pTz5Kx+MkpWovnhf+LL13t9cH4Ob1d6lRoBjYBGQCOgEdAIaAQ0AhqBzwYBTZRUVGDCxImwtTSTFCE5QUJCAlyFgJAA0gAqSZqYXxJqCsQRUz2eeG8D7pu+DJEhF6CRrTIONtZYSHy0tdMaQ1uNk8vnfPgj1u024fszfgff1ga0+RmqELvdptQqjXbW75L0cFBJItYUsfgEk5xopXIlICAANqotfKi+kNwOFfrK1whRIkoNf8n34LEhoa4OhskaxhWheEiU8Akzx22xtzFwla8VK445AO81fYJ1n/wdprYQ/OzquzF77GyVkZL/zm786fWd2Ftaino0oamWgbMHPmQwSwMu/tod+Or8e+BoOYq3q9/ECNppll24GJexUaeN9p1GBrtyOor4kbwUUd74EAc/YnDi2DHs+XAvjh4po0rkKHa+shP5f38eY8aMIUFE9Qm3u512IgmrNXEQwUZidI8cLWNGyWXnCVHiUgzUJGKbCkkd4FG9DVlbgAXzYhAhbSrV+7B9zSpkhqS5WnVcrTfly7A6bRlmh8kNKZtxinahYvYSuDXculbWV+tNOZatTsOy2WHqRtrK5pZdFbOxxDVIWX48luZFIDUjQTX82Gv2IDc9iZaVhgFabwYmShQ5Ia03s5ORtmIeOLzRLLNrH8yx8zFb/eyh9YZzrAnl8z2bfNV2ekOUQBE9BYhdtw4JUoUs+K5NR+b2UkQldwW+emy9KbVhRszMznrgzvDeDpS7q32shUiZmwJrah5WL4wQcLEnNwVJG0vRsESyWSjHcRFoNYnbPIfwuhMlau75WOIWItt5RJXlYcnSNRj/aEcobRnylizFmvGPkmSThiUeO2nzsWr7MiOHpvOFEsL6KOomM1j6ykwqSy7qqvL1pvXmxJuoC7kVs5lLYuSRVGB05iOImjWK5dZsxeHzBypm4eabugWXDHQe6Oc1AhoBjYBGQCOgEdAIaAQ0Av8DCAx5ouQ4FSUTJk5CK7/RNdP+IaqIVtpiWpl86iQhEMCAUyfJEAlXPU5LzWNv/xlxMxbjimBWCjsYkipKEhWwGsBAVWm7qUbW23G4bfK3MX/k3SQRWCNM5YToPKQlx4/qk8YWEiEkF8Qm45D8DpIbZtYFC2ciigsKWpSNxcR2GbHIyEPabUy0rfjyNapeV+5HSeCE0Koj2So+JB+aKD0JIvFg43pMJFR8VMMMM1B423PStw75h7eh1laLey69FxcEjEDx0eP425Z/oPjtN3ACLeIdAo4e5IpOY/gXr8N10bQe+Dhx1fCrMGfUlQj2DWCuSosijmRe/iSFJPNE2Y5IfMicLEEWHCg9gNrqShw6dAj7Pt6Ht995CytWfBv33nc/K4ArjPBWGYAvUBGvxEAqj6Ue+DIqXiZNmnR2T62+LBn9ZpQYmR4be80k2kP+h+yMfchPX4O8omIcllCLkMmYszAJSapCt+NRjeK8NcjeUIg9NUzYMIdhRvQ8JCQnIcZj3YrnQNPq4jysyd6Awj2S02FG2Ixo5qEkI6lzEFYP52ciK3s79jTw+cgFeCgjHvbMRShd8emsN2pLbKwEXpuNnIKdndsaFROHh1KXYGaHIIFVvvmZWcgp3APZ1JDJc5CUnYWFZ0qUUFFRVpCFtKznuE3GePEpyYguWY61YeuNjBLXQ2qDs7IKsFN2BDGOXJaBbNYOh3pjveEY1cW5SE/JwS5O3BwWiQUJaYgPzcGi4mUGUaLG6X1kIDrVUA+5rWfAFqDyAqxcmonwjG1IU+1H0uazFJnhGdiWJiQdbTZZ87GyaAU25cf1UPKobJLfA2NzjaySzoc7UcInnNa92PnY4zj+6odgIzcw6UZErMnsDHCt2v03vPb7Z1C/9xSfNMN3+nUY9cAq3Hm99uOc3QuSHk0joBHQCGgENAIaAY2ARuB8R2DIEyVHjx/B1KkXUZ3Rypt/oxpYFBNNdrGx8HaBZIO0xJAvQHWQ5Hk8g7um3omrgidTEeKAnQSLw2lnhkkww1WDscv6Hta/9z386KoNmO7PZdoaSbqQyBB7jMrv8FFZIuKikQ4YWYmQJUKaSP2vBJ4GBjLnhHYcC9ttLFy3gwSIjWMEcBnqSpR1RdQvbSRVLBZ/dYxJ04yT6hMLiR1p4ZGUVJm/1Ao76MEJ9g9CtY8Vzx95GVaONY7KlSNOG4re3IOj/9qLUxL26ktCyFFN4igIV8y5DrdE3opIy0xcYBnOsTkHNveItceHhI1suyhBWrntkq3SRmJJVDLmAH8c/qQMBw8eQFV1DY6UHcaOHf/GN7/1TcQv/xatOOVGeK3kuUgND4FxiixFblCrqnDpJZecfaLkfD8L+5yfN80v/7UbN2QmLkG+KaHrUSDdyfqhEdAIaAQ0AhoBjYBGQCOgEdAInPcIDHmi5Njx4yrM1d5sVzf/qqmFpIEQFQFUf4gqQ1lDbD6oDW3Bn0r+jlsmzMHVodNIeDBXgKSKkCtmn0A42Nzy98NPYV/Ndjxy+dPwpz2llaoTC/NH2iRoRB5ctokZJDKuZJr40R5jYxiqyEiEkJHnhUiwk/gQUiKIuQVGuKy0yUg2iR+tNXYEk+iQZc1UYigihv82UZUiySViG5IIE1XcQ8JEQmlFV2LyM7O+14YPWw5h17G/ovB0IT5sGg6fN5gxUtcKxprgpktmYGnUlxA18UoG1lIeQA6jydlC2xBVM1xXG+cglcaiJGlrFSWI2G6ImVKUtFHhEojjx46SKPmEf/bjxIkTePPNN/HlL38ZK7/zXVjrTytljZk2nXbWGbeRgWrlOBaLCZUnTmqipMclQxMl5/0VdMAJliE/Lg1YnYslHtQ0A75cL6AR0AhoBDQCGgGNgEZAI6AR0Ah85ghooqT8OMInTFSZHXLz70/ripMqCbHb+PNmXmwt0mrj12bG6RA7st99GjeG34C5Iy9jXW4zCZI2vo6EB6XqFSYbnt2TiskjZmJp+AMkXKwkKRwkAWhRYZONWGraSHpI3a+ExoqgQqqH7WyMaef6FFnC8FZyJEaFrvqZ9hySNhLgKhIRIU9sVLGMDA1RDTjSLCM5J/5UaPhy7mLBkVBYM20xKjtELD4kV0S1IaoU8j1o4phby57HluOrcdpvNPwPNqOivBkxV92Kb14Vh8jQi2iz8UVto1WFs9pIHInixmzidvDf0r/DIY05i8WH2yQqFn8uKyTKJ4cOcrzjKDt8GO+/9x7H8MfSpUtxzbXRbMGxknRpZXgtbTwOqnckr4QYBJpJlFRWYubMmVpRwr1qs5KEs+1C1qIUWNYVGU01+qER0AhoBDQCGgGNgEZAI6AR0AhoBDQC5xyBIU+UlLGSdvKkKVQ30AJCK4tJyBESGRIYIs0yrfyd5JCYqPw4HdSKdR9sxBcmRGPOcBIljkb4UcnRShLCzLDX91pLsWXfL7Bo2g9xZWAUlSYNaCYpEGCm6oMBrmKTaZFaXKmpIWEhrzOx3UYaY/ykilhZUmjNYRuOhMhKRKsoNtpY/2sm2WDnRMyKyHFSUWJRyhGRfEhdMGNoFSli4XKtJHyk6lgCVoVxEWNLIxUhNc4mnGRmyil7Pd6v+QSvV/6F5EYDzI0taKgORPqN2bhmzBTOmdkr7Wzlof1IKnxFDSPhsdIGJLXGvsp+wycEJ1WNLMG3/KcigoCTJyvw4d69ykYUQEJk+vRpuISWmtr6ZtYhs26ZC0vYrGSdCGVkYTaMqFUqmF9y8cUXa6IEJciNZfZGQwgiF6chIyW2W87JOb8m6BVoBDQCGgGNgEZAI6AR0AhoBDQCGoEhjcCQJ0oOs6FlyuTJDEalHYY37aLYoNBBqUgkRITuECo4HMwH8cepIDue/egFXHVBJBUl19B6w7pbRSL4wccSiH9X5WN3xYv45iVrMM5nOEmFRqomSL5Q7SEPITEam9kWI3kkJBeENAkmkdBEosREYkOID2nCaeVcLJYAEhO0yzCnRGp4hLSxiVKE+SAS/uovrASnKCGvzZywha+X/psgS5BhiyE70iLtNG3NSrFSa6tHMxMcG3xsCOSrDpxuwsH6SrT4fIiy1m20FvlhzeV/xUTLWM5HAmiZvcKNb6W9SJqAxP4jyhRusFLFCE6ciSCm/i+Tkb+F/Gk4fQot3M6g4GBEsHrZlyRIXX2dsgCZTSSCGGYrRcyqzpibIUSJjH38+DHMmjVLEyVD+pKkN14joBHQCGgENAIaAY2ARkAjoBHQCHy+CAx5ouQIiZLJJEpahChRVhXROIjFhRoNkgJOEiZihQn2NeNUiA0b9xZg4vAJ+NK4W9HQVKNu+M2mEFT6NmHrJ4+jlWTAsohk+LU28TmxlZDkUPkjJtWmI8SKaq4Rqw/XKcoRG20tQkQ0k1wwB5qVTUZIFWERhLCR/+ThlKIYySPh3ya28MhD7EFCuIiCRAgJyT2pY71vC8mROiperPZGEhqGxWekKQjBDCIZbRqGjytOYm8NCY32Jrxmy0Wt7ztYGP51XDdyISb6T6WthvkqHMMpf4iJnXMPYoWxoVQxclR8SdiI7Ue2R8xHEj5bxjrgEaHBGDF8JE6cPIGaU6cwdtx4vLRlM75+73I0WetIvrBVSCw8JEdkHMM2RKKEipJIHeb6+V4R9No1AhoBjYBGQCOgEdAIaAQ0AhoBjcAQR2DIEyVivZkyZTpJigaVSyKiCbGG+FPlIJISMbe0UrEh1binQlrwt49ewtjQ0Vgy9g40NFdTHeJHtUkI9jgOoPDQk7hUv4KXAAAQA0lEQVR49M2YQ7IBzgaqRKTRhtkdJANETSEhrFI3LOGroh4R+kOeExLCzhwSG5cdHhJMywuVI5JNIrW50l5D1YUU/ZKvMcJeuU4zrUAS1ipqFVGa2KUemEGtpx1NsNE2IwRHk8OOkZx3qF8QhvkFYjiJDn8qUsw+/nhtXwn211ZxDmaUVL2D8ZfWcz1NHN4fc8Z+FRN9ptPyw7GoihEFiT9DZY+WHVUkia2lGXPmzMHbb72liKUrrrgCL/1zK8aOHYvi3btxY0wMRoaF4eD+UlTW1GBO7Fyk/Ohh/HnDU6hhDokQQ80qkNYiaSfKveNHYujokSO4bPY5qAce4ie53nyNgEZAI6AR0AhoBDQCGgGNgEZAI6AR8B6BIU+UfOLKKGnizb+oPUShISGjAVSAsHCXVhix4JAo8bOgRqw3HxdgVPBIxF94FxpttSy9YX5IUChePfUi9px4GXdOTWIt8EQSH43CbhghrHy9ZHcI7SJZIqIskcBVUZmIOkRUINIE48Ofg0nQNHAuEoxqY76JH8kWf4aotpHEaaOCQ5QmJo4ir3dQKmLH/9/encXYXZdhHH/Pvs2Z6aydpZ0SG5Riy9IaG5b0wj0VMIg0gCCSoMSANwaMCWKI8cYbCpoQcCkSWULAyCKUKii1UIgVo7a2UOgyXWbaznRmOnO2OavP+x+4L4f25sx3EkLpnP+Z8/8czsU8eX/PW7GJ4ozlG+oZ0Xaaolb+9sbaLB2KWzqctm6tLE7FdYzHJ1sUsMR0fTFXsjcUlIzndJ1Ci/8c2GPf33CtVUIn7Y8jv1Y4MmeX9d1gnwifb1l/gZJob++wp5952jo7Ftku9Y+svWStHTl01Lq6F1l/34Dd/4v77c4777THHnvMbrn5Zkum26yiI0UbN95nDz70kN2q9cC/V1Aypi04Hh750Z2wbCrBGmbdo5e5auvNihV0lJz+x5dHIoAAAggggAACCCCAAAIInGmBBR+U7Bs5bENDA8FRkKD8VIFCTSMcCf3y7uWq/uWbXhbF22wsNmN/eP8VS2s1783D11itPGuFXNGivVl7Yd+DNjM3bdee8yNr1xmZcl3HaBR2+JcXoXppSFGhRCooW9UGHB3t8WmM6odFqF7/oa6TuH52TmuFUzqSU9FkS0LP0VBYU9bxmkQqFhS8+vTIjCZHpmuzlleoUaorZPHDL9WQ9SgkWZLtC/pVUloH7MdiIkHvynww42uFR0eP266jh2w6N21jJ8Zt59hu+/l377ZIuW57yzvtxdHfBlMvl/d/y1bGV1lC0y6dPe2aCHnUhpYM2ltvvGUDg4u1WSdp/f3qNCnO2W9+9bBt2/663Xbrd+z22++wLS9vsfVXfFUrgW+zP2/eYtffeIM98fiT5uuYvQzW+0z8WJKHJt5v4h0t4yeO2yo6Ss70Z5znQwABBBBAAAEEEEAAAQQQ+AgCCz4oeW//ARteNqy1tYVg+mO+llSTF5os8SmQqKY4ygos0pGkncqU7Ol9r/pGXLtu+GpLKKSolht2JH7ctu7/nXWll9tVA9/WKuGSrikF3SQeBnj+EtVz50oqUvVy1mB7jDo69A0vi/Wf4z0dJU2V+HpiDxG8s0Q/WuFGLDh6M6NS1XKoZsVG0aY0reLTLjltp4kpRMmqe6Rbx39S0aS1q8w1pqM1VSUlPr3iW3MUlehn1tQdkrXj4ye1fSZn744dtumT47Zn7x7LRUv201vvssJMyUKaYDlc3W1bTz6rfpNZu3Tx9bY8utKWtXXaI489oj6UvHpVkkEI8sqrr1hbOmMXr1ltG+/baJs2bbKHH3rY2juyNjk5ZX06ivPS5pfs3nt+Yg/88gG75+577OixEx4dBWuEPZSq+tEiBSde6Do6NmoXrFxJmetH+ADzUAQQQAABBBBAAAEEEEAAgTMrQFByYMQGlw7qmEhZ0xsJTZXoeMwHpah1dXz4flxfx5sKp2wmW7ZH3/2TJRRm3LL8OgsXtB1Gf95Z+Zf99+hmWz24wS6IrVDwoQCloc0uvrVGAUhVkyQhf07vPlFg4kWuHpT4vIqv241GE0Exaq2u7yk4SOmoTUHHbhoKOQp6roImUKaqvtZXBbFRrSPW0aAOdY5kLGm9yUWW1utOKBzx2Yyw1u/6lErMy171nPNhi3pJElHr6+qxJ5991gbPWWaHVbQ6fuyo/fPtHRbvSNtNG75pM7lZ68lkrU0/fyo2Zi8de0RhTM5W9V5tn+tdb1uf26wgpWprP7vWuvu67ZjKV/3s0OL+ftv3/j5bvny5TU9NWy4/YykFKB725HN5WzI4GEyS9A/026lTs5pE8SNHoflNQ0qBvCA2HovbwZGDtlp9J8PDw2f2/3KeDQEEEEAAAQQQQAABBBBAAIHTFFjwQcn+kUM2OLxEBaUlBSA6FlP1X96j2vTS0DSJT4TMl66mNFFyLJqzJ/a/bFlNVGxYcqUliipNbQvZ38ZeUE/IiH1l6fess6pAREdq6gorQr7RRWFJ0ELiYyH68sqPsnePaCwlop/nwYwfrYno+3MKUjw90XJfm1SR6uycCmbDWu1bKQYTIeF6JChlHUh0KhiJK2DQzIheqwcyIQUk3lviEyw1veaMilu1s0eX6T70nLF42nrUL/LDe39s512+1rKxpO15d5dt377N3h/Zb3f84C4b6umydCqrECaqLpOU5eKj9teJp+xA7n+2ZvE1tia53vobGT13REFOKegVKcotqqDGA566NuUkk1lN5+TUp6JjRJpO8cZZv/WqOlb8dYV9S45vzvFdPh9sGfKJm4j+blTrgdcQlJzmR5eHIYAAAggggAACCCCAAAIInA2BBR+U7N1/0AaW9CsoUQeI+kN8eqSmCY5Mut0Kc0VLarrCw4eQQoxiNmTPHXpN3SFF+8bw16ytVLPJTMG2jjylMCBjX+i7yeJayev9I3V1gsS04cYnOoIFvwpNqgoyPBzQ2IemLbTDRn9OKLCo6lhNRZMreU2PePdIXsd2ZuuqadV/+9GcdC1ii7TSt1s9KXGtKc4oqClUSkHQ4pMZpVLeEtpKE1EnSXGuoOdVsJNKB2uBfTIlpWkN35aTTKbsH+oR+dmvHrD2oaVWmZqxndu22Yp1F9u6L19hyweXWqqtTffsa3tj1q5/T0TH7LXJx220+J59qmO9XdR1tZ1X77WEamTLes6aXqdPwngc1NDNRvWzatpo40FILJ7QKuCK7tdDoYiVijq2o/tVjCQCP36k2RrfCCSXTDptIyrWXXPhhUyUnI1POs+JAAIIIIAAAggggAACCCBwWgILPih5Z98+GxgYCEpF4/olvtGoqi/D1/n6PzUFGFqN650lCj9K6YY9c/AvNlmctWuWXWkD6gR5p7Lbdh97zToyq+zS9nWWVHBQ1/SHd51430jE9w1rUMQDDA8ygimKkDo6gt6QsFb4qozVN9fMzZhaSGxSHSAeOEQ0ZpGpRa1HR2s6Ex1BV0lSwcOcNsl4eDK/VtgnVera1qPHB50ffnSnFnSIVHRsKKJpk7x6TDo0JVLXumCf3OhQEDIzOW7Pb3neDqoTpGOgz8KplIKXinVku6xba32TCoxSWt2bVbAS02vPpybt5YlH7cjs2+phWWcXdd9onwkvsaRee02v2YMhb3eZDz8qmiRJqcxWAYn+TgMzwfrfIDRR8BSTsX+5T1WBlAcyDR0/atPrGtF64NUXXkBQclofXR6EAAIIIIAAAggggAACCCBwNgQWfFCyV0HJuZ88L5jwKOkYiZ+ziSmU8OBEv+Yr2AhbWJMh3ldSy8Rs8+g2Ozxzwr6uoGRIv9zvmPi7HT71jp3fc4VdlFimwCEXHIVJ6ChJoVgMOkViCiyCyQltj1HiodLWihUaZW2rmdOxGm2u8cBBR2fy1aJ1mo7IRLLWpemRpIKYiEpOkzraklOA4ud2atqoU9ERF9+Ko/mNoIckmE7Rf1VUBptSuOHHeHwaxrfLxHWtDhApsKjq7yrW09kePEdNx3kOjKmnpDRrcwo1qpWyzRT08zMdlkxpAkVfIZ8O0Wsabuu38cgRe3Fikx3NbVfR7fm2svd2WxNeZkO+KEj3VtKES0KP9+mbsMKhalXBkwKnqtIZn9SpeEqj1+DHbj4MdPx4kp81CinsSWmC59ChEbt45acJSs7GJ53nRAABBBBAAAEEEEAAAQQQOC2BBR+UvLljh9YDD+kXewUXWnMbVTDhG1k8ZJjTWuBo2PtKtKZX0yCFeNlen/i3TZWm7ZK+y9TzUbNdE29YSZMRq7uussV6bF7dIj5B4aFBqaSjO1rH29DRlIae75Q6R+oKRHJ6zLT+rAwmmDDxYCMb1raaSsh6sz3BOl/vKgmH61YoVTUtoukRvZZkIqmtM1pH/EHp7HzgoOM8er11dX9E9IQRBTG+CtiLaWsKZsq6L82cqCA2FoQZ2VS7jhkVVcqqYzn5nMpayzatgEQ3rmDDA6KKpTX94d0peX0vrkAmreCoTd0oc6mqbZ16yt6bflPBTq+t6LrWzg0NW7sykIQSJkVKvq8nKGj1DUJRBSaVil6X/uyeXpZSq/haYC/JVVjj22/8mJK+lU6mbWz0iH3p818kKDmtjy4PQgABBBBAAAEEEEAAAQQQOBsCCz4oORuoPOfHE2Drzcfz42oEEEAAAQQQQAABBBBAAIHmBRZ0UNI8G1ci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IAQUkrvqvcEwIIIIAAAggggAACCCCAAAIINCVAUNIUGxchgAACCCCAAAIIIIAAAggggEArChCUtOK7yj0hgAACCCCAAAIIIIAAAggggEBTAgQlTbFxEQIIIIAAAggggAACCCCAAAIItKLAmQhK/g+kyyUYJVS9I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98" y="88148"/>
            <a:ext cx="6229144" cy="13689365"/>
          </a:xfrm>
          <a:prstGeom prst="rect">
            <a:avLst/>
          </a:prstGeom>
        </p:spPr>
      </p:pic>
      <p:pic>
        <p:nvPicPr>
          <p:cNvPr id="4100" name="Picture 4" descr="Databazeknih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7" y="1335339"/>
            <a:ext cx="3686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1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43 0.07685 C -0.02304 0.03518 -0.02317 -0.00672 -0.02356 -0.04815 C -0.02343 -0.2 -0.02239 -0.35209 -0.02421 -0.50232 C -0.02421 -0.55186 -0.02434 -0.57223 -0.02447 -0.61551 C -0.0246 -0.63195 -0.02447 -0.64908 -0.02487 -0.66459 C -0.02487 -0.67246 -0.025 -0.67732 -0.02513 -0.68449 C -0.025 -0.70024 -0.02487 -0.74306 -0.02552 -0.76158 C -0.02565 -0.78195 -0.02591 -0.81042 -0.02513 -0.82824 C -0.025 -0.8382 -0.02487 -0.8507 -0.02447 -0.85903 C -0.02434 -0.86528 -0.02408 -0.8713 -0.02382 -0.87824 C -0.02369 -0.88195 -0.02369 -0.88681 -0.02356 -0.89144 C -0.02343 -0.90024 -0.0233 -0.90903 -0.02304 -0.91713 C -0.02317 -0.95973 -0.02291 -0.95417 -0.02343 -0.97824 C -0.0233 -1.01436 -0.02343 -1 -0.02343 -1.0213 L -0.02356 -1.00371 " pathEditMode="relative" rAng="0" ptsTypes="fffffffffffff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3C5BA10-C442-4809-910A-D1C11C2D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knižní veletrhy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5B71B7E-7FB6-4258-ABE4-DDD973D26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Svět knihy</a:t>
            </a:r>
            <a:r>
              <a:rPr lang="cs-CZ" dirty="0"/>
              <a:t> – Praha, květen, mezinárodní</a:t>
            </a:r>
          </a:p>
          <a:p>
            <a:r>
              <a:rPr lang="cs-CZ" dirty="0"/>
              <a:t>LIBRI – Olomouc, listopad</a:t>
            </a:r>
          </a:p>
          <a:p>
            <a:r>
              <a:rPr lang="cs-CZ" dirty="0">
                <a:hlinkClick r:id="rId3"/>
              </a:rPr>
              <a:t>Veletrh dětské knihy</a:t>
            </a:r>
            <a:r>
              <a:rPr lang="cs-CZ" dirty="0"/>
              <a:t> – Liberec, duben</a:t>
            </a:r>
          </a:p>
          <a:p>
            <a:r>
              <a:rPr lang="cs-CZ" dirty="0" err="1">
                <a:hlinkClick r:id="rId4"/>
              </a:rPr>
              <a:t>Frankfurter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Buchmesse</a:t>
            </a:r>
            <a:r>
              <a:rPr lang="cs-CZ" dirty="0"/>
              <a:t> – Frankfurt nad Mohanem, říjen</a:t>
            </a:r>
          </a:p>
          <a:p>
            <a:r>
              <a:rPr lang="cs-CZ" dirty="0" err="1">
                <a:hlinkClick r:id="rId5"/>
              </a:rPr>
              <a:t>Leipziger</a:t>
            </a:r>
            <a:r>
              <a:rPr lang="cs-CZ" dirty="0">
                <a:hlinkClick r:id="rId5"/>
              </a:rPr>
              <a:t> </a:t>
            </a:r>
            <a:r>
              <a:rPr lang="cs-CZ" dirty="0" err="1">
                <a:hlinkClick r:id="rId5"/>
              </a:rPr>
              <a:t>Buchmesse</a:t>
            </a:r>
            <a:r>
              <a:rPr lang="cs-CZ" dirty="0"/>
              <a:t> – Lipsko, březen</a:t>
            </a:r>
          </a:p>
        </p:txBody>
      </p:sp>
    </p:spTree>
    <p:extLst>
      <p:ext uri="{BB962C8B-B14F-4D97-AF65-F5344CB8AC3E}">
        <p14:creationId xmlns:p14="http://schemas.microsoft.com/office/powerpoint/2010/main" val="40591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F4B6F6-64E5-46E1-943F-C522C4F14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trh - zajímavosti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45E8240-F006-4CA5-8000-BC6D0F62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/>
          <a:lstStyle/>
          <a:p>
            <a:r>
              <a:rPr lang="cs-CZ" dirty="0"/>
              <a:t>Střední trh, +SVK</a:t>
            </a:r>
          </a:p>
          <a:p>
            <a:r>
              <a:rPr lang="cs-CZ" dirty="0"/>
              <a:t>Obvyklý náklad: 3000-5000 výt.</a:t>
            </a:r>
          </a:p>
          <a:p>
            <a:r>
              <a:rPr lang="cs-CZ" dirty="0"/>
              <a:t>Nejvyšší náklad: 60000 výtisků</a:t>
            </a:r>
          </a:p>
          <a:p>
            <a:r>
              <a:rPr lang="cs-CZ" dirty="0"/>
              <a:t>Překlady: 1/3 produkce</a:t>
            </a:r>
          </a:p>
          <a:p>
            <a:r>
              <a:rPr lang="cs-CZ" dirty="0"/>
              <a:t>Cena knihy: </a:t>
            </a:r>
            <a:r>
              <a:rPr lang="cs-CZ" dirty="0">
                <a:hlinkClick r:id="rId2"/>
              </a:rPr>
              <a:t>průměr 261 Kč</a:t>
            </a:r>
            <a:endParaRPr lang="cs-CZ" dirty="0"/>
          </a:p>
          <a:p>
            <a:r>
              <a:rPr lang="cs-CZ" dirty="0"/>
              <a:t>Hromadná sleva pro knihovny: 5-10%</a:t>
            </a:r>
          </a:p>
        </p:txBody>
      </p:sp>
    </p:spTree>
    <p:extLst>
      <p:ext uri="{BB962C8B-B14F-4D97-AF65-F5344CB8AC3E}">
        <p14:creationId xmlns:p14="http://schemas.microsoft.com/office/powerpoint/2010/main" val="25946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A00E02-D0EE-47F7-A629-EF7EC30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xmlns="" id="{5C740258-2B2B-45BA-A046-2EAD17A8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63" y="5376863"/>
            <a:ext cx="2520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hlinkClick r:id="rId4"/>
            <a:extLst>
              <a:ext uri="{FF2B5EF4-FFF2-40B4-BE49-F238E27FC236}">
                <a16:creationId xmlns:a16="http://schemas.microsoft.com/office/drawing/2014/main" xmlns="" id="{B02744F2-4A82-4580-99BE-B659DCE61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90" y="4351092"/>
            <a:ext cx="26670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/>
            <a:extLst>
              <a:ext uri="{FF2B5EF4-FFF2-40B4-BE49-F238E27FC236}">
                <a16:creationId xmlns:a16="http://schemas.microsoft.com/office/drawing/2014/main" xmlns="" id="{58C89A35-FB2D-47B6-97F6-997E0741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708" y="2473613"/>
            <a:ext cx="2209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/>
            <a:extLst>
              <a:ext uri="{FF2B5EF4-FFF2-40B4-BE49-F238E27FC236}">
                <a16:creationId xmlns:a16="http://schemas.microsoft.com/office/drawing/2014/main" xmlns="" id="{D05B8559-ECD9-4101-9973-5C39A5D4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2" y="3779592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hlinkClick r:id="rId10"/>
            <a:extLst>
              <a:ext uri="{FF2B5EF4-FFF2-40B4-BE49-F238E27FC236}">
                <a16:creationId xmlns:a16="http://schemas.microsoft.com/office/drawing/2014/main" xmlns="" id="{46717798-3686-4032-8DC6-75733C80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11" y="2334506"/>
            <a:ext cx="21812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hlinkClick r:id="rId12"/>
            <a:extLst>
              <a:ext uri="{FF2B5EF4-FFF2-40B4-BE49-F238E27FC236}">
                <a16:creationId xmlns:a16="http://schemas.microsoft.com/office/drawing/2014/main" xmlns="" id="{6196BC49-813C-4677-81AB-F2D841A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793" y="2435369"/>
            <a:ext cx="1771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14"/>
            <a:extLst>
              <a:ext uri="{FF2B5EF4-FFF2-40B4-BE49-F238E27FC236}">
                <a16:creationId xmlns:a16="http://schemas.microsoft.com/office/drawing/2014/main" xmlns="" id="{7C26776E-C699-49B5-A913-A174BF2A9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06" y="5376863"/>
            <a:ext cx="4010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90AA6468-80AC-4DDF-9CFB-C7A9507E20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8A00FE-1CB5-46AB-A094-87CF00D5E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Akvizice</a:t>
            </a:r>
          </a:p>
        </p:txBody>
      </p:sp>
      <p:pic>
        <p:nvPicPr>
          <p:cNvPr id="2053" name="Picture 2" descr="Knihovna, Knihy, Å½ena DrÅ¾Ã­ Knihy, ÄtenÃ­, VzdÄlÃ¡vÃ¡nÃ­">
            <a:extLst>
              <a:ext uri="{FF2B5EF4-FFF2-40B4-BE49-F238E27FC236}">
                <a16:creationId xmlns:a16="http://schemas.microsoft.com/office/drawing/2014/main" xmlns="" id="{6CCE6CBF-18C2-4476-A51C-5BCC43D03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22485" b="-1"/>
          <a:stretch/>
        </p:blipFill>
        <p:spPr bwMode="auto">
          <a:xfrm>
            <a:off x="4639733" y="10"/>
            <a:ext cx="755226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4AB900CC-5074-4746-A1A4-AF640455BD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816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D0CC4E2-BDF1-4B78-89BB-5EA6CEEC8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Zprostředkovatelé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18836DB-106A-4D03-B779-1A1F7E5B4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13075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hlinkClick r:id="rId2"/>
              </a:rPr>
              <a:t>Starman</a:t>
            </a:r>
            <a:r>
              <a:rPr lang="cs-CZ" dirty="0">
                <a:hlinkClick r:id="rId2"/>
              </a:rPr>
              <a:t> Bohemia</a:t>
            </a:r>
            <a:r>
              <a:rPr lang="cs-CZ" dirty="0"/>
              <a:t> – knihy</a:t>
            </a:r>
          </a:p>
          <a:p>
            <a:r>
              <a:rPr lang="cs-CZ" dirty="0" err="1">
                <a:hlinkClick r:id="rId3"/>
              </a:rPr>
              <a:t>Intes</a:t>
            </a:r>
            <a:r>
              <a:rPr lang="cs-CZ" dirty="0"/>
              <a:t> – knihy</a:t>
            </a:r>
          </a:p>
          <a:p>
            <a:r>
              <a:rPr lang="cs-CZ" dirty="0">
                <a:hlinkClick r:id="rId4"/>
              </a:rPr>
              <a:t>SUWECO</a:t>
            </a:r>
            <a:r>
              <a:rPr lang="cs-CZ" dirty="0"/>
              <a:t> – časopisy</a:t>
            </a:r>
          </a:p>
          <a:p>
            <a:r>
              <a:rPr lang="cs-CZ" dirty="0" err="1"/>
              <a:t>Ebsco+Minerva</a:t>
            </a:r>
            <a:r>
              <a:rPr lang="cs-CZ" dirty="0"/>
              <a:t> – časopisy</a:t>
            </a:r>
          </a:p>
          <a:p>
            <a:r>
              <a:rPr lang="cs-CZ" dirty="0" err="1">
                <a:hlinkClick r:id="rId5"/>
              </a:rPr>
              <a:t>Devar</a:t>
            </a:r>
            <a:r>
              <a:rPr lang="cs-CZ" dirty="0"/>
              <a:t> - učebnice</a:t>
            </a:r>
          </a:p>
          <a:p>
            <a:r>
              <a:rPr lang="cs-CZ" dirty="0">
                <a:hlinkClick r:id="rId6"/>
              </a:rPr>
              <a:t>Phoenix </a:t>
            </a:r>
            <a:r>
              <a:rPr lang="cs-CZ" dirty="0" err="1">
                <a:hlinkClick r:id="rId6"/>
              </a:rPr>
              <a:t>Books</a:t>
            </a:r>
            <a:r>
              <a:rPr lang="cs-CZ" dirty="0"/>
              <a:t> – knihy, UK</a:t>
            </a:r>
          </a:p>
          <a:p>
            <a:r>
              <a:rPr lang="cs-CZ" dirty="0" err="1">
                <a:hlinkClick r:id="rId7"/>
              </a:rPr>
              <a:t>Euromedia</a:t>
            </a:r>
            <a:r>
              <a:rPr lang="cs-CZ" dirty="0">
                <a:hlinkClick r:id="rId7"/>
              </a:rPr>
              <a:t> Group</a:t>
            </a:r>
            <a:r>
              <a:rPr lang="cs-CZ" dirty="0"/>
              <a:t> - knihy</a:t>
            </a:r>
          </a:p>
        </p:txBody>
      </p:sp>
    </p:spTree>
    <p:extLst>
      <p:ext uri="{BB962C8B-B14F-4D97-AF65-F5344CB8AC3E}">
        <p14:creationId xmlns:p14="http://schemas.microsoft.com/office/powerpoint/2010/main" val="40707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DB1C142-CD36-4190-B135-D8A3CBB32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Internetová knihkupectví</a:t>
            </a:r>
          </a:p>
        </p:txBody>
      </p:sp>
      <p:pic>
        <p:nvPicPr>
          <p:cNvPr id="4" name="Picture 11">
            <a:hlinkClick r:id="rId2"/>
            <a:extLst>
              <a:ext uri="{FF2B5EF4-FFF2-40B4-BE49-F238E27FC236}">
                <a16:creationId xmlns:a16="http://schemas.microsoft.com/office/drawing/2014/main" xmlns="" id="{F5EF761C-2791-4AB1-9045-B38114F47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62" y="2264006"/>
            <a:ext cx="22542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Logo obchodu MEGAKNIHY.cz">
            <a:extLst>
              <a:ext uri="{FF2B5EF4-FFF2-40B4-BE49-F238E27FC236}">
                <a16:creationId xmlns:a16="http://schemas.microsoft.com/office/drawing/2014/main" xmlns="" id="{CA2A0863-D3DB-429C-AEAF-6A0A7C29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887538"/>
            <a:ext cx="1835150" cy="183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xmlns="" id="{DA6682B3-3290-4ED1-8D7B-A5B6102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335" y="3872866"/>
            <a:ext cx="26606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7"/>
            <a:extLst>
              <a:ext uri="{FF2B5EF4-FFF2-40B4-BE49-F238E27FC236}">
                <a16:creationId xmlns:a16="http://schemas.microsoft.com/office/drawing/2014/main" xmlns="" id="{1B86803E-5EE5-481F-B813-E7794E40A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" y="5038813"/>
            <a:ext cx="25781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hlinkClick r:id="rId9"/>
            <a:extLst>
              <a:ext uri="{FF2B5EF4-FFF2-40B4-BE49-F238E27FC236}">
                <a16:creationId xmlns:a16="http://schemas.microsoft.com/office/drawing/2014/main" xmlns="" id="{642FE425-F9E1-410A-B795-29D93B21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002300"/>
            <a:ext cx="2400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Ã½sledek obrÃ¡zku pro luxor logo">
            <a:extLst>
              <a:ext uri="{FF2B5EF4-FFF2-40B4-BE49-F238E27FC236}">
                <a16:creationId xmlns:a16="http://schemas.microsoft.com/office/drawing/2014/main" xmlns="" id="{02E63904-FC50-4856-B467-7AB30793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920" y="3641269"/>
            <a:ext cx="2661920" cy="8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Ã½sledek obrÃ¡zku pro knihy dobrovskÃ½ logo">
            <a:extLst>
              <a:ext uri="{FF2B5EF4-FFF2-40B4-BE49-F238E27FC236}">
                <a16:creationId xmlns:a16="http://schemas.microsoft.com/office/drawing/2014/main" xmlns="" id="{3A44C765-6678-45F1-86C5-E82614695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40" y="2010296"/>
            <a:ext cx="26860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Ã½sledek obrÃ¡zku pro knihy logo">
            <a:extLst>
              <a:ext uri="{FF2B5EF4-FFF2-40B4-BE49-F238E27FC236}">
                <a16:creationId xmlns:a16="http://schemas.microsoft.com/office/drawing/2014/main" xmlns="" id="{E03F526A-482A-48C9-A33F-D0E1A29C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3" y="4966082"/>
            <a:ext cx="2640899" cy="738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Ã½sledek obrÃ¡zku pro martinus logo">
            <a:extLst>
              <a:ext uri="{FF2B5EF4-FFF2-40B4-BE49-F238E27FC236}">
                <a16:creationId xmlns:a16="http://schemas.microsoft.com/office/drawing/2014/main" xmlns="" id="{AB92EFB0-0E1C-43E7-BB90-E632260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80" y="3770685"/>
            <a:ext cx="3017520" cy="6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VÃ½sledek obrÃ¡zku pro alza media">
            <a:extLst>
              <a:ext uri="{FF2B5EF4-FFF2-40B4-BE49-F238E27FC236}">
                <a16:creationId xmlns:a16="http://schemas.microsoft.com/office/drawing/2014/main" xmlns="" id="{F95D8FC5-23E9-41A1-A793-177B406F5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612" y="18426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4F4BA87-BD98-4CE7-8563-2F681F3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Desideráta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F01BE06-9FA6-4FE0-ADC4-48661BEF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požadované tituly spadající do profilu knihovny</a:t>
            </a:r>
          </a:p>
          <a:p>
            <a:r>
              <a:rPr lang="cs-CZ" dirty="0"/>
              <a:t>nejen nové věci, ale i starší tituly</a:t>
            </a:r>
          </a:p>
          <a:p>
            <a:r>
              <a:rPr lang="cs-CZ" dirty="0"/>
              <a:t>pravidelná aktualizace</a:t>
            </a:r>
          </a:p>
          <a:p>
            <a:r>
              <a:rPr lang="cs-CZ" dirty="0"/>
              <a:t>návaznost na akviziční systém</a:t>
            </a:r>
          </a:p>
          <a:p>
            <a:pPr lvl="1"/>
            <a:r>
              <a:rPr lang="cs-CZ" dirty="0"/>
              <a:t>modul akvizice v KS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231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EEFFB3A-9139-4E80-B3D9-47F957FDF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Evidence objednávek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A914A712-E62A-40AD-99AE-425709E67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85366"/>
          </a:xfrm>
        </p:spPr>
        <p:txBody>
          <a:bodyPr>
            <a:normAutofit/>
          </a:bodyPr>
          <a:lstStyle/>
          <a:p>
            <a:r>
              <a:rPr lang="cs-CZ" dirty="0"/>
              <a:t>podklad o objednání</a:t>
            </a:r>
          </a:p>
          <a:p>
            <a:pPr lvl="1"/>
            <a:r>
              <a:rPr lang="cs-CZ" dirty="0"/>
              <a:t>pro vyloučení duplicit</a:t>
            </a:r>
          </a:p>
          <a:p>
            <a:pPr lvl="1"/>
            <a:r>
              <a:rPr lang="cs-CZ" dirty="0"/>
              <a:t>pro účetnictví</a:t>
            </a:r>
          </a:p>
          <a:p>
            <a:r>
              <a:rPr lang="cs-CZ" dirty="0"/>
              <a:t>tištěná evidence</a:t>
            </a:r>
          </a:p>
          <a:p>
            <a:r>
              <a:rPr lang="cs-CZ" dirty="0"/>
              <a:t>elektronická evidence</a:t>
            </a:r>
          </a:p>
          <a:p>
            <a:r>
              <a:rPr lang="cs-CZ" dirty="0"/>
              <a:t>provázání na systémy knihovny</a:t>
            </a:r>
          </a:p>
          <a:p>
            <a:pPr lvl="1"/>
            <a:r>
              <a:rPr lang="cs-CZ" dirty="0"/>
              <a:t>AKS, účetní systém, evidenční systémy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84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A5A82BC-3629-49A0-9603-A759F186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7421">
            <a:off x="1352127" y="1735200"/>
            <a:ext cx="6819743" cy="43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7E2A004-A3BC-4AB7-866F-297EB7F05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knihy na FSS MU</a:t>
            </a:r>
          </a:p>
        </p:txBody>
      </p:sp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xmlns="" id="{36F7E0AD-ABE0-4E78-B48E-2E5D3781B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247" y="2058353"/>
            <a:ext cx="2243884" cy="222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8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5E8607-8A60-40ED-B878-10521A99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Forma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FE23189-C584-47C9-AF5B-D55898983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535920" cy="420014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označení objednávka</a:t>
            </a:r>
          </a:p>
          <a:p>
            <a:r>
              <a:rPr lang="cs-CZ" dirty="0"/>
              <a:t>adresa dodavatele</a:t>
            </a:r>
          </a:p>
          <a:p>
            <a:r>
              <a:rPr lang="cs-CZ" dirty="0"/>
              <a:t>fakturační údaje objednávajícího</a:t>
            </a:r>
          </a:p>
          <a:p>
            <a:pPr lvl="1"/>
            <a:r>
              <a:rPr lang="cs-CZ" dirty="0"/>
              <a:t>adresa, IČ, DIČ, kontaktní údaje</a:t>
            </a:r>
          </a:p>
          <a:p>
            <a:r>
              <a:rPr lang="cs-CZ" dirty="0"/>
              <a:t>seznam knih (jednoznačná identifikace)</a:t>
            </a:r>
          </a:p>
          <a:p>
            <a:r>
              <a:rPr lang="cs-CZ" dirty="0"/>
              <a:t>počet výtisků</a:t>
            </a:r>
          </a:p>
          <a:p>
            <a:r>
              <a:rPr lang="cs-CZ" dirty="0"/>
              <a:t>verifikace objednávky</a:t>
            </a:r>
          </a:p>
          <a:p>
            <a:pPr lvl="1"/>
            <a:r>
              <a:rPr lang="cs-CZ" dirty="0"/>
              <a:t>razítko, podpis vedoucího knihovny nebo oprávněné osoby, jméno zpracovatele objednávky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8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EFCC92-3272-42D6-9716-E1252A17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objednávka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69439CE-2E4A-41E6-AF63-C734960D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61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vyplnění formuláře u objednávajícího</a:t>
            </a:r>
          </a:p>
          <a:p>
            <a:r>
              <a:rPr lang="cs-CZ" dirty="0"/>
              <a:t>registrace + účet</a:t>
            </a:r>
          </a:p>
          <a:p>
            <a:pPr lvl="1"/>
            <a:r>
              <a:rPr lang="cs-CZ" dirty="0"/>
              <a:t>výhodné pro pravidelné objednávky</a:t>
            </a:r>
          </a:p>
          <a:p>
            <a:pPr lvl="1"/>
            <a:r>
              <a:rPr lang="cs-CZ" dirty="0"/>
              <a:t>objednávky uloženy v systému dodavatele</a:t>
            </a:r>
          </a:p>
          <a:p>
            <a:pPr lvl="1"/>
            <a:r>
              <a:rPr lang="cs-CZ" dirty="0"/>
              <a:t>stav objednávky</a:t>
            </a:r>
          </a:p>
          <a:p>
            <a:pPr lvl="1"/>
            <a:r>
              <a:rPr lang="cs-CZ" dirty="0"/>
              <a:t>rychlost</a:t>
            </a:r>
          </a:p>
          <a:p>
            <a:r>
              <a:rPr lang="cs-CZ" dirty="0"/>
              <a:t>vytištění objednávky</a:t>
            </a:r>
          </a:p>
          <a:p>
            <a:r>
              <a:rPr lang="cs-CZ" dirty="0"/>
              <a:t>jednodušší</a:t>
            </a:r>
          </a:p>
          <a:p>
            <a:pPr lvl="1"/>
            <a:r>
              <a:rPr lang="cs-CZ" dirty="0"/>
              <a:t>např. odpadá problém identifikace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D1FD60F-7674-4559-BE8C-BC16BDA9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Urgence objednávky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9DD729B-B767-4A61-963C-677EF3CAF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nedodržení termínu dodávky</a:t>
            </a:r>
          </a:p>
          <a:p>
            <a:r>
              <a:rPr lang="cs-CZ" dirty="0"/>
              <a:t>datum urgence!!!</a:t>
            </a:r>
          </a:p>
          <a:p>
            <a:r>
              <a:rPr lang="cs-CZ" dirty="0"/>
              <a:t>sledování nedodaných dokumentů v AKS nebo interních systémech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25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5635464-191E-4955-BD48-C1677907B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Dodání dokumentu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6097AE5-01B6-4324-9919-2097C3DC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627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příjem dokumentu</a:t>
            </a:r>
          </a:p>
          <a:p>
            <a:pPr lvl="1"/>
            <a:r>
              <a:rPr lang="cs-CZ" dirty="0"/>
              <a:t>dodací list</a:t>
            </a:r>
          </a:p>
          <a:p>
            <a:pPr lvl="1"/>
            <a:r>
              <a:rPr lang="cs-CZ" dirty="0"/>
              <a:t>faktura</a:t>
            </a:r>
          </a:p>
          <a:p>
            <a:pPr lvl="1"/>
            <a:r>
              <a:rPr lang="cs-CZ" dirty="0"/>
              <a:t>průvodní seznam (výměna)</a:t>
            </a:r>
          </a:p>
          <a:p>
            <a:pPr lvl="1"/>
            <a:r>
              <a:rPr lang="cs-CZ" dirty="0"/>
              <a:t>darovací seznam (dar)</a:t>
            </a:r>
          </a:p>
          <a:p>
            <a:r>
              <a:rPr lang="cs-CZ" dirty="0"/>
              <a:t>verifikace + kontrola knihy</a:t>
            </a:r>
          </a:p>
          <a:p>
            <a:r>
              <a:rPr lang="cs-CZ" dirty="0"/>
              <a:t>odstranění ze systému objednávek</a:t>
            </a:r>
          </a:p>
          <a:p>
            <a:r>
              <a:rPr lang="cs-CZ" dirty="0"/>
              <a:t>adjustace = označení vlastnictví</a:t>
            </a:r>
          </a:p>
          <a:p>
            <a:r>
              <a:rPr lang="cs-CZ" dirty="0"/>
              <a:t>likvidace faktur = proplacení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154584-854E-48F3-B020-D1C9D0621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faktur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A514982-4EBC-4620-A121-667CCAEBE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faktura</a:t>
            </a:r>
          </a:p>
          <a:p>
            <a:r>
              <a:rPr lang="cs-CZ" dirty="0"/>
              <a:t>hotovost</a:t>
            </a:r>
          </a:p>
          <a:p>
            <a:r>
              <a:rPr lang="cs-CZ" dirty="0"/>
              <a:t>paragon nebo daňový doklad</a:t>
            </a:r>
          </a:p>
          <a:p>
            <a:r>
              <a:rPr lang="cs-CZ" dirty="0"/>
              <a:t>kartou</a:t>
            </a:r>
          </a:p>
          <a:p>
            <a:pPr lvl="1"/>
            <a:r>
              <a:rPr lang="cs-CZ" dirty="0"/>
              <a:t>v praxi pouze do zahraničí (omezeně)</a:t>
            </a:r>
          </a:p>
          <a:p>
            <a:pPr lvl="1"/>
            <a:r>
              <a:rPr lang="cs-CZ" dirty="0"/>
              <a:t>např. Amazon</a:t>
            </a:r>
          </a:p>
          <a:p>
            <a:pPr lvl="1"/>
            <a:r>
              <a:rPr lang="cs-CZ" dirty="0"/>
              <a:t>pokud nelze, pak zprostředkovatelé (např. Phoenix </a:t>
            </a:r>
            <a:r>
              <a:rPr lang="cs-CZ" dirty="0" err="1"/>
              <a:t>Books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62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AE7BFA-217A-42BB-8C95-1C04BD7A9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D77F22C-98CD-4784-8193-53F21F7B3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r>
              <a:rPr lang="cs-CZ" dirty="0"/>
              <a:t>doplňování knihovního fondu</a:t>
            </a:r>
          </a:p>
          <a:p>
            <a:r>
              <a:rPr lang="cs-CZ" dirty="0"/>
              <a:t>vhodná akviziční politika</a:t>
            </a:r>
          </a:p>
          <a:p>
            <a:pPr lvl="1"/>
            <a:r>
              <a:rPr lang="cs-CZ" dirty="0"/>
              <a:t>návaznost na další procesy</a:t>
            </a:r>
          </a:p>
          <a:p>
            <a:pPr lvl="1"/>
            <a:r>
              <a:rPr lang="cs-CZ" dirty="0"/>
              <a:t>znalost oboru a knihovny</a:t>
            </a:r>
          </a:p>
          <a:p>
            <a:pPr lvl="1"/>
            <a:r>
              <a:rPr lang="cs-CZ" dirty="0"/>
              <a:t>znalost cílové skupiny</a:t>
            </a:r>
          </a:p>
          <a:p>
            <a:r>
              <a:rPr lang="cs-CZ" dirty="0"/>
              <a:t>koordinovaná akvizice</a:t>
            </a:r>
          </a:p>
        </p:txBody>
      </p:sp>
      <p:pic>
        <p:nvPicPr>
          <p:cNvPr id="4" name="Picture 2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xmlns="" id="{167558BC-F145-479A-BA71-1A183DC41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0" y="2186161"/>
            <a:ext cx="3135109" cy="293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433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9ACCBED-DD10-472D-85D0-39B1DD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Prvotní evidence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59CF2B3-139C-4D3C-927B-CA4513586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přírůstkový seznam</a:t>
            </a:r>
          </a:p>
          <a:p>
            <a:pPr lvl="1"/>
            <a:r>
              <a:rPr lang="cs-CZ" dirty="0"/>
              <a:t>hlavní účetní doklad o fondu</a:t>
            </a:r>
          </a:p>
          <a:p>
            <a:pPr lvl="1"/>
            <a:r>
              <a:rPr lang="cs-CZ" dirty="0"/>
              <a:t>jednotlivé dokumenty</a:t>
            </a:r>
          </a:p>
          <a:p>
            <a:pPr lvl="1"/>
            <a:r>
              <a:rPr lang="cs-CZ" dirty="0"/>
              <a:t>u seriálů pouze celý ročník nebo svazek</a:t>
            </a:r>
          </a:p>
          <a:p>
            <a:pPr lvl="1"/>
            <a:r>
              <a:rPr lang="cs-CZ" dirty="0"/>
              <a:t>vyhláška MK ČR č. 88/2002</a:t>
            </a:r>
          </a:p>
          <a:p>
            <a:pPr lvl="1"/>
            <a:r>
              <a:rPr lang="cs-CZ" dirty="0"/>
              <a:t>neurčena forma</a:t>
            </a:r>
          </a:p>
          <a:p>
            <a:pPr lvl="1"/>
            <a:r>
              <a:rPr lang="cs-CZ" dirty="0"/>
              <a:t>datum zapsání, </a:t>
            </a:r>
            <a:r>
              <a:rPr lang="cs-CZ" dirty="0" err="1"/>
              <a:t>přír</a:t>
            </a:r>
            <a:r>
              <a:rPr lang="cs-CZ" dirty="0"/>
              <a:t>. číslo, způsob nabytí autora, název, místo a rok vydání (včetně případného omezení doby platnosti) + jiné údaje zaručující nezaměnitelnost</a:t>
            </a:r>
          </a:p>
          <a:p>
            <a:r>
              <a:rPr lang="cs-CZ" dirty="0" err="1"/>
              <a:t>tištěně</a:t>
            </a:r>
            <a:r>
              <a:rPr lang="cs-CZ" dirty="0"/>
              <a:t> x elektronicky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22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3E6F6E-996B-4D4E-990B-CE94CD02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Přírůstkový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27C0327-368B-468D-8471-672E04DD6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B7B0A0F-CB20-4AFE-867C-CBE01D9B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jedinečné přírůstkové číslo</a:t>
            </a:r>
          </a:p>
          <a:p>
            <a:r>
              <a:rPr lang="cs-CZ" dirty="0"/>
              <a:t>čitelnost PS</a:t>
            </a:r>
          </a:p>
          <a:p>
            <a:r>
              <a:rPr lang="cs-CZ" dirty="0"/>
              <a:t>jasné opravy</a:t>
            </a:r>
          </a:p>
          <a:p>
            <a:pPr lvl="1"/>
            <a:r>
              <a:rPr lang="cs-CZ" sz="2600" dirty="0"/>
              <a:t>škrtnutí, přepis</a:t>
            </a:r>
          </a:p>
          <a:p>
            <a:r>
              <a:rPr lang="cs-CZ" dirty="0"/>
              <a:t>nepadělatelný</a:t>
            </a:r>
          </a:p>
          <a:p>
            <a:r>
              <a:rPr lang="cs-CZ" dirty="0"/>
              <a:t>zdroj pro statistiky</a:t>
            </a:r>
          </a:p>
          <a:p>
            <a:pPr lvl="1"/>
            <a:r>
              <a:rPr lang="cs-CZ" sz="2600" dirty="0"/>
              <a:t>spíše přes AKS a evidenční systémy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988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C33BF9DD-8A45-4EEE-B231-0A14D322E5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755E5A-D3FF-42E6-8EAA-18FCBD03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cs-CZ" dirty="0"/>
              <a:t>Úbytkový seznam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8E083A9-C7F1-42C3-9EE8-1FCBDAF6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754686" y="640081"/>
            <a:ext cx="3759941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xmlns="" id="{9020DCC9-F851-4562-BB20-1AB3C51BF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4D8064E-DC02-43D4-9D1E-232046455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4024140"/>
          </a:xfrm>
        </p:spPr>
        <p:txBody>
          <a:bodyPr>
            <a:normAutofit/>
          </a:bodyPr>
          <a:lstStyle/>
          <a:p>
            <a:r>
              <a:rPr lang="cs-CZ" dirty="0"/>
              <a:t>co bylo vyřazeno</a:t>
            </a:r>
          </a:p>
          <a:p>
            <a:r>
              <a:rPr lang="cs-CZ" dirty="0"/>
              <a:t>náležitosti:</a:t>
            </a:r>
          </a:p>
          <a:p>
            <a:pPr lvl="1"/>
            <a:r>
              <a:rPr lang="cs-CZ" sz="2600" dirty="0"/>
              <a:t>datum zapsání</a:t>
            </a:r>
          </a:p>
          <a:p>
            <a:pPr lvl="1"/>
            <a:r>
              <a:rPr lang="cs-CZ" sz="2600" dirty="0"/>
              <a:t>číslo úbytku, </a:t>
            </a:r>
          </a:p>
          <a:p>
            <a:pPr lvl="1"/>
            <a:r>
              <a:rPr lang="cs-CZ" sz="2600" dirty="0"/>
              <a:t>přírůstkové číslo, signatura, </a:t>
            </a:r>
          </a:p>
          <a:p>
            <a:pPr lvl="1"/>
            <a:r>
              <a:rPr lang="cs-CZ" sz="2600" dirty="0"/>
              <a:t>autor, název, místo a rok vydání</a:t>
            </a:r>
          </a:p>
          <a:p>
            <a:pPr lvl="1"/>
            <a:r>
              <a:rPr lang="cs-CZ" sz="2600" dirty="0"/>
              <a:t>důvod odpisu nebo vyřazení + odvolání na příslušný schvalovací doklad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D5FBCAC9-BD8B-4F3B-AD74-EF37D42113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56C5A8-AD7E-4CE7-87BE-9EA3B5E17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883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97699AA-8FCC-435D-8C17-2B0D039A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Úbytkový seznam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A268274-FF58-4C77-B0AC-E78286AF6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hromadné úbytky</a:t>
            </a:r>
          </a:p>
          <a:p>
            <a:r>
              <a:rPr lang="cs-CZ" dirty="0"/>
              <a:t>odkaz na samostatný seznam</a:t>
            </a:r>
          </a:p>
          <a:p>
            <a:r>
              <a:rPr lang="cs-CZ" dirty="0"/>
              <a:t>ne dokumenty s omezenou dobou platnosti</a:t>
            </a:r>
          </a:p>
        </p:txBody>
      </p:sp>
    </p:spTree>
    <p:extLst>
      <p:ext uri="{BB962C8B-B14F-4D97-AF65-F5344CB8AC3E}">
        <p14:creationId xmlns:p14="http://schemas.microsoft.com/office/powerpoint/2010/main" val="422476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25C8D2C1-DA83-420D-9635-D52CE066B5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434F74C9-6A0B-409E-AD1C-45B58BE91B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F5486A9D-1265-4B57-91E6-68E666B97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B76D919A-FC3E-4B4E-BAF0-ED6CFB8DC4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F66D58-7831-4F23-8E20-0953C9BC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Katalogizace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8F66ACBD-1C82-4782-AA7C-05504DD7DE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8" name="Picture 4" descr="http://4.bp.blogspot.com/-xtry8nuA6Hc/Uz0_fw0M5iI/AAAAAAAAKCU/Ez5Yfpyv7cQ/s1600/Default+framework.png">
            <a:extLst>
              <a:ext uri="{FF2B5EF4-FFF2-40B4-BE49-F238E27FC236}">
                <a16:creationId xmlns:a16="http://schemas.microsoft.com/office/drawing/2014/main" xmlns="" id="{658E7DE1-1C64-4249-BDF5-274068FB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6" b="22023"/>
          <a:stretch/>
        </p:blipFill>
        <p:spPr bwMode="auto">
          <a:xfrm>
            <a:off x="205" y="0"/>
            <a:ext cx="12188825" cy="4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4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5958DBC-F4DA-42A8-8C52-860179790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4374713-ED9F-49E5-B984-B4816288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Katalogizace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9959BC17-DEB3-48DA-86DE-D6AA19E2A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99" y="623128"/>
            <a:ext cx="4020297" cy="23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9FCC9A9-2031-4283-9B27-34B62BB7F3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B6085C6-40AA-468A-A94A-A00B829C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68" y="3273537"/>
            <a:ext cx="3236933" cy="32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D8C5F03-BF9B-4A26-9DC4-C6CD7B5B5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zpracování/popis fondů</a:t>
            </a:r>
          </a:p>
          <a:p>
            <a:r>
              <a:rPr lang="cs-CZ" dirty="0"/>
              <a:t>umožňuje vyhledání dokumentů</a:t>
            </a:r>
          </a:p>
          <a:p>
            <a:r>
              <a:rPr lang="cs-CZ" dirty="0"/>
              <a:t>výsledek procesu katalogizace:</a:t>
            </a:r>
          </a:p>
          <a:p>
            <a:pPr lvl="1"/>
            <a:r>
              <a:rPr lang="cs-CZ" dirty="0"/>
              <a:t>bibliografický záznam (např. ČNB)</a:t>
            </a:r>
          </a:p>
          <a:p>
            <a:pPr lvl="1"/>
            <a:r>
              <a:rPr lang="cs-CZ" dirty="0"/>
              <a:t>katalogizační záznam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DDD252-D7C8-4CE5-9C61-D60D722BC2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FBD75F5-C49C-4F6A-8D43-7A5939C23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9491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5E50614-4585-47AB-9CA6-0200FFBF2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Bibliografický </a:t>
            </a:r>
            <a:r>
              <a:rPr lang="cs-CZ" sz="3600" dirty="0">
                <a:solidFill>
                  <a:schemeClr val="accent2"/>
                </a:solidFill>
              </a:rPr>
              <a:t>x</a:t>
            </a:r>
            <a:r>
              <a:rPr lang="cs-CZ" dirty="0"/>
              <a:t> katalogizační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C4F7355-C512-4122-9F65-D2953BC81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423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bibliografický záznam</a:t>
            </a:r>
          </a:p>
          <a:p>
            <a:pPr lvl="1"/>
            <a:r>
              <a:rPr lang="cs-CZ" dirty="0"/>
              <a:t>informuje o existenci dokumentu</a:t>
            </a:r>
          </a:p>
          <a:p>
            <a:pPr lvl="1"/>
            <a:r>
              <a:rPr lang="cs-CZ" dirty="0"/>
              <a:t>neinformuje o umístění dokumentu</a:t>
            </a:r>
          </a:p>
          <a:p>
            <a:r>
              <a:rPr lang="cs-CZ" dirty="0"/>
              <a:t>katalogizační záznam</a:t>
            </a:r>
          </a:p>
          <a:p>
            <a:pPr lvl="1"/>
            <a:r>
              <a:rPr lang="cs-CZ" dirty="0"/>
              <a:t>záznam v katalogu knihovny</a:t>
            </a:r>
          </a:p>
          <a:p>
            <a:pPr lvl="1"/>
            <a:r>
              <a:rPr lang="cs-CZ" dirty="0"/>
              <a:t>odkaz na umístění ve fondu</a:t>
            </a:r>
          </a:p>
          <a:p>
            <a:pPr lvl="1"/>
            <a:r>
              <a:rPr lang="cs-CZ" dirty="0"/>
              <a:t>odkaz na knihovnu (sigla)</a:t>
            </a:r>
          </a:p>
          <a:p>
            <a:endParaRPr lang="cs-CZ" dirty="0"/>
          </a:p>
          <a:p>
            <a:r>
              <a:rPr lang="cs-CZ" b="1" dirty="0"/>
              <a:t>úkol: </a:t>
            </a:r>
            <a:r>
              <a:rPr lang="cs-CZ" dirty="0"/>
              <a:t>zjistěte siglu své knihovny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5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37FA008-4B70-444D-8D4F-633D1362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42" y="922466"/>
            <a:ext cx="4867274" cy="4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2C13C62-4293-4F45-8EC1-C149944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1" y="2463512"/>
            <a:ext cx="5509212" cy="328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67A6A52-D7D8-413F-938C-4494D1A23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67" y="4512670"/>
            <a:ext cx="3205782" cy="101516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C75BC4CC-186C-4FB9-98C5-49CBCF57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758" y="4350328"/>
            <a:ext cx="2998224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b="1">
                <a:solidFill>
                  <a:schemeClr val="bg1"/>
                </a:solidFill>
              </a:rPr>
              <a:t>lokace v knihovně, signatura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17083A0E-39B9-467F-9542-3A2960534D9F}"/>
              </a:ext>
            </a:extLst>
          </p:cNvPr>
          <p:cNvSpPr txBox="1"/>
          <p:nvPr/>
        </p:nvSpPr>
        <p:spPr>
          <a:xfrm>
            <a:off x="6271490" y="1038516"/>
            <a:ext cx="3740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popisné údaje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cs-CZ" sz="3200" dirty="0"/>
              <a:t> selekční údaje</a:t>
            </a:r>
          </a:p>
        </p:txBody>
      </p:sp>
    </p:spTree>
    <p:extLst>
      <p:ext uri="{BB962C8B-B14F-4D97-AF65-F5344CB8AC3E}">
        <p14:creationId xmlns:p14="http://schemas.microsoft.com/office/powerpoint/2010/main" val="206987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DB7E68-7275-48E1-A26A-516D0298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Bibliografické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F4CE73E-B37B-4D52-9810-0A921877E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17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slouží pro identifikaci popisné jednotky</a:t>
            </a:r>
          </a:p>
          <a:p>
            <a:r>
              <a:rPr lang="cs-CZ" dirty="0"/>
              <a:t>oblast údajů:</a:t>
            </a:r>
          </a:p>
          <a:p>
            <a:pPr lvl="1"/>
            <a:r>
              <a:rPr lang="cs-CZ" dirty="0"/>
              <a:t>o názvu a odpovědnosti</a:t>
            </a:r>
          </a:p>
          <a:p>
            <a:pPr lvl="1"/>
            <a:r>
              <a:rPr lang="cs-CZ" dirty="0"/>
              <a:t>o vydání</a:t>
            </a:r>
          </a:p>
          <a:p>
            <a:pPr lvl="1"/>
            <a:r>
              <a:rPr lang="cs-CZ" dirty="0"/>
              <a:t>nakladatelských</a:t>
            </a:r>
          </a:p>
          <a:p>
            <a:pPr lvl="1"/>
            <a:r>
              <a:rPr lang="cs-CZ" dirty="0"/>
              <a:t>fyzického popisu</a:t>
            </a:r>
          </a:p>
          <a:p>
            <a:pPr lvl="1"/>
            <a:r>
              <a:rPr lang="cs-CZ" dirty="0"/>
              <a:t>o edici</a:t>
            </a:r>
          </a:p>
          <a:p>
            <a:pPr lvl="1"/>
            <a:r>
              <a:rPr lang="cs-CZ" dirty="0"/>
              <a:t>poznámek</a:t>
            </a:r>
          </a:p>
          <a:p>
            <a:pPr lvl="1"/>
            <a:r>
              <a:rPr lang="cs-CZ" dirty="0"/>
              <a:t>standardního čísla</a:t>
            </a:r>
          </a:p>
        </p:txBody>
      </p:sp>
    </p:spTree>
    <p:extLst>
      <p:ext uri="{BB962C8B-B14F-4D97-AF65-F5344CB8AC3E}">
        <p14:creationId xmlns:p14="http://schemas.microsoft.com/office/powerpoint/2010/main" val="2290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CA2935-0EB6-4B62-B53D-1FED13AE0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bibliografických údajů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77A7F1E-28E0-428F-8DFA-8FF06CED2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derivované údaje</a:t>
            </a:r>
          </a:p>
          <a:p>
            <a:pPr lvl="1"/>
            <a:r>
              <a:rPr lang="cs-CZ" dirty="0"/>
              <a:t>převzaté z dokumentu</a:t>
            </a:r>
          </a:p>
          <a:p>
            <a:r>
              <a:rPr lang="cs-CZ" dirty="0" err="1"/>
              <a:t>askribované</a:t>
            </a:r>
            <a:r>
              <a:rPr lang="cs-CZ" dirty="0"/>
              <a:t> údaje</a:t>
            </a:r>
          </a:p>
          <a:p>
            <a:pPr lvl="1"/>
            <a:r>
              <a:rPr lang="cs-CZ" dirty="0"/>
              <a:t>doplněné zpracovatelem záznamu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65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CAFEF1-239C-467E-AB1A-F59496DB3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Způsoby akvizice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33E1AD6-7744-4F38-B92E-B12AF3BCF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  <a:p>
            <a:r>
              <a:rPr lang="cs-CZ" dirty="0"/>
              <a:t>výměna</a:t>
            </a:r>
          </a:p>
          <a:p>
            <a:r>
              <a:rPr lang="cs-CZ" dirty="0"/>
              <a:t>dar</a:t>
            </a:r>
          </a:p>
          <a:p>
            <a:r>
              <a:rPr lang="cs-CZ" dirty="0"/>
              <a:t>povinný výtisk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783956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CDB479-E12A-4AF3-AD19-FC10607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Selekční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918E295-F92A-4670-855C-F7D7FB19A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pro vyhledání dokumentů</a:t>
            </a:r>
          </a:p>
          <a:p>
            <a:r>
              <a:rPr lang="cs-CZ" dirty="0"/>
              <a:t>dělení</a:t>
            </a:r>
          </a:p>
          <a:p>
            <a:pPr lvl="1"/>
            <a:r>
              <a:rPr lang="cs-CZ" dirty="0"/>
              <a:t>jmenné</a:t>
            </a:r>
          </a:p>
          <a:p>
            <a:pPr lvl="1"/>
            <a:r>
              <a:rPr lang="cs-CZ" dirty="0"/>
              <a:t>věcné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587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D63C90-EFC6-424C-BB6A-6C7B274B5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2B42F7E-D1B5-4440-BF83-457DDBED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3803904"/>
          </a:xfrm>
        </p:spPr>
        <p:txBody>
          <a:bodyPr>
            <a:normAutofit/>
          </a:bodyPr>
          <a:lstStyle/>
          <a:p>
            <a:r>
              <a:rPr lang="cs-CZ" dirty="0"/>
              <a:t>soubor pravidel, metodických pokynů a zásad pro výběr a formalizaci údajů v katalogizačním a bibliografickém záznamu</a:t>
            </a:r>
          </a:p>
          <a:p>
            <a:r>
              <a:rPr lang="cs-CZ" dirty="0"/>
              <a:t>cíle katalogizačních pravidel:</a:t>
            </a:r>
          </a:p>
          <a:p>
            <a:pPr lvl="1"/>
            <a:r>
              <a:rPr lang="cs-CZ" dirty="0"/>
              <a:t>původně pokyny a zásady pro vytváření a organizaci katalogu jmenného, předmětového, popř. i systematického. </a:t>
            </a:r>
          </a:p>
          <a:p>
            <a:pPr lvl="1"/>
            <a:r>
              <a:rPr lang="cs-CZ" dirty="0"/>
              <a:t>dosažení jednotnosti (předpoklad k výměně záznamů)</a:t>
            </a:r>
          </a:p>
        </p:txBody>
      </p:sp>
    </p:spTree>
    <p:extLst>
      <p:ext uri="{BB962C8B-B14F-4D97-AF65-F5344CB8AC3E}">
        <p14:creationId xmlns:p14="http://schemas.microsoft.com/office/powerpoint/2010/main" val="332696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82BAED-695A-434A-8A00-F7985B7D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27978BD-5F03-43A7-B08A-1FACBC2D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1921</a:t>
            </a:r>
          </a:p>
          <a:p>
            <a:pPr lvl="1"/>
            <a:r>
              <a:rPr lang="cs-CZ" dirty="0"/>
              <a:t>Tobolka – Pravidla jimiž se řídí budování abecedního seznamu jmenného</a:t>
            </a:r>
          </a:p>
          <a:p>
            <a:r>
              <a:rPr lang="cs-CZ" dirty="0"/>
              <a:t>1925</a:t>
            </a:r>
          </a:p>
          <a:p>
            <a:pPr lvl="1"/>
            <a:r>
              <a:rPr lang="cs-CZ" dirty="0"/>
              <a:t>Borecký – Pravidla katalogu základního (lístkového abecedního seznamu jmenného) s dodatkem popisu spisů drobných</a:t>
            </a:r>
          </a:p>
          <a:p>
            <a:r>
              <a:rPr lang="cs-CZ" dirty="0"/>
              <a:t>1950</a:t>
            </a:r>
          </a:p>
          <a:p>
            <a:pPr lvl="1"/>
            <a:r>
              <a:rPr lang="cs-CZ" dirty="0" err="1"/>
              <a:t>Prozatimní</a:t>
            </a:r>
            <a:r>
              <a:rPr lang="cs-CZ" dirty="0"/>
              <a:t> pravidla abecedního seznamu jmenného</a:t>
            </a:r>
          </a:p>
          <a:p>
            <a:r>
              <a:rPr lang="cs-CZ" dirty="0"/>
              <a:t>1959</a:t>
            </a:r>
          </a:p>
          <a:p>
            <a:pPr lvl="1"/>
            <a:r>
              <a:rPr lang="cs-CZ" dirty="0"/>
              <a:t>Nádvorník a kol. – Pravidla jmenného katalogu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04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C9824B-C2EB-462F-A751-D69A645F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4EB56E7-7D98-4AFA-9B1A-02EC87747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1960</a:t>
            </a:r>
          </a:p>
          <a:p>
            <a:pPr lvl="1"/>
            <a:r>
              <a:rPr lang="cs-CZ" dirty="0"/>
              <a:t>Pravidla jmenného katalogu pro střední a menší knihovny</a:t>
            </a:r>
          </a:p>
          <a:p>
            <a:r>
              <a:rPr lang="cs-CZ" dirty="0"/>
              <a:t>1964</a:t>
            </a:r>
          </a:p>
          <a:p>
            <a:pPr lvl="1"/>
            <a:r>
              <a:rPr lang="cs-CZ" dirty="0"/>
              <a:t>ČSN 01 0195 Bibliografický (dokumentační) a katalogizační záznam</a:t>
            </a:r>
          </a:p>
          <a:p>
            <a:r>
              <a:rPr lang="cs-CZ" dirty="0"/>
              <a:t>1969</a:t>
            </a:r>
          </a:p>
          <a:p>
            <a:pPr lvl="1"/>
            <a:r>
              <a:rPr lang="cs-CZ" dirty="0"/>
              <a:t>Nádvorník a kol. – Pravidla jmenného katalogu (2. vydání)</a:t>
            </a:r>
          </a:p>
          <a:p>
            <a:r>
              <a:rPr lang="cs-CZ" dirty="0"/>
              <a:t>1971</a:t>
            </a:r>
          </a:p>
          <a:p>
            <a:pPr lvl="1"/>
            <a:r>
              <a:rPr lang="cs-CZ" dirty="0"/>
              <a:t>Horák, Urbánková, </a:t>
            </a:r>
            <a:r>
              <a:rPr lang="cs-CZ" dirty="0" err="1"/>
              <a:t>Wižďálková</a:t>
            </a:r>
            <a:r>
              <a:rPr lang="cs-CZ" dirty="0"/>
              <a:t> – Speciální pravidla pro popis starých tisků, prvotisků a rukopisů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A6F5ED-A772-40DD-ADCF-2956D6CE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katalogizačních pravidel v Č(S)R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B4B2CB6-4AB5-495F-970D-FFBF1D844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180320" cy="43054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1972</a:t>
            </a:r>
          </a:p>
          <a:p>
            <a:pPr lvl="1"/>
            <a:r>
              <a:rPr lang="cs-CZ" dirty="0"/>
              <a:t>Vodičková a kol. – Pravidla jmenného záznamu speciálních dokumentů a analytického popisu</a:t>
            </a:r>
          </a:p>
          <a:p>
            <a:r>
              <a:rPr lang="cs-CZ" dirty="0"/>
              <a:t>1988</a:t>
            </a:r>
          </a:p>
          <a:p>
            <a:pPr lvl="1"/>
            <a:r>
              <a:rPr lang="cs-CZ" dirty="0"/>
              <a:t>ČSN 01 0168 Tvorba jmenného záhlaví</a:t>
            </a:r>
          </a:p>
          <a:p>
            <a:r>
              <a:rPr lang="cs-CZ" dirty="0"/>
              <a:t>1992</a:t>
            </a:r>
          </a:p>
          <a:p>
            <a:pPr lvl="1"/>
            <a:r>
              <a:rPr lang="cs-CZ" dirty="0"/>
              <a:t>ČSN 01 0195 Bibliografický záznam</a:t>
            </a:r>
          </a:p>
          <a:p>
            <a:r>
              <a:rPr lang="cs-CZ" dirty="0"/>
              <a:t>90. léta = implementace mezinárodních norem</a:t>
            </a:r>
          </a:p>
          <a:p>
            <a:pPr lvl="1"/>
            <a:r>
              <a:rPr lang="cs-CZ" dirty="0"/>
              <a:t>1993-98 - české překlady ISBD</a:t>
            </a:r>
          </a:p>
          <a:p>
            <a:pPr lvl="1"/>
            <a:r>
              <a:rPr lang="cs-CZ" dirty="0"/>
              <a:t>1994 – český překlad AACR2R</a:t>
            </a:r>
          </a:p>
          <a:p>
            <a:pPr lvl="1"/>
            <a:r>
              <a:rPr lang="cs-CZ" dirty="0"/>
              <a:t>1996 – stanovená národních standardů ISBD(G), AACR2</a:t>
            </a:r>
          </a:p>
          <a:p>
            <a:pPr lvl="1"/>
            <a:r>
              <a:rPr lang="cs-CZ" dirty="0"/>
              <a:t>2015 – přechod na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5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F529E1-E9EB-4838-AD09-E75AFBE3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ISBD pravidla – bibliografický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937DA8D-B636-4C4E-949B-65AB2AA1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ISBD(G) – všeobecný popis (1993)</a:t>
            </a:r>
          </a:p>
          <a:p>
            <a:r>
              <a:rPr lang="cs-CZ" dirty="0"/>
              <a:t>ISBD(M) – monografie (1993)</a:t>
            </a:r>
          </a:p>
          <a:p>
            <a:r>
              <a:rPr lang="cs-CZ" dirty="0"/>
              <a:t>ISBD(A) – staré tisky a prvotisky (1997)</a:t>
            </a:r>
          </a:p>
          <a:p>
            <a:r>
              <a:rPr lang="cs-CZ" dirty="0"/>
              <a:t>ISBD(CM) – kartografické dokumenty (1997)</a:t>
            </a:r>
          </a:p>
          <a:p>
            <a:r>
              <a:rPr lang="cs-CZ" dirty="0"/>
              <a:t>ISBD(NBM) – neknižní dokumenty (1996)</a:t>
            </a:r>
          </a:p>
          <a:p>
            <a:r>
              <a:rPr lang="cs-CZ" dirty="0"/>
              <a:t>ISBD(ER) – e-zdroje (1998)</a:t>
            </a:r>
          </a:p>
          <a:p>
            <a:r>
              <a:rPr lang="cs-CZ" dirty="0"/>
              <a:t>ISBD(PM) – tištěné hudebniny (1997)</a:t>
            </a:r>
          </a:p>
          <a:p>
            <a:r>
              <a:rPr lang="cs-CZ" dirty="0"/>
              <a:t>ISBD(CR) – seriály a jiné periodické publikace (2002)</a:t>
            </a:r>
          </a:p>
        </p:txBody>
      </p:sp>
    </p:spTree>
    <p:extLst>
      <p:ext uri="{BB962C8B-B14F-4D97-AF65-F5344CB8AC3E}">
        <p14:creationId xmlns:p14="http://schemas.microsoft.com/office/powerpoint/2010/main" val="384595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E493586-2E90-4C7C-8E93-292893BE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Mezinárodní pravidla ISBD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2569710-799D-436D-A6F3-80A8671F0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hlavní cíle</a:t>
            </a:r>
          </a:p>
          <a:p>
            <a:pPr lvl="1"/>
            <a:r>
              <a:rPr lang="cs-CZ" dirty="0"/>
              <a:t>všeobecná srozumitelnost záznamu</a:t>
            </a:r>
          </a:p>
          <a:p>
            <a:pPr lvl="1"/>
            <a:r>
              <a:rPr lang="cs-CZ" dirty="0"/>
              <a:t>výměna záznamů/sdílení záznamů</a:t>
            </a:r>
          </a:p>
          <a:p>
            <a:pPr lvl="1"/>
            <a:r>
              <a:rPr lang="cs-CZ" dirty="0"/>
              <a:t>převod záznamů do strojem čitelné podoby</a:t>
            </a:r>
          </a:p>
          <a:p>
            <a:r>
              <a:rPr lang="cs-CZ" dirty="0"/>
              <a:t>co řeší ISBD</a:t>
            </a:r>
          </a:p>
          <a:p>
            <a:pPr lvl="1"/>
            <a:r>
              <a:rPr lang="cs-CZ" dirty="0"/>
              <a:t>specifikace údajů</a:t>
            </a:r>
          </a:p>
          <a:p>
            <a:pPr lvl="1"/>
            <a:r>
              <a:rPr lang="cs-CZ" dirty="0"/>
              <a:t>pořadí</a:t>
            </a:r>
          </a:p>
          <a:p>
            <a:pPr lvl="1"/>
            <a:r>
              <a:rPr lang="cs-CZ" dirty="0"/>
              <a:t>interpunkci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1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A1AE92D-6081-4EF1-BDAC-9BC93B67C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717E35F-6AF5-4D10-A351-E5C67C6AE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jmenná</a:t>
            </a:r>
          </a:p>
          <a:p>
            <a:pPr lvl="1"/>
            <a:r>
              <a:rPr lang="cs-CZ" dirty="0"/>
              <a:t>bibliografické údaje (autor, název, vydání, vydavatel, rok)</a:t>
            </a:r>
          </a:p>
          <a:p>
            <a:r>
              <a:rPr lang="cs-CZ" dirty="0"/>
              <a:t>věcná</a:t>
            </a:r>
          </a:p>
          <a:p>
            <a:pPr lvl="1"/>
            <a:r>
              <a:rPr lang="cs-CZ" dirty="0"/>
              <a:t>popis obsahu dokumentu = o čem dokument je</a:t>
            </a:r>
          </a:p>
          <a:p>
            <a:pPr lvl="1"/>
            <a:r>
              <a:rPr lang="cs-CZ" dirty="0"/>
              <a:t>témata, kterými se dokument zabývá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44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2081003-8132-4DFD-861B-D84CB074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Jmenný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0E57F64-F84D-4ADC-938F-D521BE0E5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katalogizační pravidla</a:t>
            </a:r>
          </a:p>
          <a:p>
            <a:pPr lvl="1"/>
            <a:r>
              <a:rPr lang="cs-CZ" dirty="0"/>
              <a:t>AACR2 (do 2015), RDA (od 2015)</a:t>
            </a:r>
          </a:p>
          <a:p>
            <a:r>
              <a:rPr lang="cs-CZ" dirty="0"/>
              <a:t>MARC21</a:t>
            </a:r>
          </a:p>
          <a:p>
            <a:r>
              <a:rPr lang="cs-CZ" dirty="0"/>
              <a:t>jmenné selekční údaje</a:t>
            </a:r>
          </a:p>
          <a:p>
            <a:r>
              <a:rPr lang="cs-CZ" dirty="0"/>
              <a:t>předepsané prameny popisu</a:t>
            </a:r>
          </a:p>
        </p:txBody>
      </p:sp>
    </p:spTree>
    <p:extLst>
      <p:ext uri="{BB962C8B-B14F-4D97-AF65-F5344CB8AC3E}">
        <p14:creationId xmlns:p14="http://schemas.microsoft.com/office/powerpoint/2010/main" val="40118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78760B9-6376-4732-830E-3450C1620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Věcný popis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7B76F38-F8A0-4271-A7EE-0E017D76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3154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obsah dokumentu</a:t>
            </a:r>
          </a:p>
          <a:p>
            <a:r>
              <a:rPr lang="cs-CZ" dirty="0"/>
              <a:t>selekční jazyky</a:t>
            </a:r>
          </a:p>
          <a:p>
            <a:pPr lvl="1"/>
            <a:r>
              <a:rPr lang="cs-CZ" dirty="0"/>
              <a:t>předmětové</a:t>
            </a:r>
          </a:p>
          <a:p>
            <a:pPr lvl="2"/>
            <a:r>
              <a:rPr lang="cs-CZ" dirty="0" err="1"/>
              <a:t>postkoordinované</a:t>
            </a:r>
            <a:r>
              <a:rPr lang="cs-CZ" dirty="0"/>
              <a:t> (klíčová slova)</a:t>
            </a:r>
          </a:p>
          <a:p>
            <a:pPr lvl="2"/>
            <a:r>
              <a:rPr lang="cs-CZ" dirty="0" err="1"/>
              <a:t>prekoordinované</a:t>
            </a:r>
            <a:r>
              <a:rPr lang="cs-CZ" dirty="0"/>
              <a:t> – předem daná pravidla tvorby (předmětová hesla, tezaury)</a:t>
            </a:r>
          </a:p>
          <a:p>
            <a:pPr lvl="1"/>
            <a:r>
              <a:rPr lang="cs-CZ" dirty="0"/>
              <a:t>systematické (klasifikace - MDT, DDC)</a:t>
            </a:r>
          </a:p>
          <a:p>
            <a:pPr lvl="1"/>
            <a:r>
              <a:rPr lang="cs-CZ" dirty="0">
                <a:hlinkClick r:id="rId2"/>
              </a:rPr>
              <a:t>metoda konspektu</a:t>
            </a:r>
            <a:endParaRPr lang="cs-CZ" dirty="0"/>
          </a:p>
          <a:p>
            <a:pPr lvl="2"/>
            <a:r>
              <a:rPr lang="cs-CZ" dirty="0"/>
              <a:t>význam v akvizici</a:t>
            </a:r>
          </a:p>
          <a:p>
            <a:pPr lvl="2"/>
            <a:r>
              <a:rPr lang="cs-CZ" dirty="0"/>
              <a:t>tematická mapa fondu</a:t>
            </a:r>
          </a:p>
          <a:p>
            <a:pPr lvl="2"/>
            <a:r>
              <a:rPr lang="cs-CZ" dirty="0">
                <a:hlinkClick r:id="rId3"/>
              </a:rPr>
              <a:t>ukázka</a:t>
            </a:r>
            <a:r>
              <a:rPr lang="cs-CZ" dirty="0"/>
              <a:t> použití metody konspektu v NK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58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3D519F-4AA8-4B36-BF58-391F2CE8B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F3096A9-F3FB-4556-B1F0-C19CDAED6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281424"/>
          </a:xfrm>
        </p:spPr>
        <p:txBody>
          <a:bodyPr>
            <a:normAutofit/>
          </a:bodyPr>
          <a:lstStyle/>
          <a:p>
            <a:r>
              <a:rPr lang="cs-CZ" dirty="0"/>
              <a:t>nejčastější</a:t>
            </a:r>
          </a:p>
          <a:p>
            <a:r>
              <a:rPr lang="cs-CZ" dirty="0"/>
              <a:t>nově výběrová řízení</a:t>
            </a:r>
          </a:p>
          <a:p>
            <a:pPr lvl="1"/>
            <a:r>
              <a:rPr lang="cs-CZ" dirty="0"/>
              <a:t>Zákon č. 137/2006 o veřejných zakázkách</a:t>
            </a:r>
          </a:p>
          <a:p>
            <a:r>
              <a:rPr lang="cs-CZ" dirty="0"/>
              <a:t>kde se nakupuje</a:t>
            </a:r>
          </a:p>
          <a:p>
            <a:pPr lvl="1"/>
            <a:r>
              <a:rPr lang="cs-CZ" dirty="0"/>
              <a:t>nakladatelství</a:t>
            </a:r>
          </a:p>
          <a:p>
            <a:pPr lvl="1"/>
            <a:r>
              <a:rPr lang="cs-CZ" dirty="0"/>
              <a:t>distributor/zprostředkovatel</a:t>
            </a:r>
          </a:p>
          <a:p>
            <a:pPr lvl="1"/>
            <a:r>
              <a:rPr lang="cs-CZ" dirty="0"/>
              <a:t>knihkupectví</a:t>
            </a:r>
          </a:p>
          <a:p>
            <a:pPr lvl="1"/>
            <a:r>
              <a:rPr lang="cs-CZ" dirty="0"/>
              <a:t>antikvariát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520F95E-D93D-4BE1-85A3-98CD7CB5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80" y="4101424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824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A223D12-2AEB-4C02-ABBF-B8B11857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Autority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2BECF7D9-28AA-4AA1-B4C6-364D11B5D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autoritní rejstříky</a:t>
            </a:r>
          </a:p>
          <a:p>
            <a:pPr lvl="1"/>
            <a:r>
              <a:rPr lang="cs-CZ" dirty="0"/>
              <a:t>Národní autority ČR (</a:t>
            </a:r>
            <a:r>
              <a:rPr lang="cs-CZ" dirty="0" err="1">
                <a:hlinkClick r:id="rId2"/>
              </a:rPr>
              <a:t>info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databáze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jmenné (např. autoři)</a:t>
            </a:r>
          </a:p>
          <a:p>
            <a:pPr lvl="2"/>
            <a:r>
              <a:rPr lang="cs-CZ" dirty="0"/>
              <a:t>věcné (tematické, geografické a formální autority)</a:t>
            </a:r>
          </a:p>
          <a:p>
            <a:pPr lvl="1"/>
            <a:r>
              <a:rPr lang="cs-CZ" dirty="0">
                <a:hlinkClick r:id="rId4"/>
              </a:rPr>
              <a:t>VIAF</a:t>
            </a:r>
            <a:r>
              <a:rPr lang="cs-CZ" dirty="0"/>
              <a:t> (OCLC)</a:t>
            </a:r>
          </a:p>
          <a:p>
            <a:pPr lvl="2"/>
            <a:r>
              <a:rPr lang="cs-CZ" dirty="0"/>
              <a:t>mezinárodní, součástí i NA</a:t>
            </a:r>
          </a:p>
        </p:txBody>
      </p:sp>
    </p:spTree>
    <p:extLst>
      <p:ext uri="{BB962C8B-B14F-4D97-AF65-F5344CB8AC3E}">
        <p14:creationId xmlns:p14="http://schemas.microsoft.com/office/powerpoint/2010/main" val="11181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895F1B7-902A-4CB8-8589-EE80F8293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 v katalogizaci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FB79B69-39C2-4635-A7B6-2C5B89FE6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elektronických dokumentů, výzkumných dat,…</a:t>
            </a:r>
          </a:p>
          <a:p>
            <a:pPr lvl="1"/>
            <a:r>
              <a:rPr lang="cs-CZ" dirty="0" err="1"/>
              <a:t>metadata</a:t>
            </a:r>
            <a:endParaRPr lang="cs-CZ" dirty="0"/>
          </a:p>
          <a:p>
            <a:pPr lvl="1"/>
            <a:r>
              <a:rPr lang="cs-CZ" dirty="0"/>
              <a:t>podpora nových rozhraní vyhledávání</a:t>
            </a:r>
          </a:p>
          <a:p>
            <a:r>
              <a:rPr lang="cs-CZ" dirty="0"/>
              <a:t>standardizace</a:t>
            </a:r>
          </a:p>
          <a:p>
            <a:pPr lvl="1"/>
            <a:r>
              <a:rPr lang="cs-CZ" dirty="0"/>
              <a:t>podpora mezinárodních standardů</a:t>
            </a:r>
          </a:p>
          <a:p>
            <a:r>
              <a:rPr lang="cs-CZ" dirty="0"/>
              <a:t>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3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E248458-9806-4CA9-8C4D-73C26513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Sdílená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C21C689-40E8-4310-A14F-99EC86B11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5925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kooperační činnost knihoven při vytváření bibliografických záznamů</a:t>
            </a:r>
          </a:p>
          <a:p>
            <a:r>
              <a:rPr lang="cs-CZ" dirty="0"/>
              <a:t>v ČR posun </a:t>
            </a:r>
            <a:r>
              <a:rPr lang="cs-CZ" dirty="0">
                <a:sym typeface="Wingdings" panose="05000000000000000000" pitchFamily="2" charset="2"/>
              </a:rPr>
              <a:t> </a:t>
            </a:r>
            <a:r>
              <a:rPr lang="cs-CZ" dirty="0"/>
              <a:t>přebírání záznamů</a:t>
            </a:r>
          </a:p>
          <a:p>
            <a:r>
              <a:rPr lang="cs-CZ" dirty="0"/>
              <a:t>proces přebírání záznamu:</a:t>
            </a:r>
          </a:p>
          <a:p>
            <a:pPr lvl="1"/>
            <a:r>
              <a:rPr lang="cs-CZ" dirty="0"/>
              <a:t>vyhledání záznamu</a:t>
            </a:r>
          </a:p>
          <a:p>
            <a:pPr lvl="1"/>
            <a:r>
              <a:rPr lang="cs-CZ" dirty="0"/>
              <a:t>stažení záznamu</a:t>
            </a:r>
          </a:p>
          <a:p>
            <a:pPr lvl="1"/>
            <a:r>
              <a:rPr lang="cs-CZ" dirty="0"/>
              <a:t>úprava záznamu</a:t>
            </a:r>
          </a:p>
          <a:p>
            <a:pPr lvl="1"/>
            <a:r>
              <a:rPr lang="cs-CZ" dirty="0"/>
              <a:t>uložení ve vlastním systému</a:t>
            </a:r>
          </a:p>
          <a:p>
            <a:r>
              <a:rPr lang="cs-CZ" dirty="0"/>
              <a:t>výhody x nevýhody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8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80FCB52-4588-4EEF-A4FF-7EEB3C33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38938" cy="1450757"/>
          </a:xfrm>
        </p:spPr>
        <p:txBody>
          <a:bodyPr/>
          <a:lstStyle/>
          <a:p>
            <a:r>
              <a:rPr lang="cs-CZ" dirty="0"/>
              <a:t>Technické předpoklady sdílené katalogizace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4C43667-9F79-4002-8A45-3B0F7E9E9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23911"/>
          </a:xfrm>
        </p:spPr>
        <p:txBody>
          <a:bodyPr>
            <a:normAutofit/>
          </a:bodyPr>
          <a:lstStyle/>
          <a:p>
            <a:r>
              <a:rPr lang="cs-CZ" dirty="0"/>
              <a:t>stejný komunikační protokol</a:t>
            </a:r>
          </a:p>
          <a:p>
            <a:pPr lvl="1"/>
            <a:r>
              <a:rPr lang="cs-CZ" dirty="0"/>
              <a:t>není nezbytné, ale vhodné</a:t>
            </a:r>
          </a:p>
          <a:p>
            <a:pPr lvl="1"/>
            <a:r>
              <a:rPr lang="cs-CZ" dirty="0"/>
              <a:t>u nás nejčastěji Z39.50</a:t>
            </a:r>
          </a:p>
          <a:p>
            <a:r>
              <a:rPr lang="cs-CZ" dirty="0"/>
              <a:t>shodné kódování</a:t>
            </a:r>
          </a:p>
          <a:p>
            <a:pPr lvl="1"/>
            <a:r>
              <a:rPr lang="cs-CZ" dirty="0"/>
              <a:t>UTF-8 (CP1250, ISO 8859-2, CP 859)</a:t>
            </a:r>
          </a:p>
          <a:p>
            <a:r>
              <a:rPr lang="cs-CZ" dirty="0"/>
              <a:t>podpora standardů</a:t>
            </a:r>
          </a:p>
          <a:p>
            <a:pPr lvl="1"/>
            <a:r>
              <a:rPr lang="cs-CZ" dirty="0"/>
              <a:t>v ČR převažuje formát MARC21</a:t>
            </a:r>
          </a:p>
          <a:p>
            <a:pPr lvl="1"/>
            <a:r>
              <a:rPr lang="cs-CZ" dirty="0"/>
              <a:t>podmínkou podpora pravidel RDA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6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5E458C-62A7-4CE6-843B-50E713AA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Organizační předpoklady 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F2DCB98-2AD4-408B-9512-DBC68D050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shodná úroveň katalogizace</a:t>
            </a:r>
          </a:p>
          <a:p>
            <a:pPr lvl="1"/>
            <a:r>
              <a:rPr lang="cs-CZ" dirty="0"/>
              <a:t>úroveň záznamů u dodávající knihovny by neměl být nižší</a:t>
            </a:r>
          </a:p>
          <a:p>
            <a:r>
              <a:rPr lang="cs-CZ" dirty="0"/>
              <a:t>shodná katalogizační pravidla</a:t>
            </a:r>
          </a:p>
          <a:p>
            <a:pPr lvl="1"/>
            <a:r>
              <a:rPr lang="cs-CZ" dirty="0"/>
              <a:t>v ČR není problém</a:t>
            </a:r>
          </a:p>
          <a:p>
            <a:r>
              <a:rPr lang="cs-CZ" dirty="0"/>
              <a:t>shodné věcné třídění</a:t>
            </a:r>
          </a:p>
          <a:p>
            <a:pPr lvl="1"/>
            <a:r>
              <a:rPr lang="cs-CZ" dirty="0"/>
              <a:t>MDT + jiný dle dohody spolupracujících knihoven</a:t>
            </a:r>
          </a:p>
          <a:p>
            <a:r>
              <a:rPr lang="cs-CZ" dirty="0"/>
              <a:t>shodná práce s autoritami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5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spoÅÃ¡dÃ¡ny, Knihy, KnihkupectvÃ­, SbÃ­rka, ÅÃ¡dky, Shop">
            <a:extLst>
              <a:ext uri="{FF2B5EF4-FFF2-40B4-BE49-F238E27FC236}">
                <a16:creationId xmlns:a16="http://schemas.microsoft.com/office/drawing/2014/main" xmlns="" id="{1169FE29-7DD2-4574-A6E6-432BA542BC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9" b="8431"/>
          <a:stretch/>
        </p:blipFill>
        <p:spPr bwMode="auto">
          <a:xfrm>
            <a:off x="1" y="10"/>
            <a:ext cx="12192000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xmlns="" id="{327CAB8F-A0BA-4128-8B2F-EC1879A167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/>
              <a:t>Organizace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/>
              <a:t>druhy dokumentů</a:t>
            </a:r>
          </a:p>
          <a:p>
            <a:r>
              <a:rPr lang="cs-CZ"/>
              <a:t>práce s fondem</a:t>
            </a:r>
          </a:p>
          <a:p>
            <a:r>
              <a:rPr lang="cs-CZ"/>
              <a:t>značení fondů</a:t>
            </a:r>
          </a:p>
          <a:p>
            <a:endParaRPr lang="cs-CZ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C672EAF5-5470-4BA7-B932-B6C0D09E7F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xmlns="" id="{94620B5C-0452-4C14-93BC-D29D4DD20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2367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Knihovní fond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organizovaný soubor dokumentů (</a:t>
            </a:r>
            <a:r>
              <a:rPr lang="cs-CZ" altLang="cs-CZ" dirty="0" err="1">
                <a:latin typeface="Arial" charset="0"/>
              </a:rPr>
              <a:t>k.j</a:t>
            </a:r>
            <a:r>
              <a:rPr lang="cs-CZ" altLang="cs-CZ" dirty="0">
                <a:latin typeface="Arial" charset="0"/>
              </a:rPr>
              <a:t>.)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plánované budování</a:t>
            </a:r>
          </a:p>
          <a:p>
            <a:pPr marL="361950" indent="-361950">
              <a:tabLst/>
            </a:pPr>
            <a:r>
              <a:rPr lang="cs-CZ" altLang="cs-CZ" dirty="0">
                <a:latin typeface="Arial" charset="0"/>
              </a:rPr>
              <a:t>vyznačeno vlastnictví knihovny</a:t>
            </a:r>
          </a:p>
          <a:p>
            <a:pPr marL="1041400" lvl="1">
              <a:tabLst/>
            </a:pPr>
            <a:r>
              <a:rPr lang="cs-CZ" altLang="cs-CZ" sz="2600" dirty="0">
                <a:latin typeface="Arial" charset="0"/>
              </a:rPr>
              <a:t>např. signatura, razítko organizace</a:t>
            </a:r>
          </a:p>
          <a:p>
            <a:pPr marL="361950" indent="-361950">
              <a:tabLst/>
            </a:pPr>
            <a:r>
              <a:rPr lang="cs-CZ" altLang="cs-CZ" sz="3300" dirty="0">
                <a:latin typeface="Arial" charset="0"/>
              </a:rPr>
              <a:t>typ a funkce knihovny</a:t>
            </a:r>
          </a:p>
          <a:p>
            <a:pPr marL="1041400" lvl="1">
              <a:tabLst/>
            </a:pPr>
            <a:r>
              <a:rPr lang="cs-CZ" altLang="cs-CZ" sz="2700" dirty="0">
                <a:latin typeface="Arial" charset="0"/>
              </a:rPr>
              <a:t>veřejná x VŠ knihovna</a:t>
            </a:r>
          </a:p>
          <a:p>
            <a:pPr marL="361950" indent="-361950">
              <a:tabLst/>
            </a:pPr>
            <a:r>
              <a:rPr lang="cs-CZ" altLang="cs-CZ" sz="3400" dirty="0">
                <a:latin typeface="Arial" charset="0"/>
              </a:rPr>
              <a:t>cílová skupina</a:t>
            </a:r>
          </a:p>
          <a:p>
            <a:pPr marL="1041400" lvl="1">
              <a:tabLst/>
            </a:pPr>
            <a:r>
              <a:rPr lang="cs-CZ" altLang="cs-CZ" dirty="0">
                <a:latin typeface="Arial" charset="0"/>
              </a:rPr>
              <a:t>počet, složení</a:t>
            </a:r>
            <a:endParaRPr lang="cs-CZ" altLang="cs-CZ" sz="2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2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7200" b="1" dirty="0"/>
              <a:t>Jaké </a:t>
            </a:r>
            <a:r>
              <a:rPr lang="cs-CZ" sz="7200" b="1" dirty="0">
                <a:solidFill>
                  <a:schemeClr val="accent1"/>
                </a:solidFill>
              </a:rPr>
              <a:t>druhy dokumentů </a:t>
            </a:r>
            <a:r>
              <a:rPr lang="cs-CZ" sz="7200" b="1" dirty="0"/>
              <a:t>mohou být v knihovně???</a:t>
            </a:r>
          </a:p>
        </p:txBody>
      </p:sp>
    </p:spTree>
    <p:extLst>
      <p:ext uri="{BB962C8B-B14F-4D97-AF65-F5344CB8AC3E}">
        <p14:creationId xmlns:p14="http://schemas.microsoft.com/office/powerpoint/2010/main" val="9790984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Složení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956816"/>
            <a:ext cx="4114800" cy="4302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cs-CZ" sz="1800" b="1" dirty="0"/>
              <a:t>Monografie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knihy (beletrie, odborná literatura, populárně-naučná literatura)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Seriálové dokumenty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seriály (noviny a časopisy, ročenky, periodické sborníky, výroční zprávy) 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integrační zdroje (průběžně aktualizované dodáváním nových částí, např. publikace z volných listů) 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Šedá literatura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vysokoškolské kvalifikační práce, sborníky,...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Kartografické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mapy, plány, atlasy</a:t>
            </a:r>
          </a:p>
          <a:p>
            <a:pPr lvl="1">
              <a:lnSpc>
                <a:spcPct val="80000"/>
              </a:lnSpc>
            </a:pPr>
            <a:endParaRPr lang="cs-CZ" altLang="cs-CZ" sz="16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735782" y="1956816"/>
            <a:ext cx="5253643" cy="39122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04863" indent="-3571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Ø"/>
              <a:tabLst>
                <a:tab pos="804863" algn="l"/>
              </a:tabLst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2050" indent="-26511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2538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35100" indent="-182563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1800" b="1" dirty="0"/>
              <a:t>Hudebniny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noty, zpěvníky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Zvukové dokumenty </a:t>
            </a:r>
            <a:endParaRPr lang="cs-CZ" altLang="cs-CZ" sz="1800" dirty="0"/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Hudební CD, CD s mluveným slovem (audioknihy)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Audiovizuální dokumenty</a:t>
            </a:r>
          </a:p>
          <a:p>
            <a:pPr lvl="1">
              <a:lnSpc>
                <a:spcPct val="80000"/>
              </a:lnSpc>
            </a:pPr>
            <a:r>
              <a:rPr lang="cs-CZ" altLang="cs-CZ" sz="1600" dirty="0"/>
              <a:t>filmy </a:t>
            </a:r>
          </a:p>
          <a:p>
            <a:pPr>
              <a:lnSpc>
                <a:spcPct val="100000"/>
              </a:lnSpc>
            </a:pPr>
            <a:r>
              <a:rPr lang="cs-CZ" altLang="cs-CZ" sz="1800" b="1" dirty="0"/>
              <a:t>Elektronické zdroje</a:t>
            </a:r>
          </a:p>
          <a:p>
            <a:pPr lvl="1">
              <a:lnSpc>
                <a:spcPct val="80000"/>
              </a:lnSpc>
            </a:pPr>
            <a:r>
              <a:rPr lang="cs-CZ" altLang="cs-CZ" sz="1500" dirty="0"/>
              <a:t>databáze, e-časopisy, e-knihy,...</a:t>
            </a:r>
          </a:p>
        </p:txBody>
      </p:sp>
    </p:spTree>
    <p:extLst>
      <p:ext uri="{BB962C8B-B14F-4D97-AF65-F5344CB8AC3E}">
        <p14:creationId xmlns:p14="http://schemas.microsoft.com/office/powerpoint/2010/main" val="3604491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dynamičnost</a:t>
            </a:r>
          </a:p>
          <a:p>
            <a:r>
              <a:rPr lang="cs-CZ" dirty="0"/>
              <a:t>reflexe požadavků čtenářů</a:t>
            </a:r>
          </a:p>
          <a:p>
            <a:r>
              <a:rPr lang="cs-CZ" dirty="0"/>
              <a:t>problematika životnosti informací</a:t>
            </a:r>
          </a:p>
          <a:p>
            <a:r>
              <a:rPr lang="cs-CZ" dirty="0"/>
              <a:t>forma dokumentů</a:t>
            </a:r>
          </a:p>
          <a:p>
            <a:r>
              <a:rPr lang="cs-CZ" dirty="0"/>
              <a:t>prostory knihovny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343" y="2559538"/>
            <a:ext cx="294798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77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6EF48F1-D46C-45A6-B8CA-8DB77D954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Výměna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7FD2C28-86AC-4B98-95ED-5B647A668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149344"/>
          </a:xfrm>
        </p:spPr>
        <p:txBody>
          <a:bodyPr>
            <a:normAutofit fontScale="92500" lnSpcReduction="10000"/>
          </a:bodyPr>
          <a:lstStyle/>
          <a:p>
            <a:r>
              <a:rPr lang="cs-CZ"/>
              <a:t>poč. v 17. století</a:t>
            </a:r>
          </a:p>
          <a:p>
            <a:r>
              <a:rPr lang="cs-CZ"/>
              <a:t>1886 Bruselská konvence</a:t>
            </a:r>
          </a:p>
          <a:p>
            <a:pPr lvl="1"/>
            <a:r>
              <a:rPr lang="cs-CZ"/>
              <a:t>1921 přistoupila ČR</a:t>
            </a:r>
          </a:p>
          <a:p>
            <a:r>
              <a:rPr lang="cs-CZ"/>
              <a:t>1958 Pařížské dohody</a:t>
            </a:r>
          </a:p>
          <a:p>
            <a:pPr lvl="1"/>
            <a:r>
              <a:rPr lang="cs-CZ"/>
              <a:t>mezinárodní výměna oficiálních a vládních dokumentů</a:t>
            </a:r>
          </a:p>
          <a:p>
            <a:pPr lvl="1"/>
            <a:r>
              <a:rPr lang="cs-CZ"/>
              <a:t>mezinárodní výměna publikací všech druhů</a:t>
            </a:r>
          </a:p>
          <a:p>
            <a:r>
              <a:rPr lang="cs-CZ"/>
              <a:t>knihovny, nakladatelství, soukromé osoby</a:t>
            </a:r>
          </a:p>
          <a:p>
            <a:r>
              <a:rPr lang="cs-CZ"/>
              <a:t>evidence výměny</a:t>
            </a:r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6722CD7-7A0A-4D35-BD7E-B5C8CA883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r="14782"/>
          <a:stretch/>
        </p:blipFill>
        <p:spPr bwMode="auto">
          <a:xfrm>
            <a:off x="9448801" y="3247466"/>
            <a:ext cx="2499360" cy="288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44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Přístupnost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volně přístupný fond </a:t>
            </a:r>
            <a:r>
              <a:rPr lang="cs-CZ" dirty="0">
                <a:solidFill>
                  <a:schemeClr val="accent1"/>
                </a:solidFill>
              </a:rPr>
              <a:t>x</a:t>
            </a:r>
            <a:r>
              <a:rPr lang="cs-CZ" dirty="0"/>
              <a:t> po objednání</a:t>
            </a:r>
          </a:p>
          <a:p>
            <a:r>
              <a:rPr lang="cs-CZ" dirty="0"/>
              <a:t>výhody, nevýhody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6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Status dokumentů v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absenční</a:t>
            </a:r>
          </a:p>
          <a:p>
            <a:pPr lvl="1"/>
            <a:r>
              <a:rPr lang="cs-CZ" dirty="0"/>
              <a:t>krátkodobé, klasické, dlouhodobé výpůjčky</a:t>
            </a:r>
          </a:p>
          <a:p>
            <a:r>
              <a:rPr lang="cs-CZ" dirty="0"/>
              <a:t>prezenční</a:t>
            </a:r>
          </a:p>
          <a:p>
            <a:pPr lvl="1"/>
            <a:r>
              <a:rPr lang="cs-CZ" dirty="0"/>
              <a:t>dostupné v knihovně, výpůjčky přes noc</a:t>
            </a:r>
          </a:p>
          <a:p>
            <a:endParaRPr lang="cs-CZ" dirty="0"/>
          </a:p>
        </p:txBody>
      </p:sp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746153" y="3102091"/>
            <a:ext cx="1296988" cy="129698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170684" y="4927283"/>
            <a:ext cx="2447925" cy="720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713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knihovním fondem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= linka zpracování:</a:t>
            </a:r>
          </a:p>
          <a:p>
            <a:r>
              <a:rPr lang="cs-CZ" dirty="0"/>
              <a:t>doplňování</a:t>
            </a:r>
          </a:p>
          <a:p>
            <a:r>
              <a:rPr lang="cs-CZ" dirty="0"/>
              <a:t>přemísťování</a:t>
            </a:r>
          </a:p>
          <a:p>
            <a:pPr lvl="1"/>
            <a:r>
              <a:rPr lang="cs-CZ" dirty="0"/>
              <a:t>např. sklad, pobočka, jiná oborová skupina</a:t>
            </a:r>
          </a:p>
          <a:p>
            <a:pPr lvl="1"/>
            <a:r>
              <a:rPr lang="cs-CZ" dirty="0"/>
              <a:t>statistiky výpůjček</a:t>
            </a:r>
          </a:p>
          <a:p>
            <a:pPr lvl="1"/>
            <a:r>
              <a:rPr lang="cs-CZ" dirty="0"/>
              <a:t>katalog, AKS</a:t>
            </a:r>
          </a:p>
          <a:p>
            <a:r>
              <a:rPr lang="cs-CZ" dirty="0"/>
              <a:t>vyřazování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17" y="3102082"/>
            <a:ext cx="309562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120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Vyřazování z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1885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odstranění knih. jednotek z fondu</a:t>
            </a:r>
          </a:p>
          <a:p>
            <a:pPr lvl="1"/>
            <a:r>
              <a:rPr lang="cs-CZ" dirty="0"/>
              <a:t>katalog AKS, úbytkový seznam</a:t>
            </a:r>
          </a:p>
          <a:p>
            <a:r>
              <a:rPr lang="cs-CZ" dirty="0"/>
              <a:t>důvody:</a:t>
            </a:r>
          </a:p>
          <a:p>
            <a:pPr lvl="1"/>
            <a:r>
              <a:rPr lang="cs-CZ" dirty="0"/>
              <a:t>zastaralý obsahu, poškození, ztráta</a:t>
            </a:r>
          </a:p>
          <a:p>
            <a:r>
              <a:rPr lang="cs-CZ" dirty="0"/>
              <a:t>nabídkový seznam</a:t>
            </a:r>
          </a:p>
          <a:p>
            <a:pPr lvl="1"/>
            <a:r>
              <a:rPr lang="cs-CZ" dirty="0"/>
              <a:t>partnerské knihovny</a:t>
            </a:r>
          </a:p>
          <a:p>
            <a:pPr lvl="1"/>
            <a:r>
              <a:rPr lang="cs-CZ" dirty="0"/>
              <a:t>konference Knihovna</a:t>
            </a:r>
          </a:p>
          <a:p>
            <a:pPr lvl="1"/>
            <a:r>
              <a:rPr lang="cs-CZ" dirty="0"/>
              <a:t>antikvariáty</a:t>
            </a:r>
          </a:p>
          <a:p>
            <a:pPr lvl="1"/>
            <a:r>
              <a:rPr lang="cs-CZ" dirty="0"/>
              <a:t>čtenáři (symbolický poplatek nebo zdarma)</a:t>
            </a:r>
          </a:p>
          <a:p>
            <a:pPr lvl="1"/>
            <a:r>
              <a:rPr lang="cs-CZ" dirty="0"/>
              <a:t>sběrný dvůr (až 2Kč/kg)</a:t>
            </a:r>
          </a:p>
        </p:txBody>
      </p:sp>
      <p:pic>
        <p:nvPicPr>
          <p:cNvPr id="1026" name="Picture 2" descr="VÃ½sledek obrÃ¡zku pro popelnice iko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41" y="2873221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661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pic>
        <p:nvPicPr>
          <p:cNvPr id="4" name="_PB2ctsCfb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7280" y="1954160"/>
            <a:ext cx="7365076" cy="414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23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Knihovní zákon (257/2001 Sb.)</a:t>
            </a:r>
          </a:p>
          <a:p>
            <a:pPr lvl="1"/>
            <a:r>
              <a:rPr lang="cs-CZ" dirty="0"/>
              <a:t>§16 Evidence a revize knihovního fondu</a:t>
            </a:r>
          </a:p>
          <a:p>
            <a:r>
              <a:rPr lang="cs-CZ" dirty="0"/>
              <a:t>Cíl = zjištění skutečného stavu fondu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Group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953712"/>
              </p:ext>
            </p:extLst>
          </p:nvPr>
        </p:nvGraphicFramePr>
        <p:xfrm>
          <a:off x="1586142" y="3874455"/>
          <a:ext cx="4535488" cy="2304288"/>
        </p:xfrm>
        <a:graphic>
          <a:graphicData uri="http://schemas.openxmlformats.org/drawingml/2006/table">
            <a:tbl>
              <a:tblPr/>
              <a:tblGrid>
                <a:gridCol w="2663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3715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Fond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Frekvence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82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 100 000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100 001 - 200 000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200 001 - 1 000 000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 let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6509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1 000 00</a:t>
                      </a:r>
                      <a:r>
                        <a:rPr kumimoji="0" lang="en-US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- 3 000 000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fondu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552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3 000 000+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bg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200 000 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k.j</a:t>
                      </a:r>
                      <a:r>
                        <a:rPr kumimoji="0" lang="en-US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./</a:t>
                      </a:r>
                      <a:r>
                        <a:rPr kumimoji="0" lang="en-US" alt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rok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1207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Mimořádná revize</a:t>
            </a:r>
          </a:p>
          <a:p>
            <a:pPr lvl="1"/>
            <a:r>
              <a:rPr lang="cs-CZ" dirty="0"/>
              <a:t>nařízení nadřízeného orgánu, změna pracovníka, násilné vniknutí, nalezení knih mimo knihovnu</a:t>
            </a:r>
          </a:p>
          <a:p>
            <a:r>
              <a:rPr lang="cs-CZ" dirty="0"/>
              <a:t>Namátková a zkrácená revize</a:t>
            </a:r>
          </a:p>
          <a:p>
            <a:r>
              <a:rPr lang="cs-CZ" dirty="0"/>
              <a:t>Forma revize:</a:t>
            </a:r>
          </a:p>
          <a:p>
            <a:pPr lvl="1"/>
            <a:r>
              <a:rPr lang="cs-CZ" dirty="0"/>
              <a:t>porovnání s přírůstkovým seznamem</a:t>
            </a:r>
          </a:p>
          <a:p>
            <a:pPr lvl="1"/>
            <a:r>
              <a:rPr lang="cs-CZ" dirty="0"/>
              <a:t>porovnání s místním seznamem</a:t>
            </a:r>
          </a:p>
          <a:p>
            <a:r>
              <a:rPr lang="cs-CZ" dirty="0"/>
              <a:t>Komise (2+ členové)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38291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 revize a řešení problémů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nedohledané knihy</a:t>
            </a:r>
          </a:p>
          <a:p>
            <a:pPr lvl="1"/>
            <a:r>
              <a:rPr lang="cs-CZ" dirty="0"/>
              <a:t>odpisy, nahrazení</a:t>
            </a:r>
          </a:p>
          <a:p>
            <a:r>
              <a:rPr lang="cs-CZ" dirty="0"/>
              <a:t>knihy nejsou zapsány</a:t>
            </a:r>
          </a:p>
          <a:p>
            <a:pPr lvl="1"/>
            <a:r>
              <a:rPr lang="cs-CZ" dirty="0"/>
              <a:t>neprodleně zapsat</a:t>
            </a:r>
          </a:p>
          <a:p>
            <a:r>
              <a:rPr lang="cs-CZ" dirty="0"/>
              <a:t>přírůstkový seznam není správně veden</a:t>
            </a:r>
          </a:p>
          <a:p>
            <a:pPr lvl="1"/>
            <a:r>
              <a:rPr lang="cs-CZ" dirty="0"/>
              <a:t>opravit</a:t>
            </a:r>
          </a:p>
          <a:p>
            <a:r>
              <a:rPr lang="cs-CZ" dirty="0"/>
              <a:t>nalezení chybějících knih</a:t>
            </a:r>
          </a:p>
          <a:p>
            <a:pPr lvl="1"/>
            <a:r>
              <a:rPr lang="cs-CZ" dirty="0"/>
              <a:t>přesun na správné místo, změna statusu</a:t>
            </a:r>
          </a:p>
          <a:p>
            <a:r>
              <a:rPr lang="cs-CZ" dirty="0"/>
              <a:t>objevení zastaralých knih</a:t>
            </a:r>
          </a:p>
          <a:p>
            <a:pPr lvl="1"/>
            <a:r>
              <a:rPr lang="cs-CZ" dirty="0"/>
              <a:t>odpis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4854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Protokol o revizi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rozsah a doba revize</a:t>
            </a:r>
          </a:p>
          <a:p>
            <a:r>
              <a:rPr lang="cs-CZ" dirty="0"/>
              <a:t>druh seznamu</a:t>
            </a:r>
          </a:p>
          <a:p>
            <a:r>
              <a:rPr lang="cs-CZ" dirty="0"/>
              <a:t>členové revizní komise</a:t>
            </a:r>
          </a:p>
          <a:p>
            <a:pPr lvl="1"/>
            <a:r>
              <a:rPr lang="cs-CZ" dirty="0"/>
              <a:t>+ kdo se na revizi podílel</a:t>
            </a:r>
          </a:p>
          <a:p>
            <a:r>
              <a:rPr lang="cs-CZ" dirty="0"/>
              <a:t>seznam chybějících knih</a:t>
            </a:r>
          </a:p>
          <a:p>
            <a:r>
              <a:rPr lang="cs-CZ" dirty="0"/>
              <a:t>návrhy opatření</a:t>
            </a:r>
          </a:p>
          <a:p>
            <a:r>
              <a:rPr lang="cs-CZ" dirty="0"/>
              <a:t>poškozené, chybějící knihy</a:t>
            </a:r>
          </a:p>
          <a:p>
            <a:pPr lvl="1"/>
            <a:r>
              <a:rPr lang="cs-CZ" dirty="0"/>
              <a:t>provozní změny </a:t>
            </a:r>
          </a:p>
        </p:txBody>
      </p:sp>
    </p:spTree>
    <p:extLst>
      <p:ext uri="{BB962C8B-B14F-4D97-AF65-F5344CB8AC3E}">
        <p14:creationId xmlns:p14="http://schemas.microsoft.com/office/powerpoint/2010/main" val="42921871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Revize KF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956816"/>
            <a:ext cx="10857297" cy="415522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supervize</a:t>
            </a:r>
          </a:p>
          <a:p>
            <a:pPr lvl="1"/>
            <a:r>
              <a:rPr lang="cs-CZ" dirty="0"/>
              <a:t>dohledávání chybějících knih</a:t>
            </a:r>
          </a:p>
          <a:p>
            <a:r>
              <a:rPr lang="cs-CZ" dirty="0"/>
              <a:t>odpisy bez řízení o náhradě škody</a:t>
            </a:r>
          </a:p>
          <a:p>
            <a:r>
              <a:rPr lang="cs-CZ" dirty="0"/>
              <a:t>do 0,5% výpůjček</a:t>
            </a:r>
          </a:p>
          <a:p>
            <a:pPr lvl="1"/>
            <a:r>
              <a:rPr lang="cs-CZ" dirty="0"/>
              <a:t>jinak úhrada škody institucí + správní řízení s osobou odpovědnou za fond</a:t>
            </a:r>
          </a:p>
          <a:p>
            <a:r>
              <a:rPr lang="cs-CZ" dirty="0"/>
              <a:t>technické zabezpečení revize</a:t>
            </a:r>
          </a:p>
          <a:p>
            <a:pPr lvl="1"/>
            <a:r>
              <a:rPr lang="cs-CZ" dirty="0"/>
              <a:t>čtečky čárových kódů</a:t>
            </a:r>
          </a:p>
          <a:p>
            <a:pPr lvl="1"/>
            <a:r>
              <a:rPr lang="cs-CZ" dirty="0"/>
              <a:t>technologie RFID</a:t>
            </a:r>
          </a:p>
          <a:p>
            <a:pPr lvl="1"/>
            <a:r>
              <a:rPr lang="cs-CZ" dirty="0"/>
              <a:t>ruční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60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AD7C8F5-C5CF-4861-895C-99B85C7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1FE429F-454B-446C-A09E-E7F582C4D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 instituce nebo soukromé osoby</a:t>
            </a:r>
          </a:p>
          <a:p>
            <a:r>
              <a:rPr lang="cs-CZ" dirty="0"/>
              <a:t>dárce stanoví podmínky</a:t>
            </a:r>
          </a:p>
          <a:p>
            <a:pPr lvl="1"/>
            <a:r>
              <a:rPr lang="cs-CZ" dirty="0"/>
              <a:t>např. převzetí kompletní soukromé knihovny</a:t>
            </a:r>
          </a:p>
          <a:p>
            <a:r>
              <a:rPr lang="cs-CZ" dirty="0"/>
              <a:t>nebezpečí</a:t>
            </a:r>
          </a:p>
          <a:p>
            <a:pPr lvl="1"/>
            <a:r>
              <a:rPr lang="cs-CZ" dirty="0"/>
              <a:t>zastaralé, závadné, reklamní</a:t>
            </a:r>
          </a:p>
          <a:p>
            <a:r>
              <a:rPr lang="cs-CZ" dirty="0"/>
              <a:t>možnost dar odmítnout</a:t>
            </a:r>
          </a:p>
        </p:txBody>
      </p:sp>
      <p:pic>
        <p:nvPicPr>
          <p:cNvPr id="3074" name="Picture 2" descr="Dary, ZabalenÃ½, ÄervenÃ¡, Box, Kontejner, ZavÅeno, Stuhy">
            <a:extLst>
              <a:ext uri="{FF2B5EF4-FFF2-40B4-BE49-F238E27FC236}">
                <a16:creationId xmlns:a16="http://schemas.microsoft.com/office/drawing/2014/main" xmlns="" id="{2C2A6533-6E9C-417F-968B-E804755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" r="7380"/>
          <a:stretch/>
        </p:blipFill>
        <p:spPr bwMode="auto">
          <a:xfrm>
            <a:off x="8443151" y="2682240"/>
            <a:ext cx="3565969" cy="372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99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Značení dokumentů ve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signatury</a:t>
            </a:r>
          </a:p>
          <a:p>
            <a:r>
              <a:rPr lang="cs-CZ" dirty="0"/>
              <a:t>lokační a orientační funkce</a:t>
            </a:r>
          </a:p>
          <a:p>
            <a:r>
              <a:rPr lang="cs-CZ" dirty="0"/>
              <a:t>informační systém knihovny</a:t>
            </a:r>
          </a:p>
          <a:p>
            <a:pPr lvl="1"/>
            <a:r>
              <a:rPr lang="cs-CZ" dirty="0"/>
              <a:t>popisky regálů</a:t>
            </a:r>
          </a:p>
          <a:p>
            <a:pPr lvl="1"/>
            <a:r>
              <a:rPr lang="cs-CZ" dirty="0"/>
              <a:t>navigace v knihovně</a:t>
            </a:r>
          </a:p>
          <a:p>
            <a:endParaRPr lang="cs-CZ" dirty="0"/>
          </a:p>
        </p:txBody>
      </p:sp>
      <p:pic>
        <p:nvPicPr>
          <p:cNvPr id="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278" y="2432385"/>
            <a:ext cx="3843287" cy="38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096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jaké druhy stavění fondu znáte?</a:t>
            </a:r>
          </a:p>
          <a:p>
            <a:r>
              <a:rPr lang="cs-CZ" dirty="0"/>
              <a:t>kdy je vhodné je použít?</a:t>
            </a:r>
          </a:p>
          <a:p>
            <a:r>
              <a:rPr lang="cs-CZ" dirty="0"/>
              <a:t>máte oblíbené signatury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76" y="3129313"/>
            <a:ext cx="36576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7200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30923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pořadové číslo</a:t>
            </a:r>
          </a:p>
          <a:p>
            <a:r>
              <a:rPr lang="cs-CZ" dirty="0"/>
              <a:t>abecední</a:t>
            </a:r>
          </a:p>
          <a:p>
            <a:pPr lvl="1"/>
            <a:r>
              <a:rPr lang="cs-CZ" dirty="0"/>
              <a:t>autor, název (beletrie)</a:t>
            </a:r>
          </a:p>
          <a:p>
            <a:r>
              <a:rPr lang="cs-CZ" dirty="0"/>
              <a:t>oborové</a:t>
            </a:r>
          </a:p>
          <a:p>
            <a:pPr lvl="1"/>
            <a:r>
              <a:rPr lang="cs-CZ" dirty="0"/>
              <a:t>skupiny, klasifikace</a:t>
            </a:r>
          </a:p>
          <a:p>
            <a:r>
              <a:rPr lang="cs-CZ" dirty="0"/>
              <a:t>geografické</a:t>
            </a:r>
          </a:p>
          <a:p>
            <a:r>
              <a:rPr lang="cs-CZ" dirty="0"/>
              <a:t>jazykové</a:t>
            </a:r>
          </a:p>
          <a:p>
            <a:r>
              <a:rPr lang="cs-CZ" dirty="0"/>
              <a:t>formátové, druhové</a:t>
            </a:r>
          </a:p>
        </p:txBody>
      </p:sp>
    </p:spTree>
    <p:extLst>
      <p:ext uri="{BB962C8B-B14F-4D97-AF65-F5344CB8AC3E}">
        <p14:creationId xmlns:p14="http://schemas.microsoft.com/office/powerpoint/2010/main" val="33855902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Stavění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kombinace</a:t>
            </a:r>
          </a:p>
          <a:p>
            <a:pPr lvl="1"/>
            <a:r>
              <a:rPr lang="cs-CZ" dirty="0"/>
              <a:t>FF MU - MDT + autor</a:t>
            </a:r>
          </a:p>
          <a:p>
            <a:pPr lvl="1"/>
            <a:r>
              <a:rPr lang="cs-CZ" dirty="0"/>
              <a:t>ESF MU - skupina + číslo</a:t>
            </a:r>
          </a:p>
          <a:p>
            <a:pPr lvl="1"/>
            <a:r>
              <a:rPr lang="cs-CZ" dirty="0"/>
              <a:t>FSS MU - skupina, pořadové číslo, indexy</a:t>
            </a:r>
          </a:p>
          <a:p>
            <a:pPr lvl="1"/>
            <a:r>
              <a:rPr lang="cs-CZ" dirty="0" err="1"/>
              <a:t>GeoÚ</a:t>
            </a:r>
            <a:r>
              <a:rPr lang="cs-CZ" dirty="0"/>
              <a:t> </a:t>
            </a:r>
            <a:r>
              <a:rPr lang="cs-CZ" dirty="0" err="1"/>
              <a:t>PřF</a:t>
            </a:r>
            <a:r>
              <a:rPr lang="cs-CZ" dirty="0"/>
              <a:t> UK - formát, skupina, číslo, indexy</a:t>
            </a:r>
          </a:p>
          <a:p>
            <a:r>
              <a:rPr lang="cs-CZ" dirty="0"/>
              <a:t>barvy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"/>
          <a:stretch/>
        </p:blipFill>
        <p:spPr bwMode="auto">
          <a:xfrm>
            <a:off x="8739739" y="2492943"/>
            <a:ext cx="2958532" cy="317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8736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Ã½sledek obrÃ¡zku pro ochrana knihovnÃ­ho fondu">
            <a:extLst>
              <a:ext uri="{FF2B5EF4-FFF2-40B4-BE49-F238E27FC236}">
                <a16:creationId xmlns:a16="http://schemas.microsoft.com/office/drawing/2014/main" xmlns="" id="{BF74A4D8-71A8-4D3F-B589-444EE0B60D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r="9342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Ochrana knihovního fondu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vlivy prostředí</a:t>
            </a:r>
          </a:p>
          <a:p>
            <a:r>
              <a:rPr lang="cs-CZ" dirty="0">
                <a:solidFill>
                  <a:schemeClr val="tx1"/>
                </a:solidFill>
              </a:rPr>
              <a:t>živelné pohromy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7487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Ochrana fondu</a:t>
            </a:r>
          </a:p>
          <a:p>
            <a:pPr lvl="1"/>
            <a:r>
              <a:rPr lang="cs-CZ" dirty="0"/>
              <a:t>běžné činnosti, skladování, uchovávání, zabezpečení, kvalifikace knihovníků,…</a:t>
            </a:r>
          </a:p>
          <a:p>
            <a:r>
              <a:rPr lang="cs-CZ" dirty="0"/>
              <a:t>Konzervace fondu</a:t>
            </a:r>
          </a:p>
          <a:p>
            <a:pPr lvl="1"/>
            <a:r>
              <a:rPr lang="cs-CZ" dirty="0"/>
              <a:t>specifické činnosti, ochrana proti degradačním procesům, poškození a zkáze</a:t>
            </a:r>
          </a:p>
          <a:p>
            <a:r>
              <a:rPr lang="cs-CZ" dirty="0"/>
              <a:t>Restaurování fondu</a:t>
            </a:r>
          </a:p>
          <a:p>
            <a:pPr lvl="1"/>
            <a:r>
              <a:rPr lang="cs-CZ" dirty="0"/>
              <a:t>činnosti vedoucí k vylepšení stavu fondu (čas, živelné pohromy, používání,…)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57371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Teplota a vlhkost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udržovat stálé podmínky</a:t>
            </a:r>
          </a:p>
          <a:p>
            <a:r>
              <a:rPr lang="cs-CZ" dirty="0"/>
              <a:t>nižší teplota</a:t>
            </a:r>
          </a:p>
          <a:p>
            <a:pPr lvl="1"/>
            <a:r>
              <a:rPr lang="cs-CZ" dirty="0"/>
              <a:t>knihy x čtenář</a:t>
            </a:r>
          </a:p>
          <a:p>
            <a:pPr lvl="1"/>
            <a:r>
              <a:rPr lang="cs-CZ" dirty="0"/>
              <a:t>kompromis 16-21°C</a:t>
            </a:r>
          </a:p>
          <a:p>
            <a:r>
              <a:rPr lang="cs-CZ" dirty="0"/>
              <a:t>vlhkost 40-60%</a:t>
            </a:r>
          </a:p>
          <a:p>
            <a:r>
              <a:rPr lang="cs-CZ" dirty="0"/>
              <a:t>kontrola přístroji, klimatizace, odvlhčovače, větrání</a:t>
            </a:r>
          </a:p>
          <a:p>
            <a:r>
              <a:rPr lang="cs-CZ" dirty="0"/>
              <a:t>problém ve skladech</a:t>
            </a:r>
          </a:p>
          <a:p>
            <a:pPr lvl="1"/>
            <a:r>
              <a:rPr lang="cs-CZ" dirty="0"/>
              <a:t>vyšší vlhkost, plísně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767" y="1806174"/>
            <a:ext cx="8858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2935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38623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nepřítel knihovního fondu</a:t>
            </a:r>
          </a:p>
          <a:p>
            <a:pPr lvl="1"/>
            <a:r>
              <a:rPr lang="cs-CZ" dirty="0"/>
              <a:t>škodí umělé i přirozené</a:t>
            </a:r>
          </a:p>
          <a:p>
            <a:r>
              <a:rPr lang="cs-CZ" dirty="0"/>
              <a:t>co nejnižší intenzita světla</a:t>
            </a:r>
          </a:p>
          <a:p>
            <a:pPr lvl="1"/>
            <a:r>
              <a:rPr lang="cs-CZ" dirty="0"/>
              <a:t>50 luxů ve výstavních prostorách</a:t>
            </a:r>
          </a:p>
          <a:p>
            <a:pPr lvl="1"/>
            <a:r>
              <a:rPr lang="cs-CZ" dirty="0"/>
              <a:t>sklady tma</a:t>
            </a:r>
          </a:p>
          <a:p>
            <a:r>
              <a:rPr lang="cs-CZ" dirty="0"/>
              <a:t>žaluzie a UV filtry na oknech</a:t>
            </a:r>
          </a:p>
          <a:p>
            <a:r>
              <a:rPr lang="cs-CZ" dirty="0"/>
              <a:t>žárovky lepší než zářivky</a:t>
            </a:r>
          </a:p>
          <a:p>
            <a:pPr lvl="1"/>
            <a:r>
              <a:rPr lang="cs-CZ" dirty="0"/>
              <a:t>mezi regály každé 2m 1x40-60W</a:t>
            </a:r>
          </a:p>
          <a:p>
            <a:pPr lvl="1"/>
            <a:r>
              <a:rPr lang="cs-CZ" dirty="0"/>
              <a:t>v uličce každé 4-5m 1x75W</a:t>
            </a:r>
          </a:p>
          <a:p>
            <a:r>
              <a:rPr lang="cs-CZ" dirty="0"/>
              <a:t>problematika starých tisků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1"/>
          <a:stretch/>
        </p:blipFill>
        <p:spPr bwMode="auto">
          <a:xfrm>
            <a:off x="9610542" y="597402"/>
            <a:ext cx="2113029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197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780263"/>
              </p:ext>
            </p:extLst>
          </p:nvPr>
        </p:nvGraphicFramePr>
        <p:xfrm>
          <a:off x="8174741" y="1011981"/>
          <a:ext cx="35099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Image" r:id="rId3" imgW="5066667" imgH="5739683" progId="Photoshop.Image.8">
                  <p:embed/>
                </p:oleObj>
              </mc:Choice>
              <mc:Fallback>
                <p:oleObj name="Image" r:id="rId3" imgW="5066667" imgH="5739683" progId="Photoshop.Image.8">
                  <p:embed/>
                  <p:pic>
                    <p:nvPicPr>
                      <p:cNvPr id="65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4741" y="1011981"/>
                        <a:ext cx="3509962" cy="431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Prach a znečištěné ovzduší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092193"/>
          </a:xfrm>
        </p:spPr>
        <p:txBody>
          <a:bodyPr/>
          <a:lstStyle/>
          <a:p>
            <a:r>
              <a:rPr lang="cs-CZ" dirty="0"/>
              <a:t>problematický prach</a:t>
            </a:r>
          </a:p>
          <a:p>
            <a:pPr lvl="1"/>
            <a:r>
              <a:rPr lang="cs-CZ" dirty="0"/>
              <a:t>kyselost papíru</a:t>
            </a:r>
          </a:p>
          <a:p>
            <a:r>
              <a:rPr lang="cs-CZ" dirty="0"/>
              <a:t>pravidelné vysávání</a:t>
            </a:r>
          </a:p>
          <a:p>
            <a:r>
              <a:rPr lang="cs-CZ" dirty="0"/>
              <a:t>zabezpečení oken, klimatizace, cirkulace vzduchu</a:t>
            </a:r>
          </a:p>
          <a:p>
            <a:r>
              <a:rPr lang="cs-CZ" dirty="0"/>
              <a:t>prašnost ve skladu</a:t>
            </a:r>
          </a:p>
          <a:p>
            <a:pPr lvl="1"/>
            <a:r>
              <a:rPr lang="cs-CZ" dirty="0"/>
              <a:t>těsnost regálů, protiprachové manžety</a:t>
            </a:r>
          </a:p>
        </p:txBody>
      </p:sp>
    </p:spTree>
    <p:extLst>
      <p:ext uri="{BB962C8B-B14F-4D97-AF65-F5344CB8AC3E}">
        <p14:creationId xmlns:p14="http://schemas.microsoft.com/office/powerpoint/2010/main" val="30736761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Živelné pohromy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  <a:p>
            <a:r>
              <a:rPr lang="cs-CZ" dirty="0"/>
              <a:t>oheň</a:t>
            </a:r>
          </a:p>
          <a:p>
            <a:r>
              <a:rPr lang="cs-CZ" dirty="0"/>
              <a:t>válečné konflikty</a:t>
            </a:r>
          </a:p>
          <a:p>
            <a:endParaRPr lang="cs-CZ" dirty="0"/>
          </a:p>
          <a:p>
            <a:r>
              <a:rPr lang="cs-CZ" dirty="0"/>
              <a:t>evakuační plán</a:t>
            </a:r>
          </a:p>
        </p:txBody>
      </p:sp>
      <p:pic>
        <p:nvPicPr>
          <p:cNvPr id="2050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68" y="2249594"/>
            <a:ext cx="6000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95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572A8BE-908B-4CD2-934B-7AF11B75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Povinný výtisk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353388C-0F59-4EF2-B49C-A15EB9779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56816"/>
            <a:ext cx="10058400" cy="449478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zákonná povinnost</a:t>
            </a:r>
          </a:p>
          <a:p>
            <a:pPr lvl="1"/>
            <a:r>
              <a:rPr lang="cs-CZ" dirty="0" smtClean="0"/>
              <a:t>vybrané </a:t>
            </a:r>
            <a:r>
              <a:rPr lang="cs-CZ" dirty="0"/>
              <a:t>knihovny</a:t>
            </a:r>
          </a:p>
          <a:p>
            <a:r>
              <a:rPr lang="cs-CZ" dirty="0"/>
              <a:t>vývoj povinného výtisku</a:t>
            </a:r>
          </a:p>
          <a:p>
            <a:pPr lvl="1"/>
            <a:r>
              <a:rPr lang="cs-CZ" dirty="0"/>
              <a:t>1537 František I (FRA)</a:t>
            </a:r>
          </a:p>
          <a:p>
            <a:pPr lvl="1"/>
            <a:r>
              <a:rPr lang="cs-CZ" dirty="0"/>
              <a:t>17.–18.stol. Evropa</a:t>
            </a:r>
          </a:p>
          <a:p>
            <a:pPr lvl="1"/>
            <a:r>
              <a:rPr lang="cs-CZ" dirty="0"/>
              <a:t>1790 zákon o © (USA)</a:t>
            </a:r>
          </a:p>
          <a:p>
            <a:pPr lvl="1"/>
            <a:r>
              <a:rPr lang="cs-CZ" dirty="0"/>
              <a:t>1886 Bernská konvence - mez. dohoda o © (dnes 150+)</a:t>
            </a:r>
          </a:p>
          <a:p>
            <a:r>
              <a:rPr lang="cs-CZ" dirty="0"/>
              <a:t>v ČR zvláštní zákon</a:t>
            </a:r>
          </a:p>
          <a:p>
            <a:pPr lvl="1"/>
            <a:r>
              <a:rPr lang="cs-CZ" dirty="0"/>
              <a:t>37/1995 Sb. o neperiodických publikacích</a:t>
            </a:r>
          </a:p>
          <a:p>
            <a:pPr lvl="1"/>
            <a:r>
              <a:rPr lang="cs-CZ" dirty="0"/>
              <a:t>vyhláška MK 156/2003 Sb.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97674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povodně, vodovodní havárie, zatíkání</a:t>
            </a:r>
          </a:p>
          <a:p>
            <a:r>
              <a:rPr lang="cs-CZ" dirty="0"/>
              <a:t>zvýšení vlhkosti</a:t>
            </a:r>
          </a:p>
          <a:p>
            <a:r>
              <a:rPr lang="cs-CZ" dirty="0"/>
              <a:t>obrana</a:t>
            </a:r>
          </a:p>
          <a:p>
            <a:pPr lvl="1"/>
            <a:r>
              <a:rPr lang="cs-CZ" dirty="0"/>
              <a:t>stavění budov mimo záplavová území</a:t>
            </a:r>
          </a:p>
          <a:p>
            <a:pPr lvl="1"/>
            <a:r>
              <a:rPr lang="cs-CZ" dirty="0"/>
              <a:t>knihovny ve vyšších patrech</a:t>
            </a:r>
          </a:p>
          <a:p>
            <a:pPr lvl="1"/>
            <a:r>
              <a:rPr lang="cs-CZ" dirty="0"/>
              <a:t>vzácné knihy ve vyšších patrech</a:t>
            </a:r>
          </a:p>
          <a:p>
            <a:r>
              <a:rPr lang="cs-CZ" dirty="0"/>
              <a:t>zmrazování fondů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30" y="502393"/>
            <a:ext cx="44767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505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Oheň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protipožární plán</a:t>
            </a:r>
          </a:p>
          <a:p>
            <a:r>
              <a:rPr lang="cs-CZ" dirty="0"/>
              <a:t>hasicí přístroje</a:t>
            </a:r>
          </a:p>
          <a:p>
            <a:r>
              <a:rPr lang="cs-CZ" dirty="0"/>
              <a:t>nouzové východy</a:t>
            </a:r>
          </a:p>
          <a:p>
            <a:pPr lvl="1"/>
            <a:r>
              <a:rPr lang="cs-CZ" dirty="0"/>
              <a:t>dobře označené</a:t>
            </a:r>
          </a:p>
          <a:p>
            <a:pPr lvl="1"/>
            <a:r>
              <a:rPr lang="cs-CZ" dirty="0"/>
              <a:t>uvolněné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7" y="2383325"/>
            <a:ext cx="2809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5815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Biologické faktory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brouci, plísně, hlodavci</a:t>
            </a:r>
          </a:p>
          <a:p>
            <a:r>
              <a:rPr lang="cs-CZ" dirty="0"/>
              <a:t>souvisí s prostředím</a:t>
            </a:r>
          </a:p>
          <a:p>
            <a:r>
              <a:rPr lang="cs-CZ" dirty="0"/>
              <a:t>dezinfekce (Savo)</a:t>
            </a:r>
          </a:p>
          <a:p>
            <a:r>
              <a:rPr lang="cs-CZ" dirty="0"/>
              <a:t>dezinsekce</a:t>
            </a:r>
          </a:p>
          <a:p>
            <a:r>
              <a:rPr lang="cs-CZ" dirty="0"/>
              <a:t>deratizace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6298" r="4384" b="3807"/>
          <a:stretch/>
        </p:blipFill>
        <p:spPr bwMode="auto">
          <a:xfrm>
            <a:off x="8999621" y="1978563"/>
            <a:ext cx="2579571" cy="41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540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krádeže dokumentů, techniky</a:t>
            </a:r>
          </a:p>
          <a:p>
            <a:r>
              <a:rPr lang="cs-CZ" dirty="0"/>
              <a:t>minimalizovat nebezpečí krádeží</a:t>
            </a:r>
          </a:p>
          <a:p>
            <a:r>
              <a:rPr lang="cs-CZ" dirty="0"/>
              <a:t>vhodné rozmístění služeb</a:t>
            </a:r>
          </a:p>
          <a:p>
            <a:pPr lvl="1"/>
            <a:r>
              <a:rPr lang="cs-CZ" dirty="0"/>
              <a:t>stálý dozor</a:t>
            </a:r>
          </a:p>
          <a:p>
            <a:r>
              <a:rPr lang="cs-CZ" dirty="0"/>
              <a:t>dostatečné personální zabezpečení</a:t>
            </a:r>
          </a:p>
          <a:p>
            <a:r>
              <a:rPr lang="cs-CZ" dirty="0"/>
              <a:t>šatny, odkládací prostory</a:t>
            </a:r>
          </a:p>
          <a:p>
            <a:r>
              <a:rPr lang="cs-CZ" dirty="0"/>
              <a:t>kamerový systém (ano x ne)</a:t>
            </a:r>
          </a:p>
          <a:p>
            <a:r>
              <a:rPr lang="cs-CZ" dirty="0"/>
              <a:t>ideální 1 vchod/východ</a:t>
            </a:r>
          </a:p>
          <a:p>
            <a:r>
              <a:rPr lang="cs-CZ" dirty="0"/>
              <a:t>zabezpečení oken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6" t="3332" r="1316"/>
          <a:stretch/>
        </p:blipFill>
        <p:spPr bwMode="auto">
          <a:xfrm>
            <a:off x="8344922" y="2185220"/>
            <a:ext cx="2926261" cy="345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891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Zabezpečení dokumentů proti krádeži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magnetické proužky</a:t>
            </a:r>
          </a:p>
          <a:p>
            <a:r>
              <a:rPr lang="cs-CZ" dirty="0"/>
              <a:t>RFID čipy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581" y="2859575"/>
            <a:ext cx="26670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704533" y="3940662"/>
            <a:ext cx="641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cs-CZ" altLang="cs-CZ" sz="7200" dirty="0"/>
              <a:t>x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94" y="2998473"/>
            <a:ext cx="265747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33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Detekční brány + de/aktivátory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5" y="2624135"/>
            <a:ext cx="2382080" cy="3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16068" b="8718"/>
          <a:stretch/>
        </p:blipFill>
        <p:spPr bwMode="auto">
          <a:xfrm>
            <a:off x="2645883" y="2421528"/>
            <a:ext cx="2249055" cy="278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90" y="1789453"/>
            <a:ext cx="2075570" cy="279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10" y="1797218"/>
            <a:ext cx="2588684" cy="28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79" y="1789453"/>
            <a:ext cx="1845978" cy="210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4439"/>
          <a:stretch/>
        </p:blipFill>
        <p:spPr bwMode="auto">
          <a:xfrm>
            <a:off x="4574792" y="4865124"/>
            <a:ext cx="2087896" cy="13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6"/>
          <a:stretch/>
        </p:blipFill>
        <p:spPr bwMode="auto">
          <a:xfrm>
            <a:off x="6852210" y="4773400"/>
            <a:ext cx="1798501" cy="129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55" y="4038448"/>
            <a:ext cx="2237362" cy="203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473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Speciální dokumenty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jak je chránit</a:t>
            </a:r>
          </a:p>
          <a:p>
            <a:pPr lvl="1"/>
            <a:r>
              <a:rPr lang="cs-CZ" dirty="0"/>
              <a:t>staré tisky</a:t>
            </a:r>
          </a:p>
          <a:p>
            <a:pPr lvl="1"/>
            <a:r>
              <a:rPr lang="cs-CZ" dirty="0"/>
              <a:t>mikrofiše</a:t>
            </a:r>
          </a:p>
          <a:p>
            <a:pPr lvl="1"/>
            <a:r>
              <a:rPr lang="cs-CZ" dirty="0"/>
              <a:t>fotografie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480" y="2114758"/>
            <a:ext cx="1954670" cy="333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odnikatel, PlÃ¡novÃ¡nÃ­ VÃ½roby, OvlÃ¡dacÃ­ Prvek">
            <a:extLst>
              <a:ext uri="{FF2B5EF4-FFF2-40B4-BE49-F238E27FC236}">
                <a16:creationId xmlns:a16="http://schemas.microsoft.com/office/drawing/2014/main" xmlns="" id="{A6D8909C-B7B7-4FF9-8040-89CE8C34E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F4C190-3C20-4AE9-A0A5-E33B606B6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Automatizace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A7710E0-612A-4FC3-9070-FD224998E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ICT a standardy</a:t>
            </a:r>
          </a:p>
          <a:p>
            <a:r>
              <a:rPr lang="cs-CZ" dirty="0">
                <a:solidFill>
                  <a:schemeClr val="tx1"/>
                </a:solidFill>
              </a:rPr>
              <a:t>knihovní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informační systémy</a:t>
            </a:r>
          </a:p>
          <a:p>
            <a:r>
              <a:rPr lang="cs-CZ" dirty="0">
                <a:solidFill>
                  <a:schemeClr val="tx1"/>
                </a:solidFill>
              </a:rPr>
              <a:t>další systémy</a:t>
            </a:r>
          </a:p>
          <a:p>
            <a:r>
              <a:rPr lang="cs-CZ" dirty="0">
                <a:solidFill>
                  <a:schemeClr val="tx1"/>
                </a:solidFill>
              </a:rPr>
              <a:t>propojování systémů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94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942320" cy="443382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integrace nových komunikačních technologií a výpočetní techniky</a:t>
            </a:r>
          </a:p>
          <a:p>
            <a:pPr lvl="1"/>
            <a:r>
              <a:rPr lang="cs-CZ" dirty="0"/>
              <a:t>do knihoven a informačních středisek</a:t>
            </a:r>
          </a:p>
          <a:p>
            <a:pPr lvl="1"/>
            <a:r>
              <a:rPr lang="cs-CZ" dirty="0"/>
              <a:t>cíl: zefektivnění a racionalizace činnosti</a:t>
            </a:r>
          </a:p>
          <a:p>
            <a:r>
              <a:rPr lang="cs-CZ" dirty="0"/>
              <a:t>zavádění a správa automatizovaných knihovních systémů (AKS)</a:t>
            </a:r>
          </a:p>
          <a:p>
            <a:pPr lvl="1"/>
            <a:r>
              <a:rPr lang="cs-CZ" dirty="0"/>
              <a:t>2. pol. 90. let</a:t>
            </a:r>
          </a:p>
          <a:p>
            <a:pPr lvl="1"/>
            <a:r>
              <a:rPr lang="cs-CZ" dirty="0"/>
              <a:t>často zúženo na OPAC a katalogizaci</a:t>
            </a:r>
          </a:p>
          <a:p>
            <a:r>
              <a:rPr lang="cs-CZ" dirty="0"/>
              <a:t>implementace standardů</a:t>
            </a:r>
          </a:p>
          <a:p>
            <a:r>
              <a:rPr lang="cs-CZ" dirty="0"/>
              <a:t>sdílení dat</a:t>
            </a:r>
          </a:p>
          <a:p>
            <a:pPr lvl="1"/>
            <a:r>
              <a:rPr lang="cs-CZ" dirty="0"/>
              <a:t>např. souborné katalogy, sdílená katalogizace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3472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iskÃ¡rna, PapÃ­rovÃ¡nÃ­, Tisk, ÄlovÄk, PrÃ¡ce, PracovnÃ­">
            <a:extLst>
              <a:ext uri="{FF2B5EF4-FFF2-40B4-BE49-F238E27FC236}">
                <a16:creationId xmlns:a16="http://schemas.microsoft.com/office/drawing/2014/main" xmlns="" id="{8225AB3A-E828-4EA7-8B36-F8C0F7694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3" b="32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45549E29-E797-4A00-B030-3AB01640CF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9305716-272F-409B-9296-57D15E6C9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Digitalizace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BD532D6-3224-4E2F-B8D0-534D6CAC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proces</a:t>
            </a:r>
          </a:p>
          <a:p>
            <a:r>
              <a:rPr lang="cs-CZ" dirty="0">
                <a:solidFill>
                  <a:schemeClr val="tx1"/>
                </a:solidFill>
              </a:rPr>
              <a:t>technologie</a:t>
            </a:r>
          </a:p>
          <a:p>
            <a:r>
              <a:rPr lang="cs-CZ" dirty="0">
                <a:solidFill>
                  <a:schemeClr val="tx1"/>
                </a:solidFill>
              </a:rPr>
              <a:t>standardy</a:t>
            </a:r>
          </a:p>
          <a:p>
            <a:r>
              <a:rPr lang="cs-CZ" dirty="0" err="1">
                <a:solidFill>
                  <a:schemeClr val="tx1"/>
                </a:solidFill>
              </a:rPr>
              <a:t>workflow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digitální knihovny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C609E9FA-BDDE-45C4-8F5E-974D4208D2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7737E529-E43B-4948-B3C4-7F6B806FCC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5443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52ABB703-2B0E-4C3B-B4A2-F3973548E5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04235F-56D4-492B-A4C0-6D795440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Ostatní zdroje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4A410FB2-85DA-442C-8B22-D04FF76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92" y="1258692"/>
            <a:ext cx="5451627" cy="402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xmlns="" id="{9C21570E-E159-49A6-9891-FA397B7A92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3E79C30-4D41-47BA-8899-C731DD72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z členství v organizacích</a:t>
            </a:r>
          </a:p>
          <a:p>
            <a:r>
              <a:rPr lang="cs-CZ" dirty="0"/>
              <a:t>mateřská instituce</a:t>
            </a:r>
          </a:p>
          <a:p>
            <a:r>
              <a:rPr lang="cs-CZ" dirty="0"/>
              <a:t>ze služebních cest</a:t>
            </a:r>
          </a:p>
          <a:p>
            <a:r>
              <a:rPr lang="cs-CZ" dirty="0"/>
              <a:t>atd.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E95DA498-D9A2-4DA9-B9DA-B3776E08CF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xmlns="" id="{82A73093-4B9D-420D-B17E-52293703A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248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6"/>
            <a:ext cx="10655166" cy="3912278"/>
          </a:xfrm>
        </p:spPr>
        <p:txBody>
          <a:bodyPr>
            <a:normAutofit/>
          </a:bodyPr>
          <a:lstStyle/>
          <a:p>
            <a:r>
              <a:rPr lang="cs-CZ" dirty="0"/>
              <a:t>proces převodu tištěných dokumentů do elektronické podoby</a:t>
            </a:r>
          </a:p>
          <a:p>
            <a:r>
              <a:rPr lang="cs-CZ" dirty="0"/>
              <a:t>aktuální téma v knihovnách</a:t>
            </a:r>
          </a:p>
          <a:p>
            <a:r>
              <a:rPr lang="cs-CZ" dirty="0"/>
              <a:t>důvody</a:t>
            </a:r>
          </a:p>
          <a:p>
            <a:pPr lvl="1"/>
            <a:r>
              <a:rPr lang="cs-CZ" dirty="0"/>
              <a:t>ochrana kulturního dědictví</a:t>
            </a:r>
          </a:p>
          <a:p>
            <a:pPr lvl="1"/>
            <a:r>
              <a:rPr lang="cs-CZ" dirty="0"/>
              <a:t>záložní kopie</a:t>
            </a:r>
          </a:p>
          <a:p>
            <a:pPr lvl="1"/>
            <a:r>
              <a:rPr lang="cs-CZ" dirty="0"/>
              <a:t>větší dostupnost literatury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958" y="2611171"/>
            <a:ext cx="3240087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7828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digitalizace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4"/>
          </a:xfrm>
        </p:spPr>
        <p:txBody>
          <a:bodyPr>
            <a:normAutofit/>
          </a:bodyPr>
          <a:lstStyle/>
          <a:p>
            <a:r>
              <a:rPr lang="cs-CZ" dirty="0"/>
              <a:t>výběr dokumentů</a:t>
            </a:r>
          </a:p>
          <a:p>
            <a:r>
              <a:rPr lang="cs-CZ" dirty="0"/>
              <a:t>příprava </a:t>
            </a:r>
            <a:r>
              <a:rPr lang="cs-CZ" dirty="0" err="1"/>
              <a:t>workflow</a:t>
            </a:r>
            <a:endParaRPr lang="cs-CZ" dirty="0"/>
          </a:p>
          <a:p>
            <a:r>
              <a:rPr lang="cs-CZ" dirty="0"/>
              <a:t>volba vhodného zařízení</a:t>
            </a:r>
          </a:p>
          <a:p>
            <a:r>
              <a:rPr lang="cs-CZ" dirty="0"/>
              <a:t>převod do digitální podoby</a:t>
            </a:r>
          </a:p>
          <a:p>
            <a:pPr lvl="1"/>
            <a:r>
              <a:rPr lang="cs-CZ" dirty="0"/>
              <a:t>úprava na PC</a:t>
            </a:r>
          </a:p>
          <a:p>
            <a:pPr lvl="1"/>
            <a:r>
              <a:rPr lang="cs-CZ" dirty="0"/>
              <a:t>OCR, ořezání, otočení, srovnání zkosení, zvýšení kontrastu, jasu, úprava barev,...</a:t>
            </a:r>
          </a:p>
          <a:p>
            <a:pPr lvl="1"/>
            <a:r>
              <a:rPr lang="cs-CZ" dirty="0"/>
              <a:t>uložení do výstupního formátu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5050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OCR = </a:t>
            </a:r>
            <a:r>
              <a:rPr lang="cs-CZ" dirty="0" err="1"/>
              <a:t>Optical</a:t>
            </a:r>
            <a:r>
              <a:rPr lang="cs-CZ" dirty="0"/>
              <a:t> </a:t>
            </a:r>
            <a:r>
              <a:rPr lang="cs-CZ" dirty="0" err="1"/>
              <a:t>Character</a:t>
            </a:r>
            <a:r>
              <a:rPr lang="cs-CZ" dirty="0"/>
              <a:t> </a:t>
            </a:r>
            <a:r>
              <a:rPr lang="cs-CZ" dirty="0" err="1"/>
              <a:t>Recognition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226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automatické rozpoznávání textu</a:t>
            </a:r>
          </a:p>
          <a:p>
            <a:pPr lvl="1"/>
            <a:r>
              <a:rPr lang="cs-CZ" dirty="0"/>
              <a:t>obrazová předloha</a:t>
            </a:r>
          </a:p>
          <a:p>
            <a:pPr lvl="1"/>
            <a:r>
              <a:rPr lang="cs-CZ" dirty="0"/>
              <a:t>analýza znaků</a:t>
            </a:r>
          </a:p>
          <a:p>
            <a:pPr lvl="1"/>
            <a:r>
              <a:rPr lang="cs-CZ" dirty="0"/>
              <a:t>porovnání s DB (znaky, slova)</a:t>
            </a:r>
          </a:p>
          <a:p>
            <a:pPr lvl="1"/>
            <a:r>
              <a:rPr lang="cs-CZ" dirty="0"/>
              <a:t>rozpoznávání ručně psaného písma</a:t>
            </a:r>
          </a:p>
          <a:p>
            <a:r>
              <a:rPr lang="cs-CZ" dirty="0"/>
              <a:t>kvalita OCR</a:t>
            </a:r>
          </a:p>
          <a:p>
            <a:pPr lvl="1"/>
            <a:r>
              <a:rPr lang="cs-CZ" dirty="0"/>
              <a:t>přesnost rozpoznání</a:t>
            </a:r>
          </a:p>
          <a:p>
            <a:pPr lvl="1"/>
            <a:r>
              <a:rPr lang="cs-CZ" dirty="0"/>
              <a:t>kvalita předlohy</a:t>
            </a:r>
          </a:p>
          <a:p>
            <a:r>
              <a:rPr lang="cs-CZ" dirty="0"/>
              <a:t>OCR pro národní jazyky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84496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3994301"/>
            <a:ext cx="24479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12553" y="3438676"/>
            <a:ext cx="2103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3"/>
              </a:rPr>
              <a:t>ScanTaylor</a:t>
            </a:r>
            <a:endParaRPr lang="cs-CZ" altLang="cs-CZ" sz="2800" b="1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1" y="1308251"/>
            <a:ext cx="2447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3991" y="754213"/>
            <a:ext cx="1943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5"/>
              </a:rPr>
              <a:t>OmniPage</a:t>
            </a:r>
            <a:endParaRPr lang="cs-CZ" altLang="cs-CZ" sz="2800" b="1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1330476"/>
            <a:ext cx="25923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32141" y="754213"/>
            <a:ext cx="1589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7"/>
              </a:rPr>
              <a:t>Readiris</a:t>
            </a:r>
            <a:endParaRPr lang="cs-CZ" altLang="cs-CZ" sz="2800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8" y="3994301"/>
            <a:ext cx="25923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68541" y="3418038"/>
            <a:ext cx="32115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>
                <a:hlinkClick r:id="rId9"/>
              </a:rPr>
              <a:t>Abby Fine Reader</a:t>
            </a:r>
            <a:endParaRPr lang="cs-CZ" altLang="cs-CZ" sz="2800" b="1"/>
          </a:p>
        </p:txBody>
      </p:sp>
    </p:spTree>
    <p:extLst>
      <p:ext uri="{BB962C8B-B14F-4D97-AF65-F5344CB8AC3E}">
        <p14:creationId xmlns:p14="http://schemas.microsoft.com/office/powerpoint/2010/main" val="29509600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Ruční a tužkové skenery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076425"/>
            <a:ext cx="41910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98" y="4521326"/>
            <a:ext cx="1905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8743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823" y="4507071"/>
            <a:ext cx="2857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48" y="222923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VÃ½sledek obrÃ¡zku pro rocke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2430740"/>
            <a:ext cx="2633233" cy="263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11843" y="5278596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8"/>
              </a:rPr>
              <a:t>https://youtu.be/YnbhLStChMc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4627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Plochý skener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03" y="3309938"/>
            <a:ext cx="2481263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72" y="2035043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 b="18970"/>
          <a:stretch/>
        </p:blipFill>
        <p:spPr bwMode="auto">
          <a:xfrm>
            <a:off x="7094538" y="2029877"/>
            <a:ext cx="2857500" cy="162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3309938"/>
            <a:ext cx="2711450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8" y="378538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4597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Rotační skener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259" y="2966603"/>
            <a:ext cx="2808288" cy="215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2769752"/>
            <a:ext cx="38163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586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skener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tvorba 3D modelů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77" y="2897294"/>
            <a:ext cx="47625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6921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Knižní skener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53" y="2774300"/>
            <a:ext cx="2103438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4" y="2794937"/>
            <a:ext cx="1943100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699" y="2794937"/>
            <a:ext cx="2246312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219" y="2794937"/>
            <a:ext cx="3673475" cy="28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8964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Úložiště/</a:t>
            </a:r>
            <a:r>
              <a:rPr lang="cs-CZ" dirty="0" err="1"/>
              <a:t>repozitář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56815"/>
            <a:ext cx="10058400" cy="4241853"/>
          </a:xfrm>
        </p:spPr>
        <p:txBody>
          <a:bodyPr>
            <a:normAutofit/>
          </a:bodyPr>
          <a:lstStyle/>
          <a:p>
            <a:r>
              <a:rPr lang="cs-CZ" dirty="0"/>
              <a:t>volba vhodného SW/HW řešení</a:t>
            </a:r>
          </a:p>
          <a:p>
            <a:r>
              <a:rPr lang="cs-CZ" dirty="0"/>
              <a:t>volba vhodného formátu</a:t>
            </a:r>
          </a:p>
          <a:p>
            <a:pPr lvl="1"/>
            <a:r>
              <a:rPr lang="cs-CZ" dirty="0"/>
              <a:t>TXT, PDF, </a:t>
            </a:r>
            <a:r>
              <a:rPr lang="cs-CZ" dirty="0" err="1"/>
              <a:t>DjVu</a:t>
            </a:r>
            <a:r>
              <a:rPr lang="cs-CZ" dirty="0"/>
              <a:t>, PNG, JPG, TIFF, </a:t>
            </a:r>
            <a:r>
              <a:rPr lang="cs-CZ" dirty="0" err="1"/>
              <a:t>ePub</a:t>
            </a:r>
            <a:r>
              <a:rPr lang="cs-CZ" dirty="0"/>
              <a:t>, XML,...</a:t>
            </a:r>
          </a:p>
          <a:p>
            <a:r>
              <a:rPr lang="cs-CZ" dirty="0"/>
              <a:t>základní požadavky</a:t>
            </a:r>
          </a:p>
          <a:p>
            <a:pPr lvl="1"/>
            <a:r>
              <a:rPr lang="cs-CZ" dirty="0"/>
              <a:t>bezpečnost</a:t>
            </a:r>
          </a:p>
          <a:p>
            <a:pPr lvl="1"/>
            <a:r>
              <a:rPr lang="cs-CZ" dirty="0"/>
              <a:t>dlouhodobá udržitelnost</a:t>
            </a:r>
          </a:p>
          <a:p>
            <a:pPr lvl="1"/>
            <a:r>
              <a:rPr lang="cs-CZ" dirty="0"/>
              <a:t>zálohování úložiště</a:t>
            </a:r>
          </a:p>
        </p:txBody>
      </p:sp>
    </p:spTree>
    <p:extLst>
      <p:ext uri="{BB962C8B-B14F-4D97-AF65-F5344CB8AC3E}">
        <p14:creationId xmlns:p14="http://schemas.microsoft.com/office/powerpoint/2010/main" val="3242939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b7f8b434fd4ef7d5c132c24b958dc9ac10f08"/>
</p:tagLst>
</file>

<file path=ppt/theme/theme1.xml><?xml version="1.0" encoding="utf-8"?>
<a:theme xmlns:a="http://schemas.openxmlformats.org/drawingml/2006/main" name="Retrospektiva">
  <a:themeElements>
    <a:clrScheme name="Vlastní 1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BD582C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3287</Words>
  <Application>Microsoft Office PowerPoint</Application>
  <PresentationFormat>Vlastní</PresentationFormat>
  <Paragraphs>855</Paragraphs>
  <Slides>142</Slides>
  <Notes>0</Notes>
  <HiddenSlides>0</HiddenSlides>
  <MMClips>1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142</vt:i4>
      </vt:variant>
    </vt:vector>
  </HeadingPairs>
  <TitlesOfParts>
    <vt:vector size="144" baseType="lpstr">
      <vt:lpstr>Retrospektiva</vt:lpstr>
      <vt:lpstr>Image</vt:lpstr>
      <vt:lpstr>Procesy knihoven</vt:lpstr>
      <vt:lpstr>Akvizice</vt:lpstr>
      <vt:lpstr>Akvizice</vt:lpstr>
      <vt:lpstr>Způsoby akvizice</vt:lpstr>
      <vt:lpstr>Nákup</vt:lpstr>
      <vt:lpstr>Výměna</vt:lpstr>
      <vt:lpstr>Dar</vt:lpstr>
      <vt:lpstr>Povinný výtisk</vt:lpstr>
      <vt:lpstr>Ostatní zdroje</vt:lpstr>
      <vt:lpstr>Činnosti v akvizici</vt:lpstr>
      <vt:lpstr>Profilování KF</vt:lpstr>
      <vt:lpstr>Hledisko profilování</vt:lpstr>
      <vt:lpstr>Sledování produkce</vt:lpstr>
      <vt:lpstr>Sledování produkce</vt:lpstr>
      <vt:lpstr>Zdroje o novinkách na trhu</vt:lpstr>
      <vt:lpstr>Prezentace aplikace PowerPoint</vt:lpstr>
      <vt:lpstr>České knižní veletrhy</vt:lpstr>
      <vt:lpstr>Český trh - zajímavosti</vt:lpstr>
      <vt:lpstr>Zprostředkovatelé</vt:lpstr>
      <vt:lpstr>Zprostředkovatelé</vt:lpstr>
      <vt:lpstr>Internetová knihkupectví</vt:lpstr>
      <vt:lpstr>Desideráta</vt:lpstr>
      <vt:lpstr>Evidence objednávek</vt:lpstr>
      <vt:lpstr>Nové knihy na FSS MU</vt:lpstr>
      <vt:lpstr>Forma objednávky</vt:lpstr>
      <vt:lpstr>Elektronická objednávka</vt:lpstr>
      <vt:lpstr>Urgence objednávky</vt:lpstr>
      <vt:lpstr>Dodání dokumentu</vt:lpstr>
      <vt:lpstr>Možnosti faktur</vt:lpstr>
      <vt:lpstr>Prvotní evidence</vt:lpstr>
      <vt:lpstr>Přírůstkový seznam</vt:lpstr>
      <vt:lpstr>Úbytkový seznam</vt:lpstr>
      <vt:lpstr>Úbytkový seznam</vt:lpstr>
      <vt:lpstr>Katalogizace</vt:lpstr>
      <vt:lpstr>Katalogizace</vt:lpstr>
      <vt:lpstr>Bibliografický x katalogizační</vt:lpstr>
      <vt:lpstr>Prezentace aplikace PowerPoint</vt:lpstr>
      <vt:lpstr>Bibliografické údaje</vt:lpstr>
      <vt:lpstr>Dělení bibliografických údajů</vt:lpstr>
      <vt:lpstr>Selekční údaje</vt:lpstr>
      <vt:lpstr>Katalogizační pravidla</vt:lpstr>
      <vt:lpstr>Vývoj katalogizačních pravidel v Č(S)R</vt:lpstr>
      <vt:lpstr>Vývoj katalogizačních pravidel v Č(S)R</vt:lpstr>
      <vt:lpstr>Vývoj katalogizačních pravidel v Č(S)R</vt:lpstr>
      <vt:lpstr>ISBD pravidla – bibliografický popis</vt:lpstr>
      <vt:lpstr>Mezinárodní pravidla ISBD</vt:lpstr>
      <vt:lpstr>Druhy katalogizace</vt:lpstr>
      <vt:lpstr>Jmenný popis</vt:lpstr>
      <vt:lpstr>Věcný popis</vt:lpstr>
      <vt:lpstr>Autority</vt:lpstr>
      <vt:lpstr>Trendy v katalogizaci</vt:lpstr>
      <vt:lpstr>Sdílená katalogizace</vt:lpstr>
      <vt:lpstr>Technické předpoklady sdílené katalogizace</vt:lpstr>
      <vt:lpstr>Organizační předpoklady SK</vt:lpstr>
      <vt:lpstr>Organizace knihovního fondu</vt:lpstr>
      <vt:lpstr>Knihovní fond</vt:lpstr>
      <vt:lpstr>Jaké druhy dokumentů mohou být v knihovně???</vt:lpstr>
      <vt:lpstr>Složení knihovního fondu</vt:lpstr>
      <vt:lpstr>Vlastnosti KF</vt:lpstr>
      <vt:lpstr>Přístupnost fondu</vt:lpstr>
      <vt:lpstr>Status dokumentů v KF</vt:lpstr>
      <vt:lpstr>Práce s knihovním fondem</vt:lpstr>
      <vt:lpstr>Vyřazování z KF</vt:lpstr>
      <vt:lpstr>Revize knihovního fondu</vt:lpstr>
      <vt:lpstr>Revize knihovního fondu</vt:lpstr>
      <vt:lpstr>Revize KF</vt:lpstr>
      <vt:lpstr>Výsledky revize a řešení problémů</vt:lpstr>
      <vt:lpstr>Protokol o revizi</vt:lpstr>
      <vt:lpstr>Revize KF</vt:lpstr>
      <vt:lpstr>Značení dokumentů ve fondu</vt:lpstr>
      <vt:lpstr>Stavění fondu</vt:lpstr>
      <vt:lpstr>Stavění fondu</vt:lpstr>
      <vt:lpstr>Stavění fondu</vt:lpstr>
      <vt:lpstr>Ochrana knihovního fondu</vt:lpstr>
      <vt:lpstr>Definice</vt:lpstr>
      <vt:lpstr>Teplota a vlhkost</vt:lpstr>
      <vt:lpstr>Světlo</vt:lpstr>
      <vt:lpstr>Prach a znečištěné ovzduší</vt:lpstr>
      <vt:lpstr>Živelné pohromy</vt:lpstr>
      <vt:lpstr>Voda</vt:lpstr>
      <vt:lpstr>Oheň</vt:lpstr>
      <vt:lpstr>Biologické faktory</vt:lpstr>
      <vt:lpstr>Krádeže</vt:lpstr>
      <vt:lpstr>Zabezpečení dokumentů proti krádeži</vt:lpstr>
      <vt:lpstr>Detekční brány + de/aktivátory</vt:lpstr>
      <vt:lpstr>Speciální dokumenty</vt:lpstr>
      <vt:lpstr>Automatizace</vt:lpstr>
      <vt:lpstr>Automatizace</vt:lpstr>
      <vt:lpstr>Digitalizace</vt:lpstr>
      <vt:lpstr>Digitalizace</vt:lpstr>
      <vt:lpstr>Proces digitalizace</vt:lpstr>
      <vt:lpstr>OCR = Optical Character Recognition</vt:lpstr>
      <vt:lpstr>Prezentace aplikace PowerPoint</vt:lpstr>
      <vt:lpstr>Ruční a tužkové skenery</vt:lpstr>
      <vt:lpstr>Plochý skener</vt:lpstr>
      <vt:lpstr>Rotační skener</vt:lpstr>
      <vt:lpstr>3D skener</vt:lpstr>
      <vt:lpstr>Knižní skener</vt:lpstr>
      <vt:lpstr>Úložiště/repozitář</vt:lpstr>
      <vt:lpstr>LTP = long term preservation</vt:lpstr>
      <vt:lpstr>Strategie LTP</vt:lpstr>
      <vt:lpstr>Metadata</vt:lpstr>
      <vt:lpstr>Druhy metadat</vt:lpstr>
      <vt:lpstr>Národní digitální knihovna</vt:lpstr>
      <vt:lpstr>Správa e-zdrojů</vt:lpstr>
      <vt:lpstr>Akvizice EIZ</vt:lpstr>
      <vt:lpstr>Propagace EIZ</vt:lpstr>
      <vt:lpstr>Statistiky, evidence činnosti</vt:lpstr>
      <vt:lpstr>Nevěřím žádné statistice, kterou jsem sám nezfalšoval.</vt:lpstr>
      <vt:lpstr>Prezentace aplikace PowerPoint</vt:lpstr>
      <vt:lpstr>Statistiky v knihovnách</vt:lpstr>
      <vt:lpstr>Možnosti výstupů</vt:lpstr>
      <vt:lpstr>Benchmarking</vt:lpstr>
      <vt:lpstr>Dělení benchmarkingu</vt:lpstr>
      <vt:lpstr>Druhy benchmarkingu</vt:lpstr>
      <vt:lpstr>Další informace o benchmarkingu</vt:lpstr>
      <vt:lpstr>Akademické knihovny</vt:lpstr>
      <vt:lpstr>Další možnosti měření výkonu</vt:lpstr>
      <vt:lpstr>Prezentace aplikace PowerPoint</vt:lpstr>
      <vt:lpstr>Propagace</vt:lpstr>
      <vt:lpstr>Základní oblasti</vt:lpstr>
      <vt:lpstr>Co budeme propagovat</vt:lpstr>
      <vt:lpstr>Cílová skupina</vt:lpstr>
      <vt:lpstr>Cíle propagace</vt:lpstr>
      <vt:lpstr>Forma propagace</vt:lpstr>
      <vt:lpstr>Propagujeme všude?</vt:lpstr>
      <vt:lpstr>Prezentace aplikace PowerPoint</vt:lpstr>
      <vt:lpstr>Komunikace</vt:lpstr>
      <vt:lpstr>PR oddělení</vt:lpstr>
      <vt:lpstr>Prezentace aplikace PowerPoint</vt:lpstr>
      <vt:lpstr>Další možnosti propagace?</vt:lpstr>
      <vt:lpstr>Místo propagace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Nástroje propagace</vt:lpstr>
      <vt:lpstr>Skvělými službami</vt:lpstr>
      <vt:lpstr>Použitá literatura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knihoven</dc:title>
  <dc:creator>Martin Krčál</dc:creator>
  <cp:lastModifiedBy>MZK</cp:lastModifiedBy>
  <cp:revision>17</cp:revision>
  <dcterms:created xsi:type="dcterms:W3CDTF">2018-11-08T21:56:49Z</dcterms:created>
  <dcterms:modified xsi:type="dcterms:W3CDTF">2019-11-22T11:46:44Z</dcterms:modified>
</cp:coreProperties>
</file>