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Psaní odborných textů</a:t>
            </a:r>
            <a:br>
              <a:rPr lang="cs-CZ" sz="5400" b="1" dirty="0" smtClean="0"/>
            </a:br>
            <a:r>
              <a:rPr lang="cs-CZ" sz="5400" b="1" dirty="0" smtClean="0"/>
              <a:t> </a:t>
            </a:r>
            <a:br>
              <a:rPr lang="cs-CZ" sz="5400" b="1" dirty="0" smtClean="0"/>
            </a:br>
            <a:r>
              <a:rPr lang="cs-CZ" sz="4400" b="1" dirty="0" smtClean="0"/>
              <a:t>Úkoly 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31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60408"/>
          </a:xfrm>
        </p:spPr>
        <p:txBody>
          <a:bodyPr/>
          <a:lstStyle/>
          <a:p>
            <a:r>
              <a:rPr lang="cs-CZ" dirty="0" smtClean="0"/>
              <a:t>Průběžné 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4645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 smtClean="0"/>
              <a:t>1 </a:t>
            </a:r>
            <a:r>
              <a:rPr lang="cs-CZ" sz="2400" b="1" dirty="0" smtClean="0"/>
              <a:t>Výběr tématu (IS – organizační pokyny)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</a:t>
            </a:r>
            <a:r>
              <a:rPr lang="cs-CZ" sz="2400" b="1" dirty="0" smtClean="0"/>
              <a:t>Práce </a:t>
            </a:r>
            <a:r>
              <a:rPr lang="cs-CZ" sz="2400" b="1" dirty="0" smtClean="0"/>
              <a:t>s </a:t>
            </a:r>
            <a:r>
              <a:rPr lang="cs-CZ" sz="2400" b="1" cap="all" dirty="0" smtClean="0"/>
              <a:t>tématem (</a:t>
            </a:r>
            <a:r>
              <a:rPr lang="cs-CZ" sz="2400" b="1" dirty="0" smtClean="0"/>
              <a:t>termín odevzdání do </a:t>
            </a:r>
            <a:r>
              <a:rPr lang="cs-CZ" sz="2400" b="1" dirty="0" err="1" smtClean="0"/>
              <a:t>ISu</a:t>
            </a:r>
            <a:r>
              <a:rPr lang="cs-CZ" sz="2400" b="1" dirty="0" smtClean="0"/>
              <a:t>: do středy 30. 10. 2019)</a:t>
            </a:r>
            <a:endParaRPr lang="cs-CZ" sz="2400" b="1" cap="al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krok a) volba tématu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krok b) příprava tématu na proces psaní projektu – viz </a:t>
            </a:r>
            <a:r>
              <a:rPr lang="cs-CZ" b="1" dirty="0" smtClean="0"/>
              <a:t>formulář v </a:t>
            </a:r>
            <a:r>
              <a:rPr lang="cs-CZ" b="1" dirty="0" err="1" smtClean="0"/>
              <a:t>ISu</a:t>
            </a:r>
            <a:endParaRPr lang="cs-CZ" b="1" dirty="0"/>
          </a:p>
          <a:p>
            <a:r>
              <a:rPr lang="cs-CZ" sz="2400" b="1" dirty="0"/>
              <a:t>2 Práce se </a:t>
            </a:r>
            <a:r>
              <a:rPr lang="cs-CZ" sz="2400" b="1" cap="all" dirty="0" smtClean="0"/>
              <a:t>zdroji (budou součástí projektu) </a:t>
            </a:r>
            <a:endParaRPr lang="cs-CZ" sz="2400" b="1" cap="all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/>
              <a:t> minimálně 5 různých </a:t>
            </a:r>
            <a:r>
              <a:rPr lang="cs-CZ" dirty="0" smtClean="0"/>
              <a:t>sekundárních zdrojů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z nich alespoň 2 zdroje cizojazyčné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smtClean="0"/>
              <a:t>cílené anotace </a:t>
            </a:r>
            <a:r>
              <a:rPr lang="cs-CZ" dirty="0" smtClean="0"/>
              <a:t>ke zdrojům (každá 500 znaků)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bibliografický soupis dle normy ISO 690</a:t>
            </a:r>
          </a:p>
          <a:p>
            <a:r>
              <a:rPr lang="cs-CZ" sz="2400" b="1" dirty="0" smtClean="0"/>
              <a:t>3 </a:t>
            </a:r>
            <a:r>
              <a:rPr lang="cs-CZ" sz="2400" b="1" cap="all" dirty="0" smtClean="0"/>
              <a:t>Projekt</a:t>
            </a:r>
            <a:r>
              <a:rPr lang="cs-CZ" sz="2400" b="1" dirty="0" smtClean="0"/>
              <a:t> seminární práce (termín odevzdání v </a:t>
            </a:r>
            <a:r>
              <a:rPr lang="cs-CZ" sz="2400" b="1" dirty="0" err="1" smtClean="0"/>
              <a:t>ISu</a:t>
            </a:r>
            <a:r>
              <a:rPr lang="cs-CZ" sz="2400" b="1" dirty="0" smtClean="0"/>
              <a:t>: do středy 27. 11. 2019)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viz formulář v </a:t>
            </a:r>
            <a:r>
              <a:rPr lang="cs-CZ" dirty="0" err="1" smtClean="0"/>
              <a:t>Isu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Peer to peer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19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Závěrečný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Tematicky oborová seminární práce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rozsah: textová část 6 normostran = 10400 znaků</a:t>
            </a:r>
          </a:p>
          <a:p>
            <a:pPr lvl="1"/>
            <a:r>
              <a:rPr lang="cs-CZ" dirty="0" smtClean="0"/>
              <a:t>do </a:t>
            </a:r>
            <a:r>
              <a:rPr lang="cs-CZ" dirty="0"/>
              <a:t>textové části se počítá </a:t>
            </a:r>
            <a:r>
              <a:rPr lang="cs-CZ" b="1" dirty="0"/>
              <a:t>úvod, stať, závěr </a:t>
            </a:r>
            <a:r>
              <a:rPr lang="cs-CZ" dirty="0"/>
              <a:t>včetně poznámek pod čarou</a:t>
            </a:r>
          </a:p>
          <a:p>
            <a:pPr lvl="1"/>
            <a:r>
              <a:rPr lang="cs-CZ" b="1" dirty="0"/>
              <a:t>nad rámec </a:t>
            </a:r>
            <a:r>
              <a:rPr lang="cs-CZ" b="1" dirty="0" smtClean="0"/>
              <a:t>6 </a:t>
            </a:r>
            <a:r>
              <a:rPr lang="cs-CZ" b="1" dirty="0"/>
              <a:t>normostran titulní list, obsah, klíčová </a:t>
            </a:r>
            <a:r>
              <a:rPr lang="cs-CZ" b="1" dirty="0" smtClean="0"/>
              <a:t>slova v Č a </a:t>
            </a:r>
            <a:r>
              <a:rPr lang="cs-CZ" b="1" dirty="0" err="1" smtClean="0"/>
              <a:t>A</a:t>
            </a:r>
            <a:r>
              <a:rPr lang="cs-CZ" b="1" dirty="0" smtClean="0"/>
              <a:t>, abstrakty v Č a </a:t>
            </a:r>
            <a:r>
              <a:rPr lang="cs-CZ" b="1" dirty="0" err="1" smtClean="0"/>
              <a:t>A</a:t>
            </a:r>
            <a:r>
              <a:rPr lang="cs-CZ" b="1" dirty="0" smtClean="0"/>
              <a:t>, </a:t>
            </a:r>
            <a:r>
              <a:rPr lang="cs-CZ" b="1" dirty="0"/>
              <a:t>seznam literatury a přílohy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ostatní viz formulář v </a:t>
            </a:r>
            <a:r>
              <a:rPr lang="cs-CZ" sz="2400" dirty="0" err="1" smtClean="0"/>
              <a:t>ISu</a:t>
            </a: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b="1" dirty="0" smtClean="0"/>
              <a:t>termín odevzdání do </a:t>
            </a:r>
            <a:r>
              <a:rPr lang="cs-CZ" sz="2400" b="1" dirty="0" err="1" smtClean="0"/>
              <a:t>ISu</a:t>
            </a:r>
            <a:r>
              <a:rPr lang="cs-CZ" sz="2400" b="1" dirty="0" smtClean="0"/>
              <a:t>:  15. 1. 2020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348506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</TotalTime>
  <Words>190</Words>
  <Application>Microsoft Office PowerPoint</Application>
  <PresentationFormat>Širokoúhlá obrazovka</PresentationFormat>
  <Paragraphs>23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Retrospektiva</vt:lpstr>
      <vt:lpstr>Psaní odborných textů   Úkoly </vt:lpstr>
      <vt:lpstr>Průběžné úkoly </vt:lpstr>
      <vt:lpstr>Závěrečný úkol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odborných textů   Příprava seminární práce</dc:title>
  <dc:creator>Pavlína Mazáčová</dc:creator>
  <cp:lastModifiedBy>Projekt INTERES</cp:lastModifiedBy>
  <cp:revision>9</cp:revision>
  <dcterms:created xsi:type="dcterms:W3CDTF">2018-03-23T07:15:09Z</dcterms:created>
  <dcterms:modified xsi:type="dcterms:W3CDTF">2019-10-04T05:55:06Z</dcterms:modified>
</cp:coreProperties>
</file>