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sldIdLst>
    <p:sldId id="290" r:id="rId2"/>
    <p:sldId id="318" r:id="rId3"/>
    <p:sldId id="317" r:id="rId4"/>
    <p:sldId id="320" r:id="rId5"/>
    <p:sldId id="291" r:id="rId6"/>
    <p:sldId id="319" r:id="rId7"/>
    <p:sldId id="359"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270" r:id="rId22"/>
    <p:sldId id="271" r:id="rId23"/>
    <p:sldId id="305" r:id="rId24"/>
    <p:sldId id="306" r:id="rId25"/>
    <p:sldId id="307" r:id="rId26"/>
    <p:sldId id="308" r:id="rId27"/>
    <p:sldId id="309" r:id="rId28"/>
    <p:sldId id="310" r:id="rId29"/>
    <p:sldId id="311" r:id="rId30"/>
    <p:sldId id="312" r:id="rId31"/>
    <p:sldId id="313" r:id="rId32"/>
    <p:sldId id="314" r:id="rId33"/>
    <p:sldId id="315" r:id="rId34"/>
    <p:sldId id="256" r:id="rId35"/>
    <p:sldId id="257" r:id="rId36"/>
    <p:sldId id="258" r:id="rId37"/>
    <p:sldId id="259" r:id="rId38"/>
    <p:sldId id="260" r:id="rId39"/>
    <p:sldId id="262" r:id="rId40"/>
    <p:sldId id="263" r:id="rId41"/>
    <p:sldId id="261" r:id="rId42"/>
    <p:sldId id="274" r:id="rId43"/>
    <p:sldId id="264" r:id="rId44"/>
    <p:sldId id="265" r:id="rId45"/>
    <p:sldId id="266" r:id="rId46"/>
    <p:sldId id="272" r:id="rId47"/>
    <p:sldId id="273" r:id="rId48"/>
    <p:sldId id="267" r:id="rId49"/>
    <p:sldId id="268" r:id="rId50"/>
    <p:sldId id="269" r:id="rId51"/>
    <p:sldId id="275" r:id="rId52"/>
    <p:sldId id="276" r:id="rId53"/>
    <p:sldId id="277" r:id="rId54"/>
    <p:sldId id="278" r:id="rId55"/>
    <p:sldId id="279" r:id="rId56"/>
    <p:sldId id="280" r:id="rId57"/>
    <p:sldId id="281" r:id="rId58"/>
    <p:sldId id="282" r:id="rId59"/>
    <p:sldId id="283" r:id="rId60"/>
    <p:sldId id="284" r:id="rId61"/>
    <p:sldId id="285" r:id="rId62"/>
    <p:sldId id="286" r:id="rId63"/>
    <p:sldId id="287" r:id="rId64"/>
    <p:sldId id="288" r:id="rId65"/>
    <p:sldId id="289" r:id="rId66"/>
    <p:sldId id="321" r:id="rId67"/>
    <p:sldId id="322" r:id="rId68"/>
    <p:sldId id="360" r:id="rId69"/>
    <p:sldId id="361"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354872-3FB6-4DD4-A034-9E3D0944E2C6}" v="2" dt="2019-09-09T05:43:50.3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microsoft.com/office/2016/11/relationships/changesInfo" Target="changesInfos/changesInfo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5/10/relationships/revisionInfo" Target="revisionInfo.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 Černý" userId="47f2631e-daed-4119-b393-426e990e8c21" providerId="ADAL" clId="{9FDEE4CF-3479-4978-9257-D191C4601BD5}"/>
    <pc:docChg chg="custSel modSld">
      <pc:chgData name="Michal Černý" userId="47f2631e-daed-4119-b393-426e990e8c21" providerId="ADAL" clId="{9FDEE4CF-3479-4978-9257-D191C4601BD5}" dt="2019-09-08T18:08:02.538" v="17" actId="20577"/>
      <pc:docMkLst>
        <pc:docMk/>
      </pc:docMkLst>
      <pc:sldChg chg="modSp">
        <pc:chgData name="Michal Černý" userId="47f2631e-daed-4119-b393-426e990e8c21" providerId="ADAL" clId="{9FDEE4CF-3479-4978-9257-D191C4601BD5}" dt="2019-09-08T18:04:14.766" v="3" actId="27636"/>
        <pc:sldMkLst>
          <pc:docMk/>
          <pc:sldMk cId="327882627" sldId="291"/>
        </pc:sldMkLst>
        <pc:spChg chg="mod">
          <ac:chgData name="Michal Černý" userId="47f2631e-daed-4119-b393-426e990e8c21" providerId="ADAL" clId="{9FDEE4CF-3479-4978-9257-D191C4601BD5}" dt="2019-09-08T18:04:14.766" v="3" actId="27636"/>
          <ac:spMkLst>
            <pc:docMk/>
            <pc:sldMk cId="327882627" sldId="291"/>
            <ac:spMk id="3" creationId="{2E33983E-BEE2-49DB-B91A-13DF6796DEFC}"/>
          </ac:spMkLst>
        </pc:spChg>
      </pc:sldChg>
      <pc:sldChg chg="modSp">
        <pc:chgData name="Michal Černý" userId="47f2631e-daed-4119-b393-426e990e8c21" providerId="ADAL" clId="{9FDEE4CF-3479-4978-9257-D191C4601BD5}" dt="2019-09-08T18:08:02.538" v="17" actId="20577"/>
        <pc:sldMkLst>
          <pc:docMk/>
          <pc:sldMk cId="3215945630" sldId="307"/>
        </pc:sldMkLst>
        <pc:spChg chg="mod">
          <ac:chgData name="Michal Černý" userId="47f2631e-daed-4119-b393-426e990e8c21" providerId="ADAL" clId="{9FDEE4CF-3479-4978-9257-D191C4601BD5}" dt="2019-09-08T18:08:02.538" v="17" actId="20577"/>
          <ac:spMkLst>
            <pc:docMk/>
            <pc:sldMk cId="3215945630" sldId="307"/>
            <ac:spMk id="3" creationId="{00000000-0000-0000-0000-000000000000}"/>
          </ac:spMkLst>
        </pc:spChg>
      </pc:sldChg>
    </pc:docChg>
  </pc:docChgLst>
  <pc:docChgLst>
    <pc:chgData name="Michal Černý" userId="47f2631e-daed-4119-b393-426e990e8c21" providerId="ADAL" clId="{11354872-3FB6-4DD4-A034-9E3D0944E2C6}"/>
    <pc:docChg chg="undo custSel mod addSld delSld modSld">
      <pc:chgData name="Michal Černý" userId="47f2631e-daed-4119-b393-426e990e8c21" providerId="ADAL" clId="{11354872-3FB6-4DD4-A034-9E3D0944E2C6}" dt="2019-09-09T05:43:50.300" v="215"/>
      <pc:docMkLst>
        <pc:docMk/>
      </pc:docMkLst>
      <pc:sldChg chg="addSp delSp modSp mod setClrOvrMap delDesignElem">
        <pc:chgData name="Michal Černý" userId="47f2631e-daed-4119-b393-426e990e8c21" providerId="ADAL" clId="{11354872-3FB6-4DD4-A034-9E3D0944E2C6}" dt="2019-08-16T10:49:20.974" v="72" actId="26606"/>
        <pc:sldMkLst>
          <pc:docMk/>
          <pc:sldMk cId="530442384" sldId="256"/>
        </pc:sldMkLst>
        <pc:spChg chg="add del mod">
          <ac:chgData name="Michal Černý" userId="47f2631e-daed-4119-b393-426e990e8c21" providerId="ADAL" clId="{11354872-3FB6-4DD4-A034-9E3D0944E2C6}" dt="2019-08-16T10:49:20.974" v="72" actId="26606"/>
          <ac:spMkLst>
            <pc:docMk/>
            <pc:sldMk cId="530442384" sldId="256"/>
            <ac:spMk id="2" creationId="{4E9F4E4A-FBD6-4AE5-A186-73818CA20B47}"/>
          </ac:spMkLst>
        </pc:spChg>
        <pc:spChg chg="mod">
          <ac:chgData name="Michal Černý" userId="47f2631e-daed-4119-b393-426e990e8c21" providerId="ADAL" clId="{11354872-3FB6-4DD4-A034-9E3D0944E2C6}" dt="2019-08-16T10:49:20.974" v="72" actId="26606"/>
          <ac:spMkLst>
            <pc:docMk/>
            <pc:sldMk cId="530442384" sldId="256"/>
            <ac:spMk id="3" creationId="{3C07BD72-93B8-42F6-A18D-DC4AC6F049C7}"/>
          </ac:spMkLst>
        </pc:spChg>
        <pc:spChg chg="add">
          <ac:chgData name="Michal Černý" userId="47f2631e-daed-4119-b393-426e990e8c21" providerId="ADAL" clId="{11354872-3FB6-4DD4-A034-9E3D0944E2C6}" dt="2019-08-16T10:49:20.974" v="72" actId="26606"/>
          <ac:spMkLst>
            <pc:docMk/>
            <pc:sldMk cId="530442384" sldId="256"/>
            <ac:spMk id="5" creationId="{7539E646-A625-4A26-86ED-BD90EDD329F7}"/>
          </ac:spMkLst>
        </pc:spChg>
        <pc:spChg chg="add del mod">
          <ac:chgData name="Michal Černý" userId="47f2631e-daed-4119-b393-426e990e8c21" providerId="ADAL" clId="{11354872-3FB6-4DD4-A034-9E3D0944E2C6}" dt="2019-08-16T10:47:53.840" v="19" actId="478"/>
          <ac:spMkLst>
            <pc:docMk/>
            <pc:sldMk cId="530442384" sldId="256"/>
            <ac:spMk id="6" creationId="{DDCDF8AB-AA2C-42A9-9381-70EF2C3ECD6E}"/>
          </ac:spMkLst>
        </pc:spChg>
        <pc:spChg chg="add">
          <ac:chgData name="Michal Černý" userId="47f2631e-daed-4119-b393-426e990e8c21" providerId="ADAL" clId="{11354872-3FB6-4DD4-A034-9E3D0944E2C6}" dt="2019-08-16T10:49:20.974" v="72" actId="26606"/>
          <ac:spMkLst>
            <pc:docMk/>
            <pc:sldMk cId="530442384" sldId="256"/>
            <ac:spMk id="7" creationId="{9DD60C94-0C9C-47B7-BE88-045235ACCC6A}"/>
          </ac:spMkLst>
        </pc:spChg>
        <pc:spChg chg="add">
          <ac:chgData name="Michal Černý" userId="47f2631e-daed-4119-b393-426e990e8c21" providerId="ADAL" clId="{11354872-3FB6-4DD4-A034-9E3D0944E2C6}" dt="2019-08-16T10:49:20.974" v="72" actId="26606"/>
          <ac:spMkLst>
            <pc:docMk/>
            <pc:sldMk cId="530442384" sldId="256"/>
            <ac:spMk id="8" creationId="{DCF4EB5C-ED25-4675-8255-2F5B12CFFCF0}"/>
          </ac:spMkLst>
        </pc:spChg>
        <pc:spChg chg="del">
          <ac:chgData name="Michal Černý" userId="47f2631e-daed-4119-b393-426e990e8c21" providerId="ADAL" clId="{11354872-3FB6-4DD4-A034-9E3D0944E2C6}" dt="2019-08-16T10:47:56.975" v="20" actId="26606"/>
          <ac:spMkLst>
            <pc:docMk/>
            <pc:sldMk cId="530442384" sldId="256"/>
            <ac:spMk id="9" creationId="{6B695AA2-4B70-477F-AF90-536B720A1343}"/>
          </ac:spMkLst>
        </pc:spChg>
        <pc:spChg chg="add">
          <ac:chgData name="Michal Černý" userId="47f2631e-daed-4119-b393-426e990e8c21" providerId="ADAL" clId="{11354872-3FB6-4DD4-A034-9E3D0944E2C6}" dt="2019-08-16T10:49:20.974" v="72" actId="26606"/>
          <ac:spMkLst>
            <pc:docMk/>
            <pc:sldMk cId="530442384" sldId="256"/>
            <ac:spMk id="10" creationId="{9514EC6E-A557-42A2-BCDC-3ABFFC5E564D}"/>
          </ac:spMkLst>
        </pc:spChg>
        <pc:spChg chg="add">
          <ac:chgData name="Michal Černý" userId="47f2631e-daed-4119-b393-426e990e8c21" providerId="ADAL" clId="{11354872-3FB6-4DD4-A034-9E3D0944E2C6}" dt="2019-08-16T10:49:20.974" v="72" actId="26606"/>
          <ac:spMkLst>
            <pc:docMk/>
            <pc:sldMk cId="530442384" sldId="256"/>
            <ac:spMk id="11" creationId="{BFCF7016-AC99-433F-B943-24C3736E0602}"/>
          </ac:spMkLst>
        </pc:spChg>
        <pc:spChg chg="add">
          <ac:chgData name="Michal Černý" userId="47f2631e-daed-4119-b393-426e990e8c21" providerId="ADAL" clId="{11354872-3FB6-4DD4-A034-9E3D0944E2C6}" dt="2019-08-16T10:49:20.974" v="72" actId="26606"/>
          <ac:spMkLst>
            <pc:docMk/>
            <pc:sldMk cId="530442384" sldId="256"/>
            <ac:spMk id="12" creationId="{905482C9-EB42-4BFE-95BF-7FD661F07657}"/>
          </ac:spMkLst>
        </pc:spChg>
        <pc:spChg chg="add">
          <ac:chgData name="Michal Černý" userId="47f2631e-daed-4119-b393-426e990e8c21" providerId="ADAL" clId="{11354872-3FB6-4DD4-A034-9E3D0944E2C6}" dt="2019-08-16T10:49:20.974" v="72" actId="26606"/>
          <ac:spMkLst>
            <pc:docMk/>
            <pc:sldMk cId="530442384" sldId="256"/>
            <ac:spMk id="13" creationId="{A03737D1-A930-4E3E-9160-3CD4AEC72AB7}"/>
          </ac:spMkLst>
        </pc:spChg>
        <pc:spChg chg="add del">
          <ac:chgData name="Michal Černý" userId="47f2631e-daed-4119-b393-426e990e8c21" providerId="ADAL" clId="{11354872-3FB6-4DD4-A034-9E3D0944E2C6}" dt="2019-08-16T10:49:02.698" v="69"/>
          <ac:spMkLst>
            <pc:docMk/>
            <pc:sldMk cId="530442384" sldId="256"/>
            <ac:spMk id="14" creationId="{39171204-6A50-40E1-B631-84CEDFC9396A}"/>
          </ac:spMkLst>
        </pc:spChg>
        <pc:spChg chg="add del">
          <ac:chgData name="Michal Černý" userId="47f2631e-daed-4119-b393-426e990e8c21" providerId="ADAL" clId="{11354872-3FB6-4DD4-A034-9E3D0944E2C6}" dt="2019-08-16T10:49:02.698" v="69"/>
          <ac:spMkLst>
            <pc:docMk/>
            <pc:sldMk cId="530442384" sldId="256"/>
            <ac:spMk id="16" creationId="{06C973F6-5187-412F-AACC-6E3FF8A6A12C}"/>
          </ac:spMkLst>
        </pc:spChg>
        <pc:spChg chg="add del">
          <ac:chgData name="Michal Černý" userId="47f2631e-daed-4119-b393-426e990e8c21" providerId="ADAL" clId="{11354872-3FB6-4DD4-A034-9E3D0944E2C6}" dt="2019-08-16T10:49:02.698" v="69"/>
          <ac:spMkLst>
            <pc:docMk/>
            <pc:sldMk cId="530442384" sldId="256"/>
            <ac:spMk id="18" creationId="{D11AE14F-1B7E-41E6-B579-2F71D135036C}"/>
          </ac:spMkLst>
        </pc:spChg>
        <pc:spChg chg="add del">
          <ac:chgData name="Michal Černý" userId="47f2631e-daed-4119-b393-426e990e8c21" providerId="ADAL" clId="{11354872-3FB6-4DD4-A034-9E3D0944E2C6}" dt="2019-08-16T10:49:02.698" v="69"/>
          <ac:spMkLst>
            <pc:docMk/>
            <pc:sldMk cId="530442384" sldId="256"/>
            <ac:spMk id="20" creationId="{752BB805-F7B7-4B80-A1C5-385D4DAF74D0}"/>
          </ac:spMkLst>
        </pc:spChg>
        <pc:spChg chg="add">
          <ac:chgData name="Michal Černý" userId="47f2631e-daed-4119-b393-426e990e8c21" providerId="ADAL" clId="{11354872-3FB6-4DD4-A034-9E3D0944E2C6}" dt="2019-08-16T10:49:20.974" v="72" actId="26606"/>
          <ac:spMkLst>
            <pc:docMk/>
            <pc:sldMk cId="530442384" sldId="256"/>
            <ac:spMk id="22" creationId="{F71CFF33-010E-4E26-A285-83B182982358}"/>
          </ac:spMkLst>
        </pc:spChg>
        <pc:picChg chg="del">
          <ac:chgData name="Michal Černý" userId="47f2631e-daed-4119-b393-426e990e8c21" providerId="ADAL" clId="{11354872-3FB6-4DD4-A034-9E3D0944E2C6}" dt="2019-08-16T10:47:51.116" v="17" actId="478"/>
          <ac:picMkLst>
            <pc:docMk/>
            <pc:sldMk cId="530442384" sldId="256"/>
            <ac:picMk id="4" creationId="{3DDFF09C-11EF-4C37-8CA3-B05ED5D6382C}"/>
          </ac:picMkLst>
        </pc:picChg>
      </pc:sldChg>
      <pc:sldChg chg="modSp">
        <pc:chgData name="Michal Černý" userId="47f2631e-daed-4119-b393-426e990e8c21" providerId="ADAL" clId="{11354872-3FB6-4DD4-A034-9E3D0944E2C6}" dt="2019-09-04T10:55:40.826" v="212" actId="20577"/>
        <pc:sldMkLst>
          <pc:docMk/>
          <pc:sldMk cId="2770061597" sldId="262"/>
        </pc:sldMkLst>
        <pc:spChg chg="mod">
          <ac:chgData name="Michal Černý" userId="47f2631e-daed-4119-b393-426e990e8c21" providerId="ADAL" clId="{11354872-3FB6-4DD4-A034-9E3D0944E2C6}" dt="2019-09-04T10:55:40.826" v="212" actId="20577"/>
          <ac:spMkLst>
            <pc:docMk/>
            <pc:sldMk cId="2770061597" sldId="262"/>
            <ac:spMk id="3" creationId="{3A46577B-28FF-427F-8283-9018575EC6E4}"/>
          </ac:spMkLst>
        </pc:spChg>
      </pc:sldChg>
      <pc:sldChg chg="addSp delSp modSp mod setBg setClrOvrMap">
        <pc:chgData name="Michal Černý" userId="47f2631e-daed-4119-b393-426e990e8c21" providerId="ADAL" clId="{11354872-3FB6-4DD4-A034-9E3D0944E2C6}" dt="2019-08-16T10:57:53.754" v="147" actId="26606"/>
        <pc:sldMkLst>
          <pc:docMk/>
          <pc:sldMk cId="1927090146" sldId="270"/>
        </pc:sldMkLst>
        <pc:spChg chg="mod ord">
          <ac:chgData name="Michal Černý" userId="47f2631e-daed-4119-b393-426e990e8c21" providerId="ADAL" clId="{11354872-3FB6-4DD4-A034-9E3D0944E2C6}" dt="2019-08-16T10:57:53.754" v="147" actId="26606"/>
          <ac:spMkLst>
            <pc:docMk/>
            <pc:sldMk cId="1927090146" sldId="270"/>
            <ac:spMk id="2" creationId="{00000000-0000-0000-0000-000000000000}"/>
          </ac:spMkLst>
        </pc:spChg>
        <pc:spChg chg="add del">
          <ac:chgData name="Michal Černý" userId="47f2631e-daed-4119-b393-426e990e8c21" providerId="ADAL" clId="{11354872-3FB6-4DD4-A034-9E3D0944E2C6}" dt="2019-08-16T10:57:53.739" v="146" actId="26606"/>
          <ac:spMkLst>
            <pc:docMk/>
            <pc:sldMk cId="1927090146" sldId="270"/>
            <ac:spMk id="71" creationId="{DD651B61-325E-4E73-8445-38B0DE8AAAB6}"/>
          </ac:spMkLst>
        </pc:spChg>
        <pc:spChg chg="add del">
          <ac:chgData name="Michal Černý" userId="47f2631e-daed-4119-b393-426e990e8c21" providerId="ADAL" clId="{11354872-3FB6-4DD4-A034-9E3D0944E2C6}" dt="2019-08-16T10:57:53.739" v="146" actId="26606"/>
          <ac:spMkLst>
            <pc:docMk/>
            <pc:sldMk cId="1927090146" sldId="270"/>
            <ac:spMk id="73" creationId="{B42E5253-D3AC-4AC2-B766-8B34F13C2F5E}"/>
          </ac:spMkLst>
        </pc:spChg>
        <pc:spChg chg="add del">
          <ac:chgData name="Michal Černý" userId="47f2631e-daed-4119-b393-426e990e8c21" providerId="ADAL" clId="{11354872-3FB6-4DD4-A034-9E3D0944E2C6}" dt="2019-08-16T10:57:53.739" v="146" actId="26606"/>
          <ac:spMkLst>
            <pc:docMk/>
            <pc:sldMk cId="1927090146" sldId="270"/>
            <ac:spMk id="75" creationId="{10AE8D57-436A-4073-9A75-15BB5949F8B4}"/>
          </ac:spMkLst>
        </pc:spChg>
        <pc:spChg chg="add del">
          <ac:chgData name="Michal Černý" userId="47f2631e-daed-4119-b393-426e990e8c21" providerId="ADAL" clId="{11354872-3FB6-4DD4-A034-9E3D0944E2C6}" dt="2019-08-16T10:57:53.739" v="146" actId="26606"/>
          <ac:spMkLst>
            <pc:docMk/>
            <pc:sldMk cId="1927090146" sldId="270"/>
            <ac:spMk id="77" creationId="{E2852671-8EB6-4EAF-8AF8-65CF3FD66456}"/>
          </ac:spMkLst>
        </pc:spChg>
        <pc:spChg chg="add del">
          <ac:chgData name="Michal Černý" userId="47f2631e-daed-4119-b393-426e990e8c21" providerId="ADAL" clId="{11354872-3FB6-4DD4-A034-9E3D0944E2C6}" dt="2019-08-16T10:57:53.739" v="146" actId="26606"/>
          <ac:spMkLst>
            <pc:docMk/>
            <pc:sldMk cId="1927090146" sldId="270"/>
            <ac:spMk id="79" creationId="{7CA59BF9-6B4A-4513-A761-F0F7B765124B}"/>
          </ac:spMkLst>
        </pc:spChg>
        <pc:spChg chg="add del">
          <ac:chgData name="Michal Černý" userId="47f2631e-daed-4119-b393-426e990e8c21" providerId="ADAL" clId="{11354872-3FB6-4DD4-A034-9E3D0944E2C6}" dt="2019-08-16T10:57:53.739" v="146" actId="26606"/>
          <ac:spMkLst>
            <pc:docMk/>
            <pc:sldMk cId="1927090146" sldId="270"/>
            <ac:spMk id="81" creationId="{98C949DA-AD3D-4D8C-8B43-091F8E8B2735}"/>
          </ac:spMkLst>
        </pc:spChg>
        <pc:spChg chg="add del">
          <ac:chgData name="Michal Černý" userId="47f2631e-daed-4119-b393-426e990e8c21" providerId="ADAL" clId="{11354872-3FB6-4DD4-A034-9E3D0944E2C6}" dt="2019-08-16T10:57:53.739" v="146" actId="26606"/>
          <ac:spMkLst>
            <pc:docMk/>
            <pc:sldMk cId="1927090146" sldId="270"/>
            <ac:spMk id="83" creationId="{B3AAE564-1BB5-4C9F-815D-432D99AFB2FD}"/>
          </ac:spMkLst>
        </pc:spChg>
        <pc:spChg chg="add del">
          <ac:chgData name="Michal Černý" userId="47f2631e-daed-4119-b393-426e990e8c21" providerId="ADAL" clId="{11354872-3FB6-4DD4-A034-9E3D0944E2C6}" dt="2019-08-16T10:57:53.739" v="146" actId="26606"/>
          <ac:spMkLst>
            <pc:docMk/>
            <pc:sldMk cId="1927090146" sldId="270"/>
            <ac:spMk id="85" creationId="{6DB34C8E-19EE-4246-8A53-5C278DB44541}"/>
          </ac:spMkLst>
        </pc:spChg>
        <pc:spChg chg="add del">
          <ac:chgData name="Michal Černý" userId="47f2631e-daed-4119-b393-426e990e8c21" providerId="ADAL" clId="{11354872-3FB6-4DD4-A034-9E3D0944E2C6}" dt="2019-08-16T10:57:53.739" v="146" actId="26606"/>
          <ac:spMkLst>
            <pc:docMk/>
            <pc:sldMk cId="1927090146" sldId="270"/>
            <ac:spMk id="87" creationId="{CF766FAB-51B8-4B1C-A418-CDF2F6C0F141}"/>
          </ac:spMkLst>
        </pc:spChg>
        <pc:spChg chg="add">
          <ac:chgData name="Michal Černý" userId="47f2631e-daed-4119-b393-426e990e8c21" providerId="ADAL" clId="{11354872-3FB6-4DD4-A034-9E3D0944E2C6}" dt="2019-08-16T10:57:53.754" v="147" actId="26606"/>
          <ac:spMkLst>
            <pc:docMk/>
            <pc:sldMk cId="1927090146" sldId="270"/>
            <ac:spMk id="2052" creationId="{E6C8E6EB-4C59-429B-97E4-72A058CFC4FB}"/>
          </ac:spMkLst>
        </pc:spChg>
        <pc:spChg chg="add">
          <ac:chgData name="Michal Černý" userId="47f2631e-daed-4119-b393-426e990e8c21" providerId="ADAL" clId="{11354872-3FB6-4DD4-A034-9E3D0944E2C6}" dt="2019-08-16T10:57:53.754" v="147" actId="26606"/>
          <ac:spMkLst>
            <pc:docMk/>
            <pc:sldMk cId="1927090146" sldId="270"/>
            <ac:spMk id="2053" creationId="{B5B90362-AFCC-46A9-B41C-A257A8C5B314}"/>
          </ac:spMkLst>
        </pc:spChg>
        <pc:spChg chg="add">
          <ac:chgData name="Michal Černý" userId="47f2631e-daed-4119-b393-426e990e8c21" providerId="ADAL" clId="{11354872-3FB6-4DD4-A034-9E3D0944E2C6}" dt="2019-08-16T10:57:53.754" v="147" actId="26606"/>
          <ac:spMkLst>
            <pc:docMk/>
            <pc:sldMk cId="1927090146" sldId="270"/>
            <ac:spMk id="2054" creationId="{F71EF7F1-38BA-471D-8CD4-2A9AE8E35527}"/>
          </ac:spMkLst>
        </pc:spChg>
        <pc:spChg chg="add">
          <ac:chgData name="Michal Černý" userId="47f2631e-daed-4119-b393-426e990e8c21" providerId="ADAL" clId="{11354872-3FB6-4DD4-A034-9E3D0944E2C6}" dt="2019-08-16T10:57:53.754" v="147" actId="26606"/>
          <ac:spMkLst>
            <pc:docMk/>
            <pc:sldMk cId="1927090146" sldId="270"/>
            <ac:spMk id="2055" creationId="{C0524398-BFB4-4C4A-8317-83B8729F9B26}"/>
          </ac:spMkLst>
        </pc:spChg>
        <pc:spChg chg="add">
          <ac:chgData name="Michal Černý" userId="47f2631e-daed-4119-b393-426e990e8c21" providerId="ADAL" clId="{11354872-3FB6-4DD4-A034-9E3D0944E2C6}" dt="2019-08-16T10:57:53.754" v="147" actId="26606"/>
          <ac:spMkLst>
            <pc:docMk/>
            <pc:sldMk cId="1927090146" sldId="270"/>
            <ac:spMk id="2056" creationId="{E08D4B6A-8113-4DFB-B82E-B60CAC8E0A50}"/>
          </ac:spMkLst>
        </pc:spChg>
        <pc:spChg chg="add">
          <ac:chgData name="Michal Černý" userId="47f2631e-daed-4119-b393-426e990e8c21" providerId="ADAL" clId="{11354872-3FB6-4DD4-A034-9E3D0944E2C6}" dt="2019-08-16T10:57:53.754" v="147" actId="26606"/>
          <ac:spMkLst>
            <pc:docMk/>
            <pc:sldMk cId="1927090146" sldId="270"/>
            <ac:spMk id="2057" creationId="{9822E561-F97C-4CBB-A9A6-A6BF6317BC84}"/>
          </ac:spMkLst>
        </pc:spChg>
        <pc:spChg chg="add">
          <ac:chgData name="Michal Černý" userId="47f2631e-daed-4119-b393-426e990e8c21" providerId="ADAL" clId="{11354872-3FB6-4DD4-A034-9E3D0944E2C6}" dt="2019-08-16T10:57:53.754" v="147" actId="26606"/>
          <ac:spMkLst>
            <pc:docMk/>
            <pc:sldMk cId="1927090146" sldId="270"/>
            <ac:spMk id="2058" creationId="{B01B0E58-A5C8-4CDA-A2E0-35DF94E59857}"/>
          </ac:spMkLst>
        </pc:spChg>
        <pc:picChg chg="mod">
          <ac:chgData name="Michal Černý" userId="47f2631e-daed-4119-b393-426e990e8c21" providerId="ADAL" clId="{11354872-3FB6-4DD4-A034-9E3D0944E2C6}" dt="2019-08-16T10:57:53.754" v="147" actId="26606"/>
          <ac:picMkLst>
            <pc:docMk/>
            <pc:sldMk cId="1927090146" sldId="270"/>
            <ac:picMk id="2050" creationId="{00000000-0000-0000-0000-000000000000}"/>
          </ac:picMkLst>
        </pc:picChg>
      </pc:sldChg>
      <pc:sldChg chg="addSp modSp mod setBg">
        <pc:chgData name="Michal Černý" userId="47f2631e-daed-4119-b393-426e990e8c21" providerId="ADAL" clId="{11354872-3FB6-4DD4-A034-9E3D0944E2C6}" dt="2019-08-16T10:47:29.984" v="14" actId="26606"/>
        <pc:sldMkLst>
          <pc:docMk/>
          <pc:sldMk cId="3952998627" sldId="275"/>
        </pc:sldMkLst>
        <pc:spChg chg="mod">
          <ac:chgData name="Michal Černý" userId="47f2631e-daed-4119-b393-426e990e8c21" providerId="ADAL" clId="{11354872-3FB6-4DD4-A034-9E3D0944E2C6}" dt="2019-08-16T10:47:29.984" v="14" actId="26606"/>
          <ac:spMkLst>
            <pc:docMk/>
            <pc:sldMk cId="3952998627" sldId="275"/>
            <ac:spMk id="2" creationId="{19EBA8EC-1403-4EB2-9931-042B2B95DD9E}"/>
          </ac:spMkLst>
        </pc:spChg>
        <pc:spChg chg="mod">
          <ac:chgData name="Michal Černý" userId="47f2631e-daed-4119-b393-426e990e8c21" providerId="ADAL" clId="{11354872-3FB6-4DD4-A034-9E3D0944E2C6}" dt="2019-08-16T10:47:29.984" v="14" actId="26606"/>
          <ac:spMkLst>
            <pc:docMk/>
            <pc:sldMk cId="3952998627" sldId="275"/>
            <ac:spMk id="3" creationId="{30B9ECEA-B2F8-48D6-93D8-925135D3AF18}"/>
          </ac:spMkLst>
        </pc:spChg>
        <pc:spChg chg="add">
          <ac:chgData name="Michal Černý" userId="47f2631e-daed-4119-b393-426e990e8c21" providerId="ADAL" clId="{11354872-3FB6-4DD4-A034-9E3D0944E2C6}" dt="2019-08-16T10:47:29.984" v="14" actId="26606"/>
          <ac:spMkLst>
            <pc:docMk/>
            <pc:sldMk cId="3952998627" sldId="275"/>
            <ac:spMk id="8" creationId="{DCF4EB5C-ED25-4675-8255-2F5B12CFFCF0}"/>
          </ac:spMkLst>
        </pc:spChg>
        <pc:spChg chg="add">
          <ac:chgData name="Michal Černý" userId="47f2631e-daed-4119-b393-426e990e8c21" providerId="ADAL" clId="{11354872-3FB6-4DD4-A034-9E3D0944E2C6}" dt="2019-08-16T10:47:29.984" v="14" actId="26606"/>
          <ac:spMkLst>
            <pc:docMk/>
            <pc:sldMk cId="3952998627" sldId="275"/>
            <ac:spMk id="10" creationId="{9514EC6E-A557-42A2-BCDC-3ABFFC5E564D}"/>
          </ac:spMkLst>
        </pc:spChg>
        <pc:spChg chg="add">
          <ac:chgData name="Michal Černý" userId="47f2631e-daed-4119-b393-426e990e8c21" providerId="ADAL" clId="{11354872-3FB6-4DD4-A034-9E3D0944E2C6}" dt="2019-08-16T10:47:29.984" v="14" actId="26606"/>
          <ac:spMkLst>
            <pc:docMk/>
            <pc:sldMk cId="3952998627" sldId="275"/>
            <ac:spMk id="12" creationId="{905482C9-EB42-4BFE-95BF-7FD661F07657}"/>
          </ac:spMkLst>
        </pc:spChg>
        <pc:spChg chg="add">
          <ac:chgData name="Michal Černý" userId="47f2631e-daed-4119-b393-426e990e8c21" providerId="ADAL" clId="{11354872-3FB6-4DD4-A034-9E3D0944E2C6}" dt="2019-08-16T10:47:29.984" v="14" actId="26606"/>
          <ac:spMkLst>
            <pc:docMk/>
            <pc:sldMk cId="3952998627" sldId="275"/>
            <ac:spMk id="14" creationId="{7539E646-A625-4A26-86ED-BD90EDD329F7}"/>
          </ac:spMkLst>
        </pc:spChg>
        <pc:spChg chg="add">
          <ac:chgData name="Michal Černý" userId="47f2631e-daed-4119-b393-426e990e8c21" providerId="ADAL" clId="{11354872-3FB6-4DD4-A034-9E3D0944E2C6}" dt="2019-08-16T10:47:29.984" v="14" actId="26606"/>
          <ac:spMkLst>
            <pc:docMk/>
            <pc:sldMk cId="3952998627" sldId="275"/>
            <ac:spMk id="16" creationId="{9DD60C94-0C9C-47B7-BE88-045235ACCC6A}"/>
          </ac:spMkLst>
        </pc:spChg>
        <pc:spChg chg="add">
          <ac:chgData name="Michal Černý" userId="47f2631e-daed-4119-b393-426e990e8c21" providerId="ADAL" clId="{11354872-3FB6-4DD4-A034-9E3D0944E2C6}" dt="2019-08-16T10:47:29.984" v="14" actId="26606"/>
          <ac:spMkLst>
            <pc:docMk/>
            <pc:sldMk cId="3952998627" sldId="275"/>
            <ac:spMk id="18" creationId="{BFCF7016-AC99-433F-B943-24C3736E0602}"/>
          </ac:spMkLst>
        </pc:spChg>
        <pc:spChg chg="add">
          <ac:chgData name="Michal Černý" userId="47f2631e-daed-4119-b393-426e990e8c21" providerId="ADAL" clId="{11354872-3FB6-4DD4-A034-9E3D0944E2C6}" dt="2019-08-16T10:47:29.984" v="14" actId="26606"/>
          <ac:spMkLst>
            <pc:docMk/>
            <pc:sldMk cId="3952998627" sldId="275"/>
            <ac:spMk id="20" creationId="{A03737D1-A930-4E3E-9160-3CD4AEC72AB7}"/>
          </ac:spMkLst>
        </pc:spChg>
        <pc:spChg chg="add">
          <ac:chgData name="Michal Černý" userId="47f2631e-daed-4119-b393-426e990e8c21" providerId="ADAL" clId="{11354872-3FB6-4DD4-A034-9E3D0944E2C6}" dt="2019-08-16T10:47:29.984" v="14" actId="26606"/>
          <ac:spMkLst>
            <pc:docMk/>
            <pc:sldMk cId="3952998627" sldId="275"/>
            <ac:spMk id="22" creationId="{F71CFF33-010E-4E26-A285-83B182982358}"/>
          </ac:spMkLst>
        </pc:spChg>
      </pc:sldChg>
      <pc:sldChg chg="addSp modSp mod setBg">
        <pc:chgData name="Michal Černý" userId="47f2631e-daed-4119-b393-426e990e8c21" providerId="ADAL" clId="{11354872-3FB6-4DD4-A034-9E3D0944E2C6}" dt="2019-08-16T10:47:25.728" v="13" actId="26606"/>
        <pc:sldMkLst>
          <pc:docMk/>
          <pc:sldMk cId="1881932205" sldId="283"/>
        </pc:sldMkLst>
        <pc:spChg chg="mod">
          <ac:chgData name="Michal Černý" userId="47f2631e-daed-4119-b393-426e990e8c21" providerId="ADAL" clId="{11354872-3FB6-4DD4-A034-9E3D0944E2C6}" dt="2019-08-16T10:47:25.728" v="13" actId="26606"/>
          <ac:spMkLst>
            <pc:docMk/>
            <pc:sldMk cId="1881932205" sldId="283"/>
            <ac:spMk id="5" creationId="{4F2A4D19-C479-4D83-BB9E-0969C4C442C6}"/>
          </ac:spMkLst>
        </pc:spChg>
        <pc:spChg chg="mod">
          <ac:chgData name="Michal Černý" userId="47f2631e-daed-4119-b393-426e990e8c21" providerId="ADAL" clId="{11354872-3FB6-4DD4-A034-9E3D0944E2C6}" dt="2019-08-16T10:47:25.728" v="13" actId="26606"/>
          <ac:spMkLst>
            <pc:docMk/>
            <pc:sldMk cId="1881932205" sldId="283"/>
            <ac:spMk id="6" creationId="{828FAD4C-3022-4BAB-986C-DA93B28B03AF}"/>
          </ac:spMkLst>
        </pc:spChg>
        <pc:spChg chg="add">
          <ac:chgData name="Michal Černý" userId="47f2631e-daed-4119-b393-426e990e8c21" providerId="ADAL" clId="{11354872-3FB6-4DD4-A034-9E3D0944E2C6}" dt="2019-08-16T10:47:25.728" v="13" actId="26606"/>
          <ac:spMkLst>
            <pc:docMk/>
            <pc:sldMk cId="1881932205" sldId="283"/>
            <ac:spMk id="11" creationId="{DCF4EB5C-ED25-4675-8255-2F5B12CFFCF0}"/>
          </ac:spMkLst>
        </pc:spChg>
        <pc:spChg chg="add">
          <ac:chgData name="Michal Černý" userId="47f2631e-daed-4119-b393-426e990e8c21" providerId="ADAL" clId="{11354872-3FB6-4DD4-A034-9E3D0944E2C6}" dt="2019-08-16T10:47:25.728" v="13" actId="26606"/>
          <ac:spMkLst>
            <pc:docMk/>
            <pc:sldMk cId="1881932205" sldId="283"/>
            <ac:spMk id="13" creationId="{9514EC6E-A557-42A2-BCDC-3ABFFC5E564D}"/>
          </ac:spMkLst>
        </pc:spChg>
        <pc:spChg chg="add">
          <ac:chgData name="Michal Černý" userId="47f2631e-daed-4119-b393-426e990e8c21" providerId="ADAL" clId="{11354872-3FB6-4DD4-A034-9E3D0944E2C6}" dt="2019-08-16T10:47:25.728" v="13" actId="26606"/>
          <ac:spMkLst>
            <pc:docMk/>
            <pc:sldMk cId="1881932205" sldId="283"/>
            <ac:spMk id="15" creationId="{905482C9-EB42-4BFE-95BF-7FD661F07657}"/>
          </ac:spMkLst>
        </pc:spChg>
        <pc:spChg chg="add">
          <ac:chgData name="Michal Černý" userId="47f2631e-daed-4119-b393-426e990e8c21" providerId="ADAL" clId="{11354872-3FB6-4DD4-A034-9E3D0944E2C6}" dt="2019-08-16T10:47:25.728" v="13" actId="26606"/>
          <ac:spMkLst>
            <pc:docMk/>
            <pc:sldMk cId="1881932205" sldId="283"/>
            <ac:spMk id="17" creationId="{7539E646-A625-4A26-86ED-BD90EDD329F7}"/>
          </ac:spMkLst>
        </pc:spChg>
        <pc:spChg chg="add">
          <ac:chgData name="Michal Černý" userId="47f2631e-daed-4119-b393-426e990e8c21" providerId="ADAL" clId="{11354872-3FB6-4DD4-A034-9E3D0944E2C6}" dt="2019-08-16T10:47:25.728" v="13" actId="26606"/>
          <ac:spMkLst>
            <pc:docMk/>
            <pc:sldMk cId="1881932205" sldId="283"/>
            <ac:spMk id="19" creationId="{9DD60C94-0C9C-47B7-BE88-045235ACCC6A}"/>
          </ac:spMkLst>
        </pc:spChg>
        <pc:spChg chg="add">
          <ac:chgData name="Michal Černý" userId="47f2631e-daed-4119-b393-426e990e8c21" providerId="ADAL" clId="{11354872-3FB6-4DD4-A034-9E3D0944E2C6}" dt="2019-08-16T10:47:25.728" v="13" actId="26606"/>
          <ac:spMkLst>
            <pc:docMk/>
            <pc:sldMk cId="1881932205" sldId="283"/>
            <ac:spMk id="21" creationId="{BFCF7016-AC99-433F-B943-24C3736E0602}"/>
          </ac:spMkLst>
        </pc:spChg>
        <pc:spChg chg="add">
          <ac:chgData name="Michal Černý" userId="47f2631e-daed-4119-b393-426e990e8c21" providerId="ADAL" clId="{11354872-3FB6-4DD4-A034-9E3D0944E2C6}" dt="2019-08-16T10:47:25.728" v="13" actId="26606"/>
          <ac:spMkLst>
            <pc:docMk/>
            <pc:sldMk cId="1881932205" sldId="283"/>
            <ac:spMk id="23" creationId="{A03737D1-A930-4E3E-9160-3CD4AEC72AB7}"/>
          </ac:spMkLst>
        </pc:spChg>
        <pc:spChg chg="add">
          <ac:chgData name="Michal Černý" userId="47f2631e-daed-4119-b393-426e990e8c21" providerId="ADAL" clId="{11354872-3FB6-4DD4-A034-9E3D0944E2C6}" dt="2019-08-16T10:47:25.728" v="13" actId="26606"/>
          <ac:spMkLst>
            <pc:docMk/>
            <pc:sldMk cId="1881932205" sldId="283"/>
            <ac:spMk id="25" creationId="{F71CFF33-010E-4E26-A285-83B182982358}"/>
          </ac:spMkLst>
        </pc:spChg>
      </pc:sldChg>
      <pc:sldChg chg="addSp delSp modSp">
        <pc:chgData name="Michal Černý" userId="47f2631e-daed-4119-b393-426e990e8c21" providerId="ADAL" clId="{11354872-3FB6-4DD4-A034-9E3D0944E2C6}" dt="2019-09-09T05:43:50.300" v="215"/>
        <pc:sldMkLst>
          <pc:docMk/>
          <pc:sldMk cId="1390883233" sldId="290"/>
        </pc:sldMkLst>
        <pc:spChg chg="mod">
          <ac:chgData name="Michal Černý" userId="47f2631e-daed-4119-b393-426e990e8c21" providerId="ADAL" clId="{11354872-3FB6-4DD4-A034-9E3D0944E2C6}" dt="2019-09-09T05:43:50.300" v="215"/>
          <ac:spMkLst>
            <pc:docMk/>
            <pc:sldMk cId="1390883233" sldId="290"/>
            <ac:spMk id="2" creationId="{00000000-0000-0000-0000-000000000000}"/>
          </ac:spMkLst>
        </pc:spChg>
        <pc:spChg chg="mod">
          <ac:chgData name="Michal Černý" userId="47f2631e-daed-4119-b393-426e990e8c21" providerId="ADAL" clId="{11354872-3FB6-4DD4-A034-9E3D0944E2C6}" dt="2019-09-09T05:43:48.356" v="214"/>
          <ac:spMkLst>
            <pc:docMk/>
            <pc:sldMk cId="1390883233" sldId="290"/>
            <ac:spMk id="3" creationId="{00000000-0000-0000-0000-000000000000}"/>
          </ac:spMkLst>
        </pc:spChg>
        <pc:spChg chg="del">
          <ac:chgData name="Michal Černý" userId="47f2631e-daed-4119-b393-426e990e8c21" providerId="ADAL" clId="{11354872-3FB6-4DD4-A034-9E3D0944E2C6}" dt="2019-08-16T10:52:08.468" v="74" actId="26606"/>
          <ac:spMkLst>
            <pc:docMk/>
            <pc:sldMk cId="1390883233" sldId="290"/>
            <ac:spMk id="17" creationId="{39171204-6A50-40E1-B631-84CEDFC9396A}"/>
          </ac:spMkLst>
        </pc:spChg>
        <pc:spChg chg="del">
          <ac:chgData name="Michal Černý" userId="47f2631e-daed-4119-b393-426e990e8c21" providerId="ADAL" clId="{11354872-3FB6-4DD4-A034-9E3D0944E2C6}" dt="2019-08-16T10:52:08.468" v="74" actId="26606"/>
          <ac:spMkLst>
            <pc:docMk/>
            <pc:sldMk cId="1390883233" sldId="290"/>
            <ac:spMk id="18" creationId="{06C973F6-5187-412F-AACC-6E3FF8A6A12C}"/>
          </ac:spMkLst>
        </pc:spChg>
        <pc:spChg chg="del">
          <ac:chgData name="Michal Černý" userId="47f2631e-daed-4119-b393-426e990e8c21" providerId="ADAL" clId="{11354872-3FB6-4DD4-A034-9E3D0944E2C6}" dt="2019-08-16T10:52:08.468" v="74" actId="26606"/>
          <ac:spMkLst>
            <pc:docMk/>
            <pc:sldMk cId="1390883233" sldId="290"/>
            <ac:spMk id="19" creationId="{D11AE14F-1B7E-41E6-B579-2F71D135036C}"/>
          </ac:spMkLst>
        </pc:spChg>
        <pc:spChg chg="del">
          <ac:chgData name="Michal Černý" userId="47f2631e-daed-4119-b393-426e990e8c21" providerId="ADAL" clId="{11354872-3FB6-4DD4-A034-9E3D0944E2C6}" dt="2019-08-16T10:52:08.468" v="74" actId="26606"/>
          <ac:spMkLst>
            <pc:docMk/>
            <pc:sldMk cId="1390883233" sldId="290"/>
            <ac:spMk id="20" creationId="{752BB805-F7B7-4B80-A1C5-385D4DAF74D0}"/>
          </ac:spMkLst>
        </pc:spChg>
        <pc:spChg chg="add">
          <ac:chgData name="Michal Černý" userId="47f2631e-daed-4119-b393-426e990e8c21" providerId="ADAL" clId="{11354872-3FB6-4DD4-A034-9E3D0944E2C6}" dt="2019-08-16T10:52:08.468" v="74" actId="26606"/>
          <ac:spMkLst>
            <pc:docMk/>
            <pc:sldMk cId="1390883233" sldId="290"/>
            <ac:spMk id="25" creationId="{9DD60C94-0C9C-47B7-BE88-045235ACCC6A}"/>
          </ac:spMkLst>
        </pc:spChg>
        <pc:spChg chg="add">
          <ac:chgData name="Michal Černý" userId="47f2631e-daed-4119-b393-426e990e8c21" providerId="ADAL" clId="{11354872-3FB6-4DD4-A034-9E3D0944E2C6}" dt="2019-08-16T10:52:08.468" v="74" actId="26606"/>
          <ac:spMkLst>
            <pc:docMk/>
            <pc:sldMk cId="1390883233" sldId="290"/>
            <ac:spMk id="27" creationId="{BFCF7016-AC99-433F-B943-24C3736E0602}"/>
          </ac:spMkLst>
        </pc:spChg>
        <pc:spChg chg="add">
          <ac:chgData name="Michal Černý" userId="47f2631e-daed-4119-b393-426e990e8c21" providerId="ADAL" clId="{11354872-3FB6-4DD4-A034-9E3D0944E2C6}" dt="2019-08-16T10:52:08.468" v="74" actId="26606"/>
          <ac:spMkLst>
            <pc:docMk/>
            <pc:sldMk cId="1390883233" sldId="290"/>
            <ac:spMk id="29" creationId="{A03737D1-A930-4E3E-9160-3CD4AEC72AB7}"/>
          </ac:spMkLst>
        </pc:spChg>
        <pc:spChg chg="add">
          <ac:chgData name="Michal Černý" userId="47f2631e-daed-4119-b393-426e990e8c21" providerId="ADAL" clId="{11354872-3FB6-4DD4-A034-9E3D0944E2C6}" dt="2019-08-16T10:52:08.468" v="74" actId="26606"/>
          <ac:spMkLst>
            <pc:docMk/>
            <pc:sldMk cId="1390883233" sldId="290"/>
            <ac:spMk id="31" creationId="{F71CFF33-010E-4E26-A285-83B182982358}"/>
          </ac:spMkLst>
        </pc:spChg>
      </pc:sldChg>
      <pc:sldChg chg="modSp">
        <pc:chgData name="Michal Černý" userId="47f2631e-daed-4119-b393-426e990e8c21" providerId="ADAL" clId="{11354872-3FB6-4DD4-A034-9E3D0944E2C6}" dt="2019-08-26T12:58:10.470" v="206" actId="14734"/>
        <pc:sldMkLst>
          <pc:docMk/>
          <pc:sldMk cId="2430301080" sldId="300"/>
        </pc:sldMkLst>
        <pc:graphicFrameChg chg="modGraphic">
          <ac:chgData name="Michal Černý" userId="47f2631e-daed-4119-b393-426e990e8c21" providerId="ADAL" clId="{11354872-3FB6-4DD4-A034-9E3D0944E2C6}" dt="2019-08-26T12:58:10.470" v="206" actId="14734"/>
          <ac:graphicFrameMkLst>
            <pc:docMk/>
            <pc:sldMk cId="2430301080" sldId="300"/>
            <ac:graphicFrameMk id="5" creationId="{00000000-0000-0000-0000-000000000000}"/>
          </ac:graphicFrameMkLst>
        </pc:graphicFrameChg>
      </pc:sldChg>
      <pc:sldChg chg="addSp modSp mod setBg setClrOvrMap">
        <pc:chgData name="Michal Černý" userId="47f2631e-daed-4119-b393-426e990e8c21" providerId="ADAL" clId="{11354872-3FB6-4DD4-A034-9E3D0944E2C6}" dt="2019-08-16T10:57:46.388" v="144" actId="26606"/>
        <pc:sldMkLst>
          <pc:docMk/>
          <pc:sldMk cId="2103361914" sldId="304"/>
        </pc:sldMkLst>
        <pc:spChg chg="mod">
          <ac:chgData name="Michal Černý" userId="47f2631e-daed-4119-b393-426e990e8c21" providerId="ADAL" clId="{11354872-3FB6-4DD4-A034-9E3D0944E2C6}" dt="2019-08-16T10:57:46.388" v="144" actId="26606"/>
          <ac:spMkLst>
            <pc:docMk/>
            <pc:sldMk cId="2103361914" sldId="304"/>
            <ac:spMk id="2" creationId="{00000000-0000-0000-0000-000000000000}"/>
          </ac:spMkLst>
        </pc:spChg>
        <pc:spChg chg="add">
          <ac:chgData name="Michal Černý" userId="47f2631e-daed-4119-b393-426e990e8c21" providerId="ADAL" clId="{11354872-3FB6-4DD4-A034-9E3D0944E2C6}" dt="2019-08-16T10:57:46.388" v="144" actId="26606"/>
          <ac:spMkLst>
            <pc:docMk/>
            <pc:sldMk cId="2103361914" sldId="304"/>
            <ac:spMk id="71" creationId="{DD651B61-325E-4E73-8445-38B0DE8AAAB6}"/>
          </ac:spMkLst>
        </pc:spChg>
        <pc:spChg chg="add">
          <ac:chgData name="Michal Černý" userId="47f2631e-daed-4119-b393-426e990e8c21" providerId="ADAL" clId="{11354872-3FB6-4DD4-A034-9E3D0944E2C6}" dt="2019-08-16T10:57:46.388" v="144" actId="26606"/>
          <ac:spMkLst>
            <pc:docMk/>
            <pc:sldMk cId="2103361914" sldId="304"/>
            <ac:spMk id="73" creationId="{B42E5253-D3AC-4AC2-B766-8B34F13C2F5E}"/>
          </ac:spMkLst>
        </pc:spChg>
        <pc:spChg chg="add">
          <ac:chgData name="Michal Černý" userId="47f2631e-daed-4119-b393-426e990e8c21" providerId="ADAL" clId="{11354872-3FB6-4DD4-A034-9E3D0944E2C6}" dt="2019-08-16T10:57:46.388" v="144" actId="26606"/>
          <ac:spMkLst>
            <pc:docMk/>
            <pc:sldMk cId="2103361914" sldId="304"/>
            <ac:spMk id="75" creationId="{10AE8D57-436A-4073-9A75-15BB5949F8B4}"/>
          </ac:spMkLst>
        </pc:spChg>
        <pc:spChg chg="add">
          <ac:chgData name="Michal Černý" userId="47f2631e-daed-4119-b393-426e990e8c21" providerId="ADAL" clId="{11354872-3FB6-4DD4-A034-9E3D0944E2C6}" dt="2019-08-16T10:57:46.388" v="144" actId="26606"/>
          <ac:spMkLst>
            <pc:docMk/>
            <pc:sldMk cId="2103361914" sldId="304"/>
            <ac:spMk id="77" creationId="{E2852671-8EB6-4EAF-8AF8-65CF3FD66456}"/>
          </ac:spMkLst>
        </pc:spChg>
        <pc:spChg chg="add">
          <ac:chgData name="Michal Černý" userId="47f2631e-daed-4119-b393-426e990e8c21" providerId="ADAL" clId="{11354872-3FB6-4DD4-A034-9E3D0944E2C6}" dt="2019-08-16T10:57:46.388" v="144" actId="26606"/>
          <ac:spMkLst>
            <pc:docMk/>
            <pc:sldMk cId="2103361914" sldId="304"/>
            <ac:spMk id="79" creationId="{F7207B7B-5C57-458C-BE38-95D2CD7655BB}"/>
          </ac:spMkLst>
        </pc:spChg>
        <pc:spChg chg="add">
          <ac:chgData name="Michal Černý" userId="47f2631e-daed-4119-b393-426e990e8c21" providerId="ADAL" clId="{11354872-3FB6-4DD4-A034-9E3D0944E2C6}" dt="2019-08-16T10:57:46.388" v="144" actId="26606"/>
          <ac:spMkLst>
            <pc:docMk/>
            <pc:sldMk cId="2103361914" sldId="304"/>
            <ac:spMk id="81" creationId="{9822E561-F97C-4CBB-A9A6-A6BF6317BC84}"/>
          </ac:spMkLst>
        </pc:spChg>
        <pc:spChg chg="add">
          <ac:chgData name="Michal Černý" userId="47f2631e-daed-4119-b393-426e990e8c21" providerId="ADAL" clId="{11354872-3FB6-4DD4-A034-9E3D0944E2C6}" dt="2019-08-16T10:57:46.388" v="144" actId="26606"/>
          <ac:spMkLst>
            <pc:docMk/>
            <pc:sldMk cId="2103361914" sldId="304"/>
            <ac:spMk id="83" creationId="{B01B0E58-A5C8-4CDA-A2E0-35DF94E59857}"/>
          </ac:spMkLst>
        </pc:spChg>
        <pc:picChg chg="mod">
          <ac:chgData name="Michal Černý" userId="47f2631e-daed-4119-b393-426e990e8c21" providerId="ADAL" clId="{11354872-3FB6-4DD4-A034-9E3D0944E2C6}" dt="2019-08-16T10:57:46.388" v="144" actId="26606"/>
          <ac:picMkLst>
            <pc:docMk/>
            <pc:sldMk cId="2103361914" sldId="304"/>
            <ac:picMk id="1026" creationId="{00000000-0000-0000-0000-000000000000}"/>
          </ac:picMkLst>
        </pc:picChg>
      </pc:sldChg>
      <pc:sldChg chg="modSp">
        <pc:chgData name="Michal Černý" userId="47f2631e-daed-4119-b393-426e990e8c21" providerId="ADAL" clId="{11354872-3FB6-4DD4-A034-9E3D0944E2C6}" dt="2019-09-04T10:53:18.764" v="208" actId="313"/>
        <pc:sldMkLst>
          <pc:docMk/>
          <pc:sldMk cId="3976355433" sldId="305"/>
        </pc:sldMkLst>
        <pc:spChg chg="mod">
          <ac:chgData name="Michal Černý" userId="47f2631e-daed-4119-b393-426e990e8c21" providerId="ADAL" clId="{11354872-3FB6-4DD4-A034-9E3D0944E2C6}" dt="2019-09-04T10:53:18.764" v="208" actId="313"/>
          <ac:spMkLst>
            <pc:docMk/>
            <pc:sldMk cId="3976355433" sldId="305"/>
            <ac:spMk id="3" creationId="{00000000-0000-0000-0000-000000000000}"/>
          </ac:spMkLst>
        </pc:spChg>
      </pc:sldChg>
      <pc:sldChg chg="addSp delSp modSp mod setBg setClrOvrMap">
        <pc:chgData name="Michal Černý" userId="47f2631e-daed-4119-b393-426e990e8c21" providerId="ADAL" clId="{11354872-3FB6-4DD4-A034-9E3D0944E2C6}" dt="2019-08-16T10:58:48.741" v="164" actId="26606"/>
        <pc:sldMkLst>
          <pc:docMk/>
          <pc:sldMk cId="2473789435" sldId="306"/>
        </pc:sldMkLst>
        <pc:spChg chg="mod ord">
          <ac:chgData name="Michal Černý" userId="47f2631e-daed-4119-b393-426e990e8c21" providerId="ADAL" clId="{11354872-3FB6-4DD4-A034-9E3D0944E2C6}" dt="2019-08-16T10:58:48.741" v="164" actId="26606"/>
          <ac:spMkLst>
            <pc:docMk/>
            <pc:sldMk cId="2473789435" sldId="306"/>
            <ac:spMk id="2" creationId="{00000000-0000-0000-0000-000000000000}"/>
          </ac:spMkLst>
        </pc:spChg>
        <pc:spChg chg="add del">
          <ac:chgData name="Michal Černý" userId="47f2631e-daed-4119-b393-426e990e8c21" providerId="ADAL" clId="{11354872-3FB6-4DD4-A034-9E3D0944E2C6}" dt="2019-08-16T10:58:02.277" v="149" actId="26606"/>
          <ac:spMkLst>
            <pc:docMk/>
            <pc:sldMk cId="2473789435" sldId="306"/>
            <ac:spMk id="71" creationId="{E6C8E6EB-4C59-429B-97E4-72A058CFC4FB}"/>
          </ac:spMkLst>
        </pc:spChg>
        <pc:spChg chg="add del">
          <ac:chgData name="Michal Černý" userId="47f2631e-daed-4119-b393-426e990e8c21" providerId="ADAL" clId="{11354872-3FB6-4DD4-A034-9E3D0944E2C6}" dt="2019-08-16T10:58:02.277" v="149" actId="26606"/>
          <ac:spMkLst>
            <pc:docMk/>
            <pc:sldMk cId="2473789435" sldId="306"/>
            <ac:spMk id="73" creationId="{B5B90362-AFCC-46A9-B41C-A257A8C5B314}"/>
          </ac:spMkLst>
        </pc:spChg>
        <pc:spChg chg="add del">
          <ac:chgData name="Michal Černý" userId="47f2631e-daed-4119-b393-426e990e8c21" providerId="ADAL" clId="{11354872-3FB6-4DD4-A034-9E3D0944E2C6}" dt="2019-08-16T10:58:02.277" v="149" actId="26606"/>
          <ac:spMkLst>
            <pc:docMk/>
            <pc:sldMk cId="2473789435" sldId="306"/>
            <ac:spMk id="75" creationId="{F71EF7F1-38BA-471D-8CD4-2A9AE8E35527}"/>
          </ac:spMkLst>
        </pc:spChg>
        <pc:spChg chg="add del">
          <ac:chgData name="Michal Černý" userId="47f2631e-daed-4119-b393-426e990e8c21" providerId="ADAL" clId="{11354872-3FB6-4DD4-A034-9E3D0944E2C6}" dt="2019-08-16T10:58:02.277" v="149" actId="26606"/>
          <ac:spMkLst>
            <pc:docMk/>
            <pc:sldMk cId="2473789435" sldId="306"/>
            <ac:spMk id="77" creationId="{C0524398-BFB4-4C4A-8317-83B8729F9B26}"/>
          </ac:spMkLst>
        </pc:spChg>
        <pc:spChg chg="add del">
          <ac:chgData name="Michal Černý" userId="47f2631e-daed-4119-b393-426e990e8c21" providerId="ADAL" clId="{11354872-3FB6-4DD4-A034-9E3D0944E2C6}" dt="2019-08-16T10:58:02.277" v="149" actId="26606"/>
          <ac:spMkLst>
            <pc:docMk/>
            <pc:sldMk cId="2473789435" sldId="306"/>
            <ac:spMk id="79" creationId="{42D4960A-896E-4F6B-BF65-B4662AC9DEB6}"/>
          </ac:spMkLst>
        </pc:spChg>
        <pc:spChg chg="add del">
          <ac:chgData name="Michal Černý" userId="47f2631e-daed-4119-b393-426e990e8c21" providerId="ADAL" clId="{11354872-3FB6-4DD4-A034-9E3D0944E2C6}" dt="2019-08-16T10:58:02.277" v="149" actId="26606"/>
          <ac:spMkLst>
            <pc:docMk/>
            <pc:sldMk cId="2473789435" sldId="306"/>
            <ac:spMk id="81" creationId="{5684944A-8803-462C-84C5-4576C56A7758}"/>
          </ac:spMkLst>
        </pc:spChg>
        <pc:spChg chg="add del">
          <ac:chgData name="Michal Černý" userId="47f2631e-daed-4119-b393-426e990e8c21" providerId="ADAL" clId="{11354872-3FB6-4DD4-A034-9E3D0944E2C6}" dt="2019-08-16T10:58:02.277" v="149" actId="26606"/>
          <ac:spMkLst>
            <pc:docMk/>
            <pc:sldMk cId="2473789435" sldId="306"/>
            <ac:spMk id="83" creationId="{E07F3B49-8C20-42F5-831D-59306D05F667}"/>
          </ac:spMkLst>
        </pc:spChg>
        <pc:spChg chg="add del">
          <ac:chgData name="Michal Černý" userId="47f2631e-daed-4119-b393-426e990e8c21" providerId="ADAL" clId="{11354872-3FB6-4DD4-A034-9E3D0944E2C6}" dt="2019-08-16T10:58:48.674" v="162" actId="26606"/>
          <ac:spMkLst>
            <pc:docMk/>
            <pc:sldMk cId="2473789435" sldId="306"/>
            <ac:spMk id="85" creationId="{E2852671-8EB6-4EAF-8AF8-65CF3FD66456}"/>
          </ac:spMkLst>
        </pc:spChg>
        <pc:spChg chg="add del">
          <ac:chgData name="Michal Černý" userId="47f2631e-daed-4119-b393-426e990e8c21" providerId="ADAL" clId="{11354872-3FB6-4DD4-A034-9E3D0944E2C6}" dt="2019-08-16T10:58:48.674" v="162" actId="26606"/>
          <ac:spMkLst>
            <pc:docMk/>
            <pc:sldMk cId="2473789435" sldId="306"/>
            <ac:spMk id="87" creationId="{F7207B7B-5C57-458C-BE38-95D2CD7655BB}"/>
          </ac:spMkLst>
        </pc:spChg>
        <pc:spChg chg="add del">
          <ac:chgData name="Michal Černý" userId="47f2631e-daed-4119-b393-426e990e8c21" providerId="ADAL" clId="{11354872-3FB6-4DD4-A034-9E3D0944E2C6}" dt="2019-08-16T10:58:48.674" v="162" actId="26606"/>
          <ac:spMkLst>
            <pc:docMk/>
            <pc:sldMk cId="2473789435" sldId="306"/>
            <ac:spMk id="89" creationId="{9822E561-F97C-4CBB-A9A6-A6BF6317BC84}"/>
          </ac:spMkLst>
        </pc:spChg>
        <pc:spChg chg="add del">
          <ac:chgData name="Michal Černý" userId="47f2631e-daed-4119-b393-426e990e8c21" providerId="ADAL" clId="{11354872-3FB6-4DD4-A034-9E3D0944E2C6}" dt="2019-08-16T10:58:48.674" v="162" actId="26606"/>
          <ac:spMkLst>
            <pc:docMk/>
            <pc:sldMk cId="2473789435" sldId="306"/>
            <ac:spMk id="91" creationId="{B01B0E58-A5C8-4CDA-A2E0-35DF94E59857}"/>
          </ac:spMkLst>
        </pc:spChg>
        <pc:spChg chg="add del">
          <ac:chgData name="Michal Černý" userId="47f2631e-daed-4119-b393-426e990e8c21" providerId="ADAL" clId="{11354872-3FB6-4DD4-A034-9E3D0944E2C6}" dt="2019-08-16T10:58:48.741" v="164" actId="26606"/>
          <ac:spMkLst>
            <pc:docMk/>
            <pc:sldMk cId="2473789435" sldId="306"/>
            <ac:spMk id="3076" creationId="{DD651B61-325E-4E73-8445-38B0DE8AAAB6}"/>
          </ac:spMkLst>
        </pc:spChg>
        <pc:spChg chg="add del">
          <ac:chgData name="Michal Černý" userId="47f2631e-daed-4119-b393-426e990e8c21" providerId="ADAL" clId="{11354872-3FB6-4DD4-A034-9E3D0944E2C6}" dt="2019-08-16T10:58:48.741" v="164" actId="26606"/>
          <ac:spMkLst>
            <pc:docMk/>
            <pc:sldMk cId="2473789435" sldId="306"/>
            <ac:spMk id="3077" creationId="{B42E5253-D3AC-4AC2-B766-8B34F13C2F5E}"/>
          </ac:spMkLst>
        </pc:spChg>
        <pc:spChg chg="add del">
          <ac:chgData name="Michal Černý" userId="47f2631e-daed-4119-b393-426e990e8c21" providerId="ADAL" clId="{11354872-3FB6-4DD4-A034-9E3D0944E2C6}" dt="2019-08-16T10:58:48.741" v="164" actId="26606"/>
          <ac:spMkLst>
            <pc:docMk/>
            <pc:sldMk cId="2473789435" sldId="306"/>
            <ac:spMk id="3078" creationId="{10AE8D57-436A-4073-9A75-15BB5949F8B4}"/>
          </ac:spMkLst>
        </pc:spChg>
        <pc:spChg chg="add del">
          <ac:chgData name="Michal Černý" userId="47f2631e-daed-4119-b393-426e990e8c21" providerId="ADAL" clId="{11354872-3FB6-4DD4-A034-9E3D0944E2C6}" dt="2019-08-16T10:58:48.741" v="164" actId="26606"/>
          <ac:spMkLst>
            <pc:docMk/>
            <pc:sldMk cId="2473789435" sldId="306"/>
            <ac:spMk id="3079" creationId="{E2852671-8EB6-4EAF-8AF8-65CF3FD66456}"/>
          </ac:spMkLst>
        </pc:spChg>
        <pc:spChg chg="add del">
          <ac:chgData name="Michal Černý" userId="47f2631e-daed-4119-b393-426e990e8c21" providerId="ADAL" clId="{11354872-3FB6-4DD4-A034-9E3D0944E2C6}" dt="2019-08-16T10:58:48.741" v="164" actId="26606"/>
          <ac:spMkLst>
            <pc:docMk/>
            <pc:sldMk cId="2473789435" sldId="306"/>
            <ac:spMk id="3080" creationId="{F7207B7B-5C57-458C-BE38-95D2CD7655BB}"/>
          </ac:spMkLst>
        </pc:spChg>
        <pc:spChg chg="add del">
          <ac:chgData name="Michal Černý" userId="47f2631e-daed-4119-b393-426e990e8c21" providerId="ADAL" clId="{11354872-3FB6-4DD4-A034-9E3D0944E2C6}" dt="2019-08-16T10:58:48.741" v="164" actId="26606"/>
          <ac:spMkLst>
            <pc:docMk/>
            <pc:sldMk cId="2473789435" sldId="306"/>
            <ac:spMk id="3081" creationId="{9822E561-F97C-4CBB-A9A6-A6BF6317BC84}"/>
          </ac:spMkLst>
        </pc:spChg>
        <pc:spChg chg="add del">
          <ac:chgData name="Michal Černý" userId="47f2631e-daed-4119-b393-426e990e8c21" providerId="ADAL" clId="{11354872-3FB6-4DD4-A034-9E3D0944E2C6}" dt="2019-08-16T10:58:48.741" v="164" actId="26606"/>
          <ac:spMkLst>
            <pc:docMk/>
            <pc:sldMk cId="2473789435" sldId="306"/>
            <ac:spMk id="3082" creationId="{B01B0E58-A5C8-4CDA-A2E0-35DF94E59857}"/>
          </ac:spMkLst>
        </pc:spChg>
        <pc:spChg chg="add del">
          <ac:chgData name="Michal Černý" userId="47f2631e-daed-4119-b393-426e990e8c21" providerId="ADAL" clId="{11354872-3FB6-4DD4-A034-9E3D0944E2C6}" dt="2019-08-16T10:58:48.674" v="162" actId="26606"/>
          <ac:spMkLst>
            <pc:docMk/>
            <pc:sldMk cId="2473789435" sldId="306"/>
            <ac:spMk id="3084" creationId="{DD651B61-325E-4E73-8445-38B0DE8AAAB6}"/>
          </ac:spMkLst>
        </pc:spChg>
        <pc:spChg chg="add del">
          <ac:chgData name="Michal Černý" userId="47f2631e-daed-4119-b393-426e990e8c21" providerId="ADAL" clId="{11354872-3FB6-4DD4-A034-9E3D0944E2C6}" dt="2019-08-16T10:58:48.674" v="162" actId="26606"/>
          <ac:spMkLst>
            <pc:docMk/>
            <pc:sldMk cId="2473789435" sldId="306"/>
            <ac:spMk id="3085" creationId="{B42E5253-D3AC-4AC2-B766-8B34F13C2F5E}"/>
          </ac:spMkLst>
        </pc:spChg>
        <pc:spChg chg="add del">
          <ac:chgData name="Michal Černý" userId="47f2631e-daed-4119-b393-426e990e8c21" providerId="ADAL" clId="{11354872-3FB6-4DD4-A034-9E3D0944E2C6}" dt="2019-08-16T10:58:48.674" v="162" actId="26606"/>
          <ac:spMkLst>
            <pc:docMk/>
            <pc:sldMk cId="2473789435" sldId="306"/>
            <ac:spMk id="3086" creationId="{10AE8D57-436A-4073-9A75-15BB5949F8B4}"/>
          </ac:spMkLst>
        </pc:spChg>
        <pc:spChg chg="add">
          <ac:chgData name="Michal Černý" userId="47f2631e-daed-4119-b393-426e990e8c21" providerId="ADAL" clId="{11354872-3FB6-4DD4-A034-9E3D0944E2C6}" dt="2019-08-16T10:58:48.741" v="164" actId="26606"/>
          <ac:spMkLst>
            <pc:docMk/>
            <pc:sldMk cId="2473789435" sldId="306"/>
            <ac:spMk id="3088" creationId="{36B822CC-7DA9-4417-AA94-64CEB676F0B8}"/>
          </ac:spMkLst>
        </pc:spChg>
        <pc:spChg chg="add">
          <ac:chgData name="Michal Černý" userId="47f2631e-daed-4119-b393-426e990e8c21" providerId="ADAL" clId="{11354872-3FB6-4DD4-A034-9E3D0944E2C6}" dt="2019-08-16T10:58:48.741" v="164" actId="26606"/>
          <ac:spMkLst>
            <pc:docMk/>
            <pc:sldMk cId="2473789435" sldId="306"/>
            <ac:spMk id="3089" creationId="{AFA01E88-71CC-4FF3-9E81-51E0C32B45E4}"/>
          </ac:spMkLst>
        </pc:spChg>
        <pc:spChg chg="add">
          <ac:chgData name="Michal Černý" userId="47f2631e-daed-4119-b393-426e990e8c21" providerId="ADAL" clId="{11354872-3FB6-4DD4-A034-9E3D0944E2C6}" dt="2019-08-16T10:58:48.741" v="164" actId="26606"/>
          <ac:spMkLst>
            <pc:docMk/>
            <pc:sldMk cId="2473789435" sldId="306"/>
            <ac:spMk id="3090" creationId="{DF4D4167-A0A7-4D70-8FCB-84DB511A230F}"/>
          </ac:spMkLst>
        </pc:spChg>
        <pc:picChg chg="add">
          <ac:chgData name="Michal Černý" userId="47f2631e-daed-4119-b393-426e990e8c21" providerId="ADAL" clId="{11354872-3FB6-4DD4-A034-9E3D0944E2C6}" dt="2019-08-16T10:58:48.741" v="164" actId="26606"/>
          <ac:picMkLst>
            <pc:docMk/>
            <pc:sldMk cId="2473789435" sldId="306"/>
            <ac:picMk id="3074" creationId="{00000000-0000-0000-0000-000000000000}"/>
          </ac:picMkLst>
        </pc:picChg>
        <pc:picChg chg="del mod replId">
          <ac:chgData name="Michal Černý" userId="47f2631e-daed-4119-b393-426e990e8c21" providerId="ADAL" clId="{11354872-3FB6-4DD4-A034-9E3D0944E2C6}" dt="2019-08-16T10:58:48.741" v="164" actId="26606"/>
          <ac:picMkLst>
            <pc:docMk/>
            <pc:sldMk cId="2473789435" sldId="306"/>
            <ac:picMk id="3091" creationId="{00000000-0000-0000-0000-000000000000}"/>
          </ac:picMkLst>
        </pc:picChg>
      </pc:sldChg>
      <pc:sldChg chg="addSp delSp modSp mod setBg setClrOvrMap">
        <pc:chgData name="Michal Černý" userId="47f2631e-daed-4119-b393-426e990e8c21" providerId="ADAL" clId="{11354872-3FB6-4DD4-A034-9E3D0944E2C6}" dt="2019-08-16T10:58:14.589" v="153" actId="26606"/>
        <pc:sldMkLst>
          <pc:docMk/>
          <pc:sldMk cId="1986275235" sldId="311"/>
        </pc:sldMkLst>
        <pc:spChg chg="mod ord">
          <ac:chgData name="Michal Černý" userId="47f2631e-daed-4119-b393-426e990e8c21" providerId="ADAL" clId="{11354872-3FB6-4DD4-A034-9E3D0944E2C6}" dt="2019-08-16T10:58:14.589" v="153" actId="26606"/>
          <ac:spMkLst>
            <pc:docMk/>
            <pc:sldMk cId="1986275235" sldId="311"/>
            <ac:spMk id="2" creationId="{00000000-0000-0000-0000-000000000000}"/>
          </ac:spMkLst>
        </pc:spChg>
        <pc:spChg chg="add del">
          <ac:chgData name="Michal Černý" userId="47f2631e-daed-4119-b393-426e990e8c21" providerId="ADAL" clId="{11354872-3FB6-4DD4-A034-9E3D0944E2C6}" dt="2019-08-16T10:58:14.574" v="152" actId="26606"/>
          <ac:spMkLst>
            <pc:docMk/>
            <pc:sldMk cId="1986275235" sldId="311"/>
            <ac:spMk id="71" creationId="{DD651B61-325E-4E73-8445-38B0DE8AAAB6}"/>
          </ac:spMkLst>
        </pc:spChg>
        <pc:spChg chg="add del">
          <ac:chgData name="Michal Černý" userId="47f2631e-daed-4119-b393-426e990e8c21" providerId="ADAL" clId="{11354872-3FB6-4DD4-A034-9E3D0944E2C6}" dt="2019-08-16T10:58:14.574" v="152" actId="26606"/>
          <ac:spMkLst>
            <pc:docMk/>
            <pc:sldMk cId="1986275235" sldId="311"/>
            <ac:spMk id="73" creationId="{B42E5253-D3AC-4AC2-B766-8B34F13C2F5E}"/>
          </ac:spMkLst>
        </pc:spChg>
        <pc:spChg chg="add del">
          <ac:chgData name="Michal Černý" userId="47f2631e-daed-4119-b393-426e990e8c21" providerId="ADAL" clId="{11354872-3FB6-4DD4-A034-9E3D0944E2C6}" dt="2019-08-16T10:58:14.574" v="152" actId="26606"/>
          <ac:spMkLst>
            <pc:docMk/>
            <pc:sldMk cId="1986275235" sldId="311"/>
            <ac:spMk id="75" creationId="{10AE8D57-436A-4073-9A75-15BB5949F8B4}"/>
          </ac:spMkLst>
        </pc:spChg>
        <pc:spChg chg="add del">
          <ac:chgData name="Michal Černý" userId="47f2631e-daed-4119-b393-426e990e8c21" providerId="ADAL" clId="{11354872-3FB6-4DD4-A034-9E3D0944E2C6}" dt="2019-08-16T10:58:14.574" v="152" actId="26606"/>
          <ac:spMkLst>
            <pc:docMk/>
            <pc:sldMk cId="1986275235" sldId="311"/>
            <ac:spMk id="77" creationId="{E2852671-8EB6-4EAF-8AF8-65CF3FD66456}"/>
          </ac:spMkLst>
        </pc:spChg>
        <pc:spChg chg="add del">
          <ac:chgData name="Michal Černý" userId="47f2631e-daed-4119-b393-426e990e8c21" providerId="ADAL" clId="{11354872-3FB6-4DD4-A034-9E3D0944E2C6}" dt="2019-08-16T10:58:14.574" v="152" actId="26606"/>
          <ac:spMkLst>
            <pc:docMk/>
            <pc:sldMk cId="1986275235" sldId="311"/>
            <ac:spMk id="79" creationId="{7C427EA3-1645-4B27-A5C2-55E8E24C665F}"/>
          </ac:spMkLst>
        </pc:spChg>
        <pc:spChg chg="add del">
          <ac:chgData name="Michal Černý" userId="47f2631e-daed-4119-b393-426e990e8c21" providerId="ADAL" clId="{11354872-3FB6-4DD4-A034-9E3D0944E2C6}" dt="2019-08-16T10:58:14.574" v="152" actId="26606"/>
          <ac:spMkLst>
            <pc:docMk/>
            <pc:sldMk cId="1986275235" sldId="311"/>
            <ac:spMk id="81" creationId="{885CDBF6-7B87-4A58-92CA-E887CA36AF04}"/>
          </ac:spMkLst>
        </pc:spChg>
        <pc:spChg chg="add del">
          <ac:chgData name="Michal Černý" userId="47f2631e-daed-4119-b393-426e990e8c21" providerId="ADAL" clId="{11354872-3FB6-4DD4-A034-9E3D0944E2C6}" dt="2019-08-16T10:58:14.574" v="152" actId="26606"/>
          <ac:spMkLst>
            <pc:docMk/>
            <pc:sldMk cId="1986275235" sldId="311"/>
            <ac:spMk id="83" creationId="{6BFF2B2E-1CF1-403F-BB44-3F9C3E7F67FF}"/>
          </ac:spMkLst>
        </pc:spChg>
        <pc:spChg chg="add del">
          <ac:chgData name="Michal Černý" userId="47f2631e-daed-4119-b393-426e990e8c21" providerId="ADAL" clId="{11354872-3FB6-4DD4-A034-9E3D0944E2C6}" dt="2019-08-16T10:58:14.574" v="152" actId="26606"/>
          <ac:spMkLst>
            <pc:docMk/>
            <pc:sldMk cId="1986275235" sldId="311"/>
            <ac:spMk id="85" creationId="{9D8B4D3C-0DE0-43B9-B032-32B536B96D02}"/>
          </ac:spMkLst>
        </pc:spChg>
        <pc:spChg chg="add del">
          <ac:chgData name="Michal Černý" userId="47f2631e-daed-4119-b393-426e990e8c21" providerId="ADAL" clId="{11354872-3FB6-4DD4-A034-9E3D0944E2C6}" dt="2019-08-16T10:58:14.574" v="152" actId="26606"/>
          <ac:spMkLst>
            <pc:docMk/>
            <pc:sldMk cId="1986275235" sldId="311"/>
            <ac:spMk id="87" creationId="{707788D3-E467-4E25-A5E9-FD41795BD551}"/>
          </ac:spMkLst>
        </pc:spChg>
        <pc:spChg chg="add">
          <ac:chgData name="Michal Černý" userId="47f2631e-daed-4119-b393-426e990e8c21" providerId="ADAL" clId="{11354872-3FB6-4DD4-A034-9E3D0944E2C6}" dt="2019-08-16T10:58:14.589" v="153" actId="26606"/>
          <ac:spMkLst>
            <pc:docMk/>
            <pc:sldMk cId="1986275235" sldId="311"/>
            <ac:spMk id="4100" creationId="{DD651B61-325E-4E73-8445-38B0DE8AAAB6}"/>
          </ac:spMkLst>
        </pc:spChg>
        <pc:spChg chg="add">
          <ac:chgData name="Michal Černý" userId="47f2631e-daed-4119-b393-426e990e8c21" providerId="ADAL" clId="{11354872-3FB6-4DD4-A034-9E3D0944E2C6}" dt="2019-08-16T10:58:14.589" v="153" actId="26606"/>
          <ac:spMkLst>
            <pc:docMk/>
            <pc:sldMk cId="1986275235" sldId="311"/>
            <ac:spMk id="4101" creationId="{B42E5253-D3AC-4AC2-B766-8B34F13C2F5E}"/>
          </ac:spMkLst>
        </pc:spChg>
        <pc:spChg chg="add">
          <ac:chgData name="Michal Černý" userId="47f2631e-daed-4119-b393-426e990e8c21" providerId="ADAL" clId="{11354872-3FB6-4DD4-A034-9E3D0944E2C6}" dt="2019-08-16T10:58:14.589" v="153" actId="26606"/>
          <ac:spMkLst>
            <pc:docMk/>
            <pc:sldMk cId="1986275235" sldId="311"/>
            <ac:spMk id="4102" creationId="{10AE8D57-436A-4073-9A75-15BB5949F8B4}"/>
          </ac:spMkLst>
        </pc:spChg>
        <pc:spChg chg="add">
          <ac:chgData name="Michal Černý" userId="47f2631e-daed-4119-b393-426e990e8c21" providerId="ADAL" clId="{11354872-3FB6-4DD4-A034-9E3D0944E2C6}" dt="2019-08-16T10:58:14.589" v="153" actId="26606"/>
          <ac:spMkLst>
            <pc:docMk/>
            <pc:sldMk cId="1986275235" sldId="311"/>
            <ac:spMk id="4103" creationId="{E2852671-8EB6-4EAF-8AF8-65CF3FD66456}"/>
          </ac:spMkLst>
        </pc:spChg>
        <pc:spChg chg="add">
          <ac:chgData name="Michal Černý" userId="47f2631e-daed-4119-b393-426e990e8c21" providerId="ADAL" clId="{11354872-3FB6-4DD4-A034-9E3D0944E2C6}" dt="2019-08-16T10:58:14.589" v="153" actId="26606"/>
          <ac:spMkLst>
            <pc:docMk/>
            <pc:sldMk cId="1986275235" sldId="311"/>
            <ac:spMk id="4104" creationId="{F7207B7B-5C57-458C-BE38-95D2CD7655BB}"/>
          </ac:spMkLst>
        </pc:spChg>
        <pc:spChg chg="add">
          <ac:chgData name="Michal Černý" userId="47f2631e-daed-4119-b393-426e990e8c21" providerId="ADAL" clId="{11354872-3FB6-4DD4-A034-9E3D0944E2C6}" dt="2019-08-16T10:58:14.589" v="153" actId="26606"/>
          <ac:spMkLst>
            <pc:docMk/>
            <pc:sldMk cId="1986275235" sldId="311"/>
            <ac:spMk id="4105" creationId="{9822E561-F97C-4CBB-A9A6-A6BF6317BC84}"/>
          </ac:spMkLst>
        </pc:spChg>
        <pc:spChg chg="add">
          <ac:chgData name="Michal Černý" userId="47f2631e-daed-4119-b393-426e990e8c21" providerId="ADAL" clId="{11354872-3FB6-4DD4-A034-9E3D0944E2C6}" dt="2019-08-16T10:58:14.589" v="153" actId="26606"/>
          <ac:spMkLst>
            <pc:docMk/>
            <pc:sldMk cId="1986275235" sldId="311"/>
            <ac:spMk id="4106" creationId="{B01B0E58-A5C8-4CDA-A2E0-35DF94E59857}"/>
          </ac:spMkLst>
        </pc:spChg>
        <pc:picChg chg="mod">
          <ac:chgData name="Michal Černý" userId="47f2631e-daed-4119-b393-426e990e8c21" providerId="ADAL" clId="{11354872-3FB6-4DD4-A034-9E3D0944E2C6}" dt="2019-08-16T10:58:14.589" v="153" actId="26606"/>
          <ac:picMkLst>
            <pc:docMk/>
            <pc:sldMk cId="1986275235" sldId="311"/>
            <ac:picMk id="4098" creationId="{00000000-0000-0000-0000-000000000000}"/>
          </ac:picMkLst>
        </pc:picChg>
      </pc:sldChg>
      <pc:sldChg chg="addSp delSp modSp mod setBg setClrOvrMap">
        <pc:chgData name="Michal Černý" userId="47f2631e-daed-4119-b393-426e990e8c21" providerId="ADAL" clId="{11354872-3FB6-4DD4-A034-9E3D0944E2C6}" dt="2019-08-16T10:58:18.380" v="155" actId="26606"/>
        <pc:sldMkLst>
          <pc:docMk/>
          <pc:sldMk cId="3651927228" sldId="312"/>
        </pc:sldMkLst>
        <pc:spChg chg="mod">
          <ac:chgData name="Michal Černý" userId="47f2631e-daed-4119-b393-426e990e8c21" providerId="ADAL" clId="{11354872-3FB6-4DD4-A034-9E3D0944E2C6}" dt="2019-08-16T10:58:18.380" v="155" actId="26606"/>
          <ac:spMkLst>
            <pc:docMk/>
            <pc:sldMk cId="3651927228" sldId="312"/>
            <ac:spMk id="2" creationId="{00000000-0000-0000-0000-000000000000}"/>
          </ac:spMkLst>
        </pc:spChg>
        <pc:spChg chg="del">
          <ac:chgData name="Michal Černý" userId="47f2631e-daed-4119-b393-426e990e8c21" providerId="ADAL" clId="{11354872-3FB6-4DD4-A034-9E3D0944E2C6}" dt="2019-08-16T10:58:18.380" v="155" actId="26606"/>
          <ac:spMkLst>
            <pc:docMk/>
            <pc:sldMk cId="3651927228" sldId="312"/>
            <ac:spMk id="3" creationId="{00000000-0000-0000-0000-000000000000}"/>
          </ac:spMkLst>
        </pc:spChg>
        <pc:spChg chg="add">
          <ac:chgData name="Michal Černý" userId="47f2631e-daed-4119-b393-426e990e8c21" providerId="ADAL" clId="{11354872-3FB6-4DD4-A034-9E3D0944E2C6}" dt="2019-08-16T10:58:18.380" v="155" actId="26606"/>
          <ac:spMkLst>
            <pc:docMk/>
            <pc:sldMk cId="3651927228" sldId="312"/>
            <ac:spMk id="71" creationId="{DD651B61-325E-4E73-8445-38B0DE8AAAB6}"/>
          </ac:spMkLst>
        </pc:spChg>
        <pc:spChg chg="add">
          <ac:chgData name="Michal Černý" userId="47f2631e-daed-4119-b393-426e990e8c21" providerId="ADAL" clId="{11354872-3FB6-4DD4-A034-9E3D0944E2C6}" dt="2019-08-16T10:58:18.380" v="155" actId="26606"/>
          <ac:spMkLst>
            <pc:docMk/>
            <pc:sldMk cId="3651927228" sldId="312"/>
            <ac:spMk id="73" creationId="{B42E5253-D3AC-4AC2-B766-8B34F13C2F5E}"/>
          </ac:spMkLst>
        </pc:spChg>
        <pc:spChg chg="add">
          <ac:chgData name="Michal Černý" userId="47f2631e-daed-4119-b393-426e990e8c21" providerId="ADAL" clId="{11354872-3FB6-4DD4-A034-9E3D0944E2C6}" dt="2019-08-16T10:58:18.380" v="155" actId="26606"/>
          <ac:spMkLst>
            <pc:docMk/>
            <pc:sldMk cId="3651927228" sldId="312"/>
            <ac:spMk id="75" creationId="{10AE8D57-436A-4073-9A75-15BB5949F8B4}"/>
          </ac:spMkLst>
        </pc:spChg>
        <pc:spChg chg="add">
          <ac:chgData name="Michal Černý" userId="47f2631e-daed-4119-b393-426e990e8c21" providerId="ADAL" clId="{11354872-3FB6-4DD4-A034-9E3D0944E2C6}" dt="2019-08-16T10:58:18.380" v="155" actId="26606"/>
          <ac:spMkLst>
            <pc:docMk/>
            <pc:sldMk cId="3651927228" sldId="312"/>
            <ac:spMk id="77" creationId="{E2852671-8EB6-4EAF-8AF8-65CF3FD66456}"/>
          </ac:spMkLst>
        </pc:spChg>
        <pc:spChg chg="add">
          <ac:chgData name="Michal Černý" userId="47f2631e-daed-4119-b393-426e990e8c21" providerId="ADAL" clId="{11354872-3FB6-4DD4-A034-9E3D0944E2C6}" dt="2019-08-16T10:58:18.380" v="155" actId="26606"/>
          <ac:spMkLst>
            <pc:docMk/>
            <pc:sldMk cId="3651927228" sldId="312"/>
            <ac:spMk id="79" creationId="{F7207B7B-5C57-458C-BE38-95D2CD7655BB}"/>
          </ac:spMkLst>
        </pc:spChg>
        <pc:spChg chg="add">
          <ac:chgData name="Michal Černý" userId="47f2631e-daed-4119-b393-426e990e8c21" providerId="ADAL" clId="{11354872-3FB6-4DD4-A034-9E3D0944E2C6}" dt="2019-08-16T10:58:18.380" v="155" actId="26606"/>
          <ac:spMkLst>
            <pc:docMk/>
            <pc:sldMk cId="3651927228" sldId="312"/>
            <ac:spMk id="81" creationId="{9822E561-F97C-4CBB-A9A6-A6BF6317BC84}"/>
          </ac:spMkLst>
        </pc:spChg>
        <pc:spChg chg="add">
          <ac:chgData name="Michal Černý" userId="47f2631e-daed-4119-b393-426e990e8c21" providerId="ADAL" clId="{11354872-3FB6-4DD4-A034-9E3D0944E2C6}" dt="2019-08-16T10:58:18.380" v="155" actId="26606"/>
          <ac:spMkLst>
            <pc:docMk/>
            <pc:sldMk cId="3651927228" sldId="312"/>
            <ac:spMk id="83" creationId="{B01B0E58-A5C8-4CDA-A2E0-35DF94E59857}"/>
          </ac:spMkLst>
        </pc:spChg>
        <pc:picChg chg="add">
          <ac:chgData name="Michal Černý" userId="47f2631e-daed-4119-b393-426e990e8c21" providerId="ADAL" clId="{11354872-3FB6-4DD4-A034-9E3D0944E2C6}" dt="2019-08-16T10:58:18.380" v="155" actId="26606"/>
          <ac:picMkLst>
            <pc:docMk/>
            <pc:sldMk cId="3651927228" sldId="312"/>
            <ac:picMk id="5122" creationId="{00000000-0000-0000-0000-000000000000}"/>
          </ac:picMkLst>
        </pc:picChg>
        <pc:picChg chg="del mod replId">
          <ac:chgData name="Michal Černý" userId="47f2631e-daed-4119-b393-426e990e8c21" providerId="ADAL" clId="{11354872-3FB6-4DD4-A034-9E3D0944E2C6}" dt="2019-08-16T10:58:18.380" v="155" actId="26606"/>
          <ac:picMkLst>
            <pc:docMk/>
            <pc:sldMk cId="3651927228" sldId="312"/>
            <ac:picMk id="5124" creationId="{00000000-0000-0000-0000-000000000000}"/>
          </ac:picMkLst>
        </pc:picChg>
      </pc:sldChg>
      <pc:sldChg chg="addSp delSp modSp mod setBg setClrOvrMap">
        <pc:chgData name="Michal Černý" userId="47f2631e-daed-4119-b393-426e990e8c21" providerId="ADAL" clId="{11354872-3FB6-4DD4-A034-9E3D0944E2C6}" dt="2019-08-16T10:58:21.321" v="157" actId="26606"/>
        <pc:sldMkLst>
          <pc:docMk/>
          <pc:sldMk cId="4149006810" sldId="313"/>
        </pc:sldMkLst>
        <pc:spChg chg="mod">
          <ac:chgData name="Michal Černý" userId="47f2631e-daed-4119-b393-426e990e8c21" providerId="ADAL" clId="{11354872-3FB6-4DD4-A034-9E3D0944E2C6}" dt="2019-08-16T10:58:21.321" v="157" actId="26606"/>
          <ac:spMkLst>
            <pc:docMk/>
            <pc:sldMk cId="4149006810" sldId="313"/>
            <ac:spMk id="2" creationId="{00000000-0000-0000-0000-000000000000}"/>
          </ac:spMkLst>
        </pc:spChg>
        <pc:spChg chg="del">
          <ac:chgData name="Michal Černý" userId="47f2631e-daed-4119-b393-426e990e8c21" providerId="ADAL" clId="{11354872-3FB6-4DD4-A034-9E3D0944E2C6}" dt="2019-08-16T10:58:21.321" v="157" actId="26606"/>
          <ac:spMkLst>
            <pc:docMk/>
            <pc:sldMk cId="4149006810" sldId="313"/>
            <ac:spMk id="3" creationId="{00000000-0000-0000-0000-000000000000}"/>
          </ac:spMkLst>
        </pc:spChg>
        <pc:spChg chg="add">
          <ac:chgData name="Michal Černý" userId="47f2631e-daed-4119-b393-426e990e8c21" providerId="ADAL" clId="{11354872-3FB6-4DD4-A034-9E3D0944E2C6}" dt="2019-08-16T10:58:21.321" v="157" actId="26606"/>
          <ac:spMkLst>
            <pc:docMk/>
            <pc:sldMk cId="4149006810" sldId="313"/>
            <ac:spMk id="71" creationId="{DD651B61-325E-4E73-8445-38B0DE8AAAB6}"/>
          </ac:spMkLst>
        </pc:spChg>
        <pc:spChg chg="add">
          <ac:chgData name="Michal Černý" userId="47f2631e-daed-4119-b393-426e990e8c21" providerId="ADAL" clId="{11354872-3FB6-4DD4-A034-9E3D0944E2C6}" dt="2019-08-16T10:58:21.321" v="157" actId="26606"/>
          <ac:spMkLst>
            <pc:docMk/>
            <pc:sldMk cId="4149006810" sldId="313"/>
            <ac:spMk id="73" creationId="{B42E5253-D3AC-4AC2-B766-8B34F13C2F5E}"/>
          </ac:spMkLst>
        </pc:spChg>
        <pc:spChg chg="add">
          <ac:chgData name="Michal Černý" userId="47f2631e-daed-4119-b393-426e990e8c21" providerId="ADAL" clId="{11354872-3FB6-4DD4-A034-9E3D0944E2C6}" dt="2019-08-16T10:58:21.321" v="157" actId="26606"/>
          <ac:spMkLst>
            <pc:docMk/>
            <pc:sldMk cId="4149006810" sldId="313"/>
            <ac:spMk id="75" creationId="{10AE8D57-436A-4073-9A75-15BB5949F8B4}"/>
          </ac:spMkLst>
        </pc:spChg>
        <pc:spChg chg="add">
          <ac:chgData name="Michal Černý" userId="47f2631e-daed-4119-b393-426e990e8c21" providerId="ADAL" clId="{11354872-3FB6-4DD4-A034-9E3D0944E2C6}" dt="2019-08-16T10:58:21.321" v="157" actId="26606"/>
          <ac:spMkLst>
            <pc:docMk/>
            <pc:sldMk cId="4149006810" sldId="313"/>
            <ac:spMk id="77" creationId="{E2852671-8EB6-4EAF-8AF8-65CF3FD66456}"/>
          </ac:spMkLst>
        </pc:spChg>
        <pc:spChg chg="add">
          <ac:chgData name="Michal Černý" userId="47f2631e-daed-4119-b393-426e990e8c21" providerId="ADAL" clId="{11354872-3FB6-4DD4-A034-9E3D0944E2C6}" dt="2019-08-16T10:58:21.321" v="157" actId="26606"/>
          <ac:spMkLst>
            <pc:docMk/>
            <pc:sldMk cId="4149006810" sldId="313"/>
            <ac:spMk id="79" creationId="{F7207B7B-5C57-458C-BE38-95D2CD7655BB}"/>
          </ac:spMkLst>
        </pc:spChg>
        <pc:spChg chg="add">
          <ac:chgData name="Michal Černý" userId="47f2631e-daed-4119-b393-426e990e8c21" providerId="ADAL" clId="{11354872-3FB6-4DD4-A034-9E3D0944E2C6}" dt="2019-08-16T10:58:21.321" v="157" actId="26606"/>
          <ac:spMkLst>
            <pc:docMk/>
            <pc:sldMk cId="4149006810" sldId="313"/>
            <ac:spMk id="81" creationId="{9822E561-F97C-4CBB-A9A6-A6BF6317BC84}"/>
          </ac:spMkLst>
        </pc:spChg>
        <pc:spChg chg="add">
          <ac:chgData name="Michal Černý" userId="47f2631e-daed-4119-b393-426e990e8c21" providerId="ADAL" clId="{11354872-3FB6-4DD4-A034-9E3D0944E2C6}" dt="2019-08-16T10:58:21.321" v="157" actId="26606"/>
          <ac:spMkLst>
            <pc:docMk/>
            <pc:sldMk cId="4149006810" sldId="313"/>
            <ac:spMk id="83" creationId="{B01B0E58-A5C8-4CDA-A2E0-35DF94E59857}"/>
          </ac:spMkLst>
        </pc:spChg>
        <pc:picChg chg="add">
          <ac:chgData name="Michal Černý" userId="47f2631e-daed-4119-b393-426e990e8c21" providerId="ADAL" clId="{11354872-3FB6-4DD4-A034-9E3D0944E2C6}" dt="2019-08-16T10:58:21.321" v="157" actId="26606"/>
          <ac:picMkLst>
            <pc:docMk/>
            <pc:sldMk cId="4149006810" sldId="313"/>
            <ac:picMk id="6146" creationId="{00000000-0000-0000-0000-000000000000}"/>
          </ac:picMkLst>
        </pc:picChg>
        <pc:picChg chg="del mod replId">
          <ac:chgData name="Michal Černý" userId="47f2631e-daed-4119-b393-426e990e8c21" providerId="ADAL" clId="{11354872-3FB6-4DD4-A034-9E3D0944E2C6}" dt="2019-08-16T10:58:21.321" v="157" actId="26606"/>
          <ac:picMkLst>
            <pc:docMk/>
            <pc:sldMk cId="4149006810" sldId="313"/>
            <ac:picMk id="6148" creationId="{00000000-0000-0000-0000-000000000000}"/>
          </ac:picMkLst>
        </pc:picChg>
      </pc:sldChg>
      <pc:sldChg chg="addSp delSp modSp mod setBg setClrOvrMap">
        <pc:chgData name="Michal Černý" userId="47f2631e-daed-4119-b393-426e990e8c21" providerId="ADAL" clId="{11354872-3FB6-4DD4-A034-9E3D0944E2C6}" dt="2019-09-04T10:54:39.500" v="210" actId="14100"/>
        <pc:sldMkLst>
          <pc:docMk/>
          <pc:sldMk cId="3802790262" sldId="314"/>
        </pc:sldMkLst>
        <pc:spChg chg="mod ord">
          <ac:chgData name="Michal Černý" userId="47f2631e-daed-4119-b393-426e990e8c21" providerId="ADAL" clId="{11354872-3FB6-4DD4-A034-9E3D0944E2C6}" dt="2019-08-16T10:58:35.531" v="160" actId="26606"/>
          <ac:spMkLst>
            <pc:docMk/>
            <pc:sldMk cId="3802790262" sldId="314"/>
            <ac:spMk id="2" creationId="{00000000-0000-0000-0000-000000000000}"/>
          </ac:spMkLst>
        </pc:spChg>
        <pc:spChg chg="add del">
          <ac:chgData name="Michal Černý" userId="47f2631e-daed-4119-b393-426e990e8c21" providerId="ADAL" clId="{11354872-3FB6-4DD4-A034-9E3D0944E2C6}" dt="2019-08-16T10:58:35.515" v="159" actId="26606"/>
          <ac:spMkLst>
            <pc:docMk/>
            <pc:sldMk cId="3802790262" sldId="314"/>
            <ac:spMk id="9" creationId="{DD651B61-325E-4E73-8445-38B0DE8AAAB6}"/>
          </ac:spMkLst>
        </pc:spChg>
        <pc:spChg chg="add del">
          <ac:chgData name="Michal Černý" userId="47f2631e-daed-4119-b393-426e990e8c21" providerId="ADAL" clId="{11354872-3FB6-4DD4-A034-9E3D0944E2C6}" dt="2019-08-16T10:58:35.515" v="159" actId="26606"/>
          <ac:spMkLst>
            <pc:docMk/>
            <pc:sldMk cId="3802790262" sldId="314"/>
            <ac:spMk id="11" creationId="{B42E5253-D3AC-4AC2-B766-8B34F13C2F5E}"/>
          </ac:spMkLst>
        </pc:spChg>
        <pc:spChg chg="add del">
          <ac:chgData name="Michal Černý" userId="47f2631e-daed-4119-b393-426e990e8c21" providerId="ADAL" clId="{11354872-3FB6-4DD4-A034-9E3D0944E2C6}" dt="2019-08-16T10:58:35.515" v="159" actId="26606"/>
          <ac:spMkLst>
            <pc:docMk/>
            <pc:sldMk cId="3802790262" sldId="314"/>
            <ac:spMk id="13" creationId="{10AE8D57-436A-4073-9A75-15BB5949F8B4}"/>
          </ac:spMkLst>
        </pc:spChg>
        <pc:spChg chg="add del">
          <ac:chgData name="Michal Černý" userId="47f2631e-daed-4119-b393-426e990e8c21" providerId="ADAL" clId="{11354872-3FB6-4DD4-A034-9E3D0944E2C6}" dt="2019-08-16T10:58:35.515" v="159" actId="26606"/>
          <ac:spMkLst>
            <pc:docMk/>
            <pc:sldMk cId="3802790262" sldId="314"/>
            <ac:spMk id="15" creationId="{E2852671-8EB6-4EAF-8AF8-65CF3FD66456}"/>
          </ac:spMkLst>
        </pc:spChg>
        <pc:spChg chg="add del">
          <ac:chgData name="Michal Černý" userId="47f2631e-daed-4119-b393-426e990e8c21" providerId="ADAL" clId="{11354872-3FB6-4DD4-A034-9E3D0944E2C6}" dt="2019-08-16T10:58:35.515" v="159" actId="26606"/>
          <ac:spMkLst>
            <pc:docMk/>
            <pc:sldMk cId="3802790262" sldId="314"/>
            <ac:spMk id="17" creationId="{7C427EA3-1645-4B27-A5C2-55E8E24C665F}"/>
          </ac:spMkLst>
        </pc:spChg>
        <pc:spChg chg="add del">
          <ac:chgData name="Michal Černý" userId="47f2631e-daed-4119-b393-426e990e8c21" providerId="ADAL" clId="{11354872-3FB6-4DD4-A034-9E3D0944E2C6}" dt="2019-08-16T10:58:35.515" v="159" actId="26606"/>
          <ac:spMkLst>
            <pc:docMk/>
            <pc:sldMk cId="3802790262" sldId="314"/>
            <ac:spMk id="19" creationId="{885CDBF6-7B87-4A58-92CA-E887CA36AF04}"/>
          </ac:spMkLst>
        </pc:spChg>
        <pc:spChg chg="add del">
          <ac:chgData name="Michal Černý" userId="47f2631e-daed-4119-b393-426e990e8c21" providerId="ADAL" clId="{11354872-3FB6-4DD4-A034-9E3D0944E2C6}" dt="2019-08-16T10:58:35.515" v="159" actId="26606"/>
          <ac:spMkLst>
            <pc:docMk/>
            <pc:sldMk cId="3802790262" sldId="314"/>
            <ac:spMk id="21" creationId="{6BFF2B2E-1CF1-403F-BB44-3F9C3E7F67FF}"/>
          </ac:spMkLst>
        </pc:spChg>
        <pc:spChg chg="add del">
          <ac:chgData name="Michal Černý" userId="47f2631e-daed-4119-b393-426e990e8c21" providerId="ADAL" clId="{11354872-3FB6-4DD4-A034-9E3D0944E2C6}" dt="2019-08-16T10:58:35.515" v="159" actId="26606"/>
          <ac:spMkLst>
            <pc:docMk/>
            <pc:sldMk cId="3802790262" sldId="314"/>
            <ac:spMk id="23" creationId="{9D8B4D3C-0DE0-43B9-B032-32B536B96D02}"/>
          </ac:spMkLst>
        </pc:spChg>
        <pc:spChg chg="add del">
          <ac:chgData name="Michal Černý" userId="47f2631e-daed-4119-b393-426e990e8c21" providerId="ADAL" clId="{11354872-3FB6-4DD4-A034-9E3D0944E2C6}" dt="2019-08-16T10:58:35.515" v="159" actId="26606"/>
          <ac:spMkLst>
            <pc:docMk/>
            <pc:sldMk cId="3802790262" sldId="314"/>
            <ac:spMk id="25" creationId="{707788D3-E467-4E25-A5E9-FD41795BD551}"/>
          </ac:spMkLst>
        </pc:spChg>
        <pc:spChg chg="add">
          <ac:chgData name="Michal Černý" userId="47f2631e-daed-4119-b393-426e990e8c21" providerId="ADAL" clId="{11354872-3FB6-4DD4-A034-9E3D0944E2C6}" dt="2019-08-16T10:58:35.531" v="160" actId="26606"/>
          <ac:spMkLst>
            <pc:docMk/>
            <pc:sldMk cId="3802790262" sldId="314"/>
            <ac:spMk id="27" creationId="{DD651B61-325E-4E73-8445-38B0DE8AAAB6}"/>
          </ac:spMkLst>
        </pc:spChg>
        <pc:spChg chg="add">
          <ac:chgData name="Michal Černý" userId="47f2631e-daed-4119-b393-426e990e8c21" providerId="ADAL" clId="{11354872-3FB6-4DD4-A034-9E3D0944E2C6}" dt="2019-08-16T10:58:35.531" v="160" actId="26606"/>
          <ac:spMkLst>
            <pc:docMk/>
            <pc:sldMk cId="3802790262" sldId="314"/>
            <ac:spMk id="28" creationId="{B42E5253-D3AC-4AC2-B766-8B34F13C2F5E}"/>
          </ac:spMkLst>
        </pc:spChg>
        <pc:spChg chg="add">
          <ac:chgData name="Michal Černý" userId="47f2631e-daed-4119-b393-426e990e8c21" providerId="ADAL" clId="{11354872-3FB6-4DD4-A034-9E3D0944E2C6}" dt="2019-08-16T10:58:35.531" v="160" actId="26606"/>
          <ac:spMkLst>
            <pc:docMk/>
            <pc:sldMk cId="3802790262" sldId="314"/>
            <ac:spMk id="29" creationId="{10AE8D57-436A-4073-9A75-15BB5949F8B4}"/>
          </ac:spMkLst>
        </pc:spChg>
        <pc:spChg chg="add">
          <ac:chgData name="Michal Černý" userId="47f2631e-daed-4119-b393-426e990e8c21" providerId="ADAL" clId="{11354872-3FB6-4DD4-A034-9E3D0944E2C6}" dt="2019-08-16T10:58:35.531" v="160" actId="26606"/>
          <ac:spMkLst>
            <pc:docMk/>
            <pc:sldMk cId="3802790262" sldId="314"/>
            <ac:spMk id="30" creationId="{E2852671-8EB6-4EAF-8AF8-65CF3FD66456}"/>
          </ac:spMkLst>
        </pc:spChg>
        <pc:spChg chg="add">
          <ac:chgData name="Michal Černý" userId="47f2631e-daed-4119-b393-426e990e8c21" providerId="ADAL" clId="{11354872-3FB6-4DD4-A034-9E3D0944E2C6}" dt="2019-08-16T10:58:35.531" v="160" actId="26606"/>
          <ac:spMkLst>
            <pc:docMk/>
            <pc:sldMk cId="3802790262" sldId="314"/>
            <ac:spMk id="31" creationId="{F7207B7B-5C57-458C-BE38-95D2CD7655BB}"/>
          </ac:spMkLst>
        </pc:spChg>
        <pc:spChg chg="add">
          <ac:chgData name="Michal Černý" userId="47f2631e-daed-4119-b393-426e990e8c21" providerId="ADAL" clId="{11354872-3FB6-4DD4-A034-9E3D0944E2C6}" dt="2019-08-16T10:58:35.531" v="160" actId="26606"/>
          <ac:spMkLst>
            <pc:docMk/>
            <pc:sldMk cId="3802790262" sldId="314"/>
            <ac:spMk id="32" creationId="{9822E561-F97C-4CBB-A9A6-A6BF6317BC84}"/>
          </ac:spMkLst>
        </pc:spChg>
        <pc:spChg chg="add">
          <ac:chgData name="Michal Černý" userId="47f2631e-daed-4119-b393-426e990e8c21" providerId="ADAL" clId="{11354872-3FB6-4DD4-A034-9E3D0944E2C6}" dt="2019-08-16T10:58:35.531" v="160" actId="26606"/>
          <ac:spMkLst>
            <pc:docMk/>
            <pc:sldMk cId="3802790262" sldId="314"/>
            <ac:spMk id="33" creationId="{B01B0E58-A5C8-4CDA-A2E0-35DF94E59857}"/>
          </ac:spMkLst>
        </pc:spChg>
        <pc:picChg chg="mod">
          <ac:chgData name="Michal Černý" userId="47f2631e-daed-4119-b393-426e990e8c21" providerId="ADAL" clId="{11354872-3FB6-4DD4-A034-9E3D0944E2C6}" dt="2019-09-04T10:54:39.500" v="210" actId="14100"/>
          <ac:picMkLst>
            <pc:docMk/>
            <pc:sldMk cId="3802790262" sldId="314"/>
            <ac:picMk id="4" creationId="{00000000-0000-0000-0000-000000000000}"/>
          </ac:picMkLst>
        </pc:picChg>
      </pc:sldChg>
      <pc:sldChg chg="addSp modSp add mod setBg">
        <pc:chgData name="Michal Černý" userId="47f2631e-daed-4119-b393-426e990e8c21" providerId="ADAL" clId="{11354872-3FB6-4DD4-A034-9E3D0944E2C6}" dt="2019-08-16T10:47:16.371" v="12" actId="26606"/>
        <pc:sldMkLst>
          <pc:docMk/>
          <pc:sldMk cId="1252301890" sldId="321"/>
        </pc:sldMkLst>
        <pc:spChg chg="mod">
          <ac:chgData name="Michal Černý" userId="47f2631e-daed-4119-b393-426e990e8c21" providerId="ADAL" clId="{11354872-3FB6-4DD4-A034-9E3D0944E2C6}" dt="2019-08-16T10:47:16.371" v="12" actId="26606"/>
          <ac:spMkLst>
            <pc:docMk/>
            <pc:sldMk cId="1252301890" sldId="321"/>
            <ac:spMk id="2" creationId="{00000000-0000-0000-0000-000000000000}"/>
          </ac:spMkLst>
        </pc:spChg>
        <pc:spChg chg="mod">
          <ac:chgData name="Michal Černý" userId="47f2631e-daed-4119-b393-426e990e8c21" providerId="ADAL" clId="{11354872-3FB6-4DD4-A034-9E3D0944E2C6}" dt="2019-08-16T10:47:16.371" v="12" actId="26606"/>
          <ac:spMkLst>
            <pc:docMk/>
            <pc:sldMk cId="1252301890" sldId="321"/>
            <ac:spMk id="3" creationId="{00000000-0000-0000-0000-000000000000}"/>
          </ac:spMkLst>
        </pc:spChg>
        <pc:spChg chg="add">
          <ac:chgData name="Michal Černý" userId="47f2631e-daed-4119-b393-426e990e8c21" providerId="ADAL" clId="{11354872-3FB6-4DD4-A034-9E3D0944E2C6}" dt="2019-08-16T10:47:16.371" v="12" actId="26606"/>
          <ac:spMkLst>
            <pc:docMk/>
            <pc:sldMk cId="1252301890" sldId="321"/>
            <ac:spMk id="10" creationId="{A52FF1B8-145F-47AA-9F6F-7DA3201AA6CB}"/>
          </ac:spMkLst>
        </pc:spChg>
        <pc:spChg chg="add">
          <ac:chgData name="Michal Černý" userId="47f2631e-daed-4119-b393-426e990e8c21" providerId="ADAL" clId="{11354872-3FB6-4DD4-A034-9E3D0944E2C6}" dt="2019-08-16T10:47:16.371" v="12" actId="26606"/>
          <ac:spMkLst>
            <pc:docMk/>
            <pc:sldMk cId="1252301890" sldId="321"/>
            <ac:spMk id="12" creationId="{6DFE8A8C-8C1F-40A1-8A45-9D05B0DD8EF8}"/>
          </ac:spMkLst>
        </pc:spChg>
        <pc:spChg chg="add">
          <ac:chgData name="Michal Černý" userId="47f2631e-daed-4119-b393-426e990e8c21" providerId="ADAL" clId="{11354872-3FB6-4DD4-A034-9E3D0944E2C6}" dt="2019-08-16T10:47:16.371" v="12" actId="26606"/>
          <ac:spMkLst>
            <pc:docMk/>
            <pc:sldMk cId="1252301890" sldId="321"/>
            <ac:spMk id="14" creationId="{EE1EF8C3-8F8A-447D-A5FF-C12426825418}"/>
          </ac:spMkLst>
        </pc:spChg>
        <pc:spChg chg="add">
          <ac:chgData name="Michal Černý" userId="47f2631e-daed-4119-b393-426e990e8c21" providerId="ADAL" clId="{11354872-3FB6-4DD4-A034-9E3D0944E2C6}" dt="2019-08-16T10:47:16.371" v="12" actId="26606"/>
          <ac:spMkLst>
            <pc:docMk/>
            <pc:sldMk cId="1252301890" sldId="321"/>
            <ac:spMk id="16" creationId="{1B511BAF-6DC3-420A-8603-96945C66ADB3}"/>
          </ac:spMkLst>
        </pc:spChg>
        <pc:spChg chg="add">
          <ac:chgData name="Michal Černý" userId="47f2631e-daed-4119-b393-426e990e8c21" providerId="ADAL" clId="{11354872-3FB6-4DD4-A034-9E3D0944E2C6}" dt="2019-08-16T10:47:16.371" v="12" actId="26606"/>
          <ac:spMkLst>
            <pc:docMk/>
            <pc:sldMk cId="1252301890" sldId="321"/>
            <ac:spMk id="18" creationId="{6C60306D-4E52-44F2-9372-D634B17B8A97}"/>
          </ac:spMkLst>
        </pc:spChg>
        <pc:picChg chg="add">
          <ac:chgData name="Michal Černý" userId="47f2631e-daed-4119-b393-426e990e8c21" providerId="ADAL" clId="{11354872-3FB6-4DD4-A034-9E3D0944E2C6}" dt="2019-08-16T10:47:16.371" v="12" actId="26606"/>
          <ac:picMkLst>
            <pc:docMk/>
            <pc:sldMk cId="1252301890" sldId="321"/>
            <ac:picMk id="7" creationId="{AB3D87E4-FCD6-4322-848F-F623666BE5FE}"/>
          </ac:picMkLst>
        </pc:picChg>
      </pc:sldChg>
      <pc:sldChg chg="addSp modSp add mod setBg setClrOvrMap">
        <pc:chgData name="Michal Černý" userId="47f2631e-daed-4119-b393-426e990e8c21" providerId="ADAL" clId="{11354872-3FB6-4DD4-A034-9E3D0944E2C6}" dt="2019-08-16T10:55:39.302" v="120" actId="26606"/>
        <pc:sldMkLst>
          <pc:docMk/>
          <pc:sldMk cId="4279433769" sldId="322"/>
        </pc:sldMkLst>
        <pc:spChg chg="mod">
          <ac:chgData name="Michal Černý" userId="47f2631e-daed-4119-b393-426e990e8c21" providerId="ADAL" clId="{11354872-3FB6-4DD4-A034-9E3D0944E2C6}" dt="2019-08-16T10:55:39.302" v="120" actId="26606"/>
          <ac:spMkLst>
            <pc:docMk/>
            <pc:sldMk cId="4279433769" sldId="322"/>
            <ac:spMk id="2" creationId="{00000000-0000-0000-0000-000000000000}"/>
          </ac:spMkLst>
        </pc:spChg>
        <pc:spChg chg="mod">
          <ac:chgData name="Michal Černý" userId="47f2631e-daed-4119-b393-426e990e8c21" providerId="ADAL" clId="{11354872-3FB6-4DD4-A034-9E3D0944E2C6}" dt="2019-08-16T10:55:39.302" v="120" actId="26606"/>
          <ac:spMkLst>
            <pc:docMk/>
            <pc:sldMk cId="4279433769" sldId="322"/>
            <ac:spMk id="3" creationId="{00000000-0000-0000-0000-000000000000}"/>
          </ac:spMkLst>
        </pc:spChg>
        <pc:spChg chg="add">
          <ac:chgData name="Michal Černý" userId="47f2631e-daed-4119-b393-426e990e8c21" providerId="ADAL" clId="{11354872-3FB6-4DD4-A034-9E3D0944E2C6}" dt="2019-08-16T10:55:39.302" v="120" actId="26606"/>
          <ac:spMkLst>
            <pc:docMk/>
            <pc:sldMk cId="4279433769" sldId="322"/>
            <ac:spMk id="9" creationId="{88C97474-5879-4DB5-B4F3-F0357104BC8E}"/>
          </ac:spMkLst>
        </pc:spChg>
        <pc:spChg chg="add">
          <ac:chgData name="Michal Černý" userId="47f2631e-daed-4119-b393-426e990e8c21" providerId="ADAL" clId="{11354872-3FB6-4DD4-A034-9E3D0944E2C6}" dt="2019-08-16T10:55:39.302" v="120" actId="26606"/>
          <ac:spMkLst>
            <pc:docMk/>
            <pc:sldMk cId="4279433769" sldId="322"/>
            <ac:spMk id="11" creationId="{9831CBB7-4817-4B54-A7F9-0AE2D0C47870}"/>
          </ac:spMkLst>
        </pc:spChg>
        <pc:spChg chg="add">
          <ac:chgData name="Michal Černý" userId="47f2631e-daed-4119-b393-426e990e8c21" providerId="ADAL" clId="{11354872-3FB6-4DD4-A034-9E3D0944E2C6}" dt="2019-08-16T10:55:39.302" v="120" actId="26606"/>
          <ac:spMkLst>
            <pc:docMk/>
            <pc:sldMk cId="4279433769" sldId="322"/>
            <ac:spMk id="13" creationId="{96BC321D-B05F-4857-8880-97F61B9B7858}"/>
          </ac:spMkLst>
        </pc:spChg>
        <pc:picChg chg="mod ord">
          <ac:chgData name="Michal Černý" userId="47f2631e-daed-4119-b393-426e990e8c21" providerId="ADAL" clId="{11354872-3FB6-4DD4-A034-9E3D0944E2C6}" dt="2019-08-16T10:55:39.302" v="120" actId="26606"/>
          <ac:picMkLst>
            <pc:docMk/>
            <pc:sldMk cId="4279433769" sldId="322"/>
            <ac:picMk id="4" creationId="{00000000-0000-0000-0000-000000000000}"/>
          </ac:picMkLst>
        </pc:picChg>
      </pc:sldChg>
      <pc:sldChg chg="add">
        <pc:chgData name="Michal Černý" userId="47f2631e-daed-4119-b393-426e990e8c21" providerId="ADAL" clId="{11354872-3FB6-4DD4-A034-9E3D0944E2C6}" dt="2019-08-16T10:47:04.173" v="0"/>
        <pc:sldMkLst>
          <pc:docMk/>
          <pc:sldMk cId="803518738" sldId="325"/>
        </pc:sldMkLst>
      </pc:sldChg>
      <pc:sldChg chg="add">
        <pc:chgData name="Michal Černý" userId="47f2631e-daed-4119-b393-426e990e8c21" providerId="ADAL" clId="{11354872-3FB6-4DD4-A034-9E3D0944E2C6}" dt="2019-08-16T10:47:04.173" v="0"/>
        <pc:sldMkLst>
          <pc:docMk/>
          <pc:sldMk cId="753545861" sldId="326"/>
        </pc:sldMkLst>
      </pc:sldChg>
      <pc:sldChg chg="modSp add">
        <pc:chgData name="Michal Černý" userId="47f2631e-daed-4119-b393-426e990e8c21" providerId="ADAL" clId="{11354872-3FB6-4DD4-A034-9E3D0944E2C6}" dt="2019-09-04T10:58:47.177" v="213" actId="313"/>
        <pc:sldMkLst>
          <pc:docMk/>
          <pc:sldMk cId="1622115608" sldId="327"/>
        </pc:sldMkLst>
        <pc:spChg chg="mod">
          <ac:chgData name="Michal Černý" userId="47f2631e-daed-4119-b393-426e990e8c21" providerId="ADAL" clId="{11354872-3FB6-4DD4-A034-9E3D0944E2C6}" dt="2019-09-04T10:58:47.177" v="213" actId="313"/>
          <ac:spMkLst>
            <pc:docMk/>
            <pc:sldMk cId="1622115608" sldId="327"/>
            <ac:spMk id="3" creationId="{00000000-0000-0000-0000-000000000000}"/>
          </ac:spMkLst>
        </pc:spChg>
      </pc:sldChg>
      <pc:sldChg chg="modSp add">
        <pc:chgData name="Michal Černý" userId="47f2631e-daed-4119-b393-426e990e8c21" providerId="ADAL" clId="{11354872-3FB6-4DD4-A034-9E3D0944E2C6}" dt="2019-08-16T10:47:04.340" v="3" actId="27636"/>
        <pc:sldMkLst>
          <pc:docMk/>
          <pc:sldMk cId="2649386599" sldId="328"/>
        </pc:sldMkLst>
        <pc:spChg chg="mod">
          <ac:chgData name="Michal Černý" userId="47f2631e-daed-4119-b393-426e990e8c21" providerId="ADAL" clId="{11354872-3FB6-4DD4-A034-9E3D0944E2C6}" dt="2019-08-16T10:47:04.340" v="3" actId="27636"/>
          <ac:spMkLst>
            <pc:docMk/>
            <pc:sldMk cId="2649386599" sldId="328"/>
            <ac:spMk id="3" creationId="{00000000-0000-0000-0000-000000000000}"/>
          </ac:spMkLst>
        </pc:spChg>
      </pc:sldChg>
      <pc:sldChg chg="addSp delSp modSp add mod setBg">
        <pc:chgData name="Michal Černý" userId="47f2631e-daed-4119-b393-426e990e8c21" providerId="ADAL" clId="{11354872-3FB6-4DD4-A034-9E3D0944E2C6}" dt="2019-08-16T10:55:22.355" v="119" actId="26606"/>
        <pc:sldMkLst>
          <pc:docMk/>
          <pc:sldMk cId="2028196730" sldId="329"/>
        </pc:sldMkLst>
        <pc:spChg chg="mod">
          <ac:chgData name="Michal Černý" userId="47f2631e-daed-4119-b393-426e990e8c21" providerId="ADAL" clId="{11354872-3FB6-4DD4-A034-9E3D0944E2C6}" dt="2019-08-16T10:55:22.355" v="119" actId="26606"/>
          <ac:spMkLst>
            <pc:docMk/>
            <pc:sldMk cId="2028196730" sldId="329"/>
            <ac:spMk id="2" creationId="{00000000-0000-0000-0000-000000000000}"/>
          </ac:spMkLst>
        </pc:spChg>
        <pc:spChg chg="mod">
          <ac:chgData name="Michal Černý" userId="47f2631e-daed-4119-b393-426e990e8c21" providerId="ADAL" clId="{11354872-3FB6-4DD4-A034-9E3D0944E2C6}" dt="2019-08-16T10:55:22.355" v="119" actId="26606"/>
          <ac:spMkLst>
            <pc:docMk/>
            <pc:sldMk cId="2028196730" sldId="329"/>
            <ac:spMk id="3" creationId="{00000000-0000-0000-0000-000000000000}"/>
          </ac:spMkLst>
        </pc:spChg>
        <pc:spChg chg="add del">
          <ac:chgData name="Michal Černý" userId="47f2631e-daed-4119-b393-426e990e8c21" providerId="ADAL" clId="{11354872-3FB6-4DD4-A034-9E3D0944E2C6}" dt="2019-08-16T10:55:22.337" v="118" actId="26606"/>
          <ac:spMkLst>
            <pc:docMk/>
            <pc:sldMk cId="2028196730" sldId="329"/>
            <ac:spMk id="10" creationId="{F875149D-F692-45DA-8324-D5E0193D5FC4}"/>
          </ac:spMkLst>
        </pc:spChg>
        <pc:spChg chg="add del">
          <ac:chgData name="Michal Černý" userId="47f2631e-daed-4119-b393-426e990e8c21" providerId="ADAL" clId="{11354872-3FB6-4DD4-A034-9E3D0944E2C6}" dt="2019-08-16T10:55:22.337" v="118" actId="26606"/>
          <ac:spMkLst>
            <pc:docMk/>
            <pc:sldMk cId="2028196730" sldId="329"/>
            <ac:spMk id="12" creationId="{C0B19935-C760-4698-9DD1-973C8A428D26}"/>
          </ac:spMkLst>
        </pc:spChg>
        <pc:spChg chg="add del">
          <ac:chgData name="Michal Černý" userId="47f2631e-daed-4119-b393-426e990e8c21" providerId="ADAL" clId="{11354872-3FB6-4DD4-A034-9E3D0944E2C6}" dt="2019-08-16T10:55:22.337" v="118" actId="26606"/>
          <ac:spMkLst>
            <pc:docMk/>
            <pc:sldMk cId="2028196730" sldId="329"/>
            <ac:spMk id="14" creationId="{08990612-E008-4F02-AEBB-B140BE753558}"/>
          </ac:spMkLst>
        </pc:spChg>
        <pc:spChg chg="add del">
          <ac:chgData name="Michal Černý" userId="47f2631e-daed-4119-b393-426e990e8c21" providerId="ADAL" clId="{11354872-3FB6-4DD4-A034-9E3D0944E2C6}" dt="2019-08-16T10:55:22.337" v="118" actId="26606"/>
          <ac:spMkLst>
            <pc:docMk/>
            <pc:sldMk cId="2028196730" sldId="329"/>
            <ac:spMk id="16" creationId="{A310A41F-3A14-4150-B6CF-0A577DDDEAD2}"/>
          </ac:spMkLst>
        </pc:spChg>
        <pc:spChg chg="add del">
          <ac:chgData name="Michal Černý" userId="47f2631e-daed-4119-b393-426e990e8c21" providerId="ADAL" clId="{11354872-3FB6-4DD4-A034-9E3D0944E2C6}" dt="2019-08-16T10:55:22.337" v="118" actId="26606"/>
          <ac:spMkLst>
            <pc:docMk/>
            <pc:sldMk cId="2028196730" sldId="329"/>
            <ac:spMk id="18" creationId="{7B89EEFD-93BC-4ACF-962C-E6279E72B00B}"/>
          </ac:spMkLst>
        </pc:spChg>
        <pc:spChg chg="add">
          <ac:chgData name="Michal Černý" userId="47f2631e-daed-4119-b393-426e990e8c21" providerId="ADAL" clId="{11354872-3FB6-4DD4-A034-9E3D0944E2C6}" dt="2019-08-16T10:55:22.355" v="119" actId="26606"/>
          <ac:spMkLst>
            <pc:docMk/>
            <pc:sldMk cId="2028196730" sldId="329"/>
            <ac:spMk id="20" creationId="{F875149D-F692-45DA-8324-D5E0193D5FC4}"/>
          </ac:spMkLst>
        </pc:spChg>
        <pc:spChg chg="add">
          <ac:chgData name="Michal Černý" userId="47f2631e-daed-4119-b393-426e990e8c21" providerId="ADAL" clId="{11354872-3FB6-4DD4-A034-9E3D0944E2C6}" dt="2019-08-16T10:55:22.355" v="119" actId="26606"/>
          <ac:spMkLst>
            <pc:docMk/>
            <pc:sldMk cId="2028196730" sldId="329"/>
            <ac:spMk id="21" creationId="{C0B19935-C760-4698-9DD1-973C8A428D26}"/>
          </ac:spMkLst>
        </pc:spChg>
        <pc:spChg chg="add">
          <ac:chgData name="Michal Černý" userId="47f2631e-daed-4119-b393-426e990e8c21" providerId="ADAL" clId="{11354872-3FB6-4DD4-A034-9E3D0944E2C6}" dt="2019-08-16T10:55:22.355" v="119" actId="26606"/>
          <ac:spMkLst>
            <pc:docMk/>
            <pc:sldMk cId="2028196730" sldId="329"/>
            <ac:spMk id="22" creationId="{08990612-E008-4F02-AEBB-B140BE753558}"/>
          </ac:spMkLst>
        </pc:spChg>
        <pc:spChg chg="add">
          <ac:chgData name="Michal Černý" userId="47f2631e-daed-4119-b393-426e990e8c21" providerId="ADAL" clId="{11354872-3FB6-4DD4-A034-9E3D0944E2C6}" dt="2019-08-16T10:55:22.355" v="119" actId="26606"/>
          <ac:spMkLst>
            <pc:docMk/>
            <pc:sldMk cId="2028196730" sldId="329"/>
            <ac:spMk id="23" creationId="{A310A41F-3A14-4150-B6CF-0A577DDDEAD2}"/>
          </ac:spMkLst>
        </pc:spChg>
        <pc:picChg chg="mod">
          <ac:chgData name="Michal Černý" userId="47f2631e-daed-4119-b393-426e990e8c21" providerId="ADAL" clId="{11354872-3FB6-4DD4-A034-9E3D0944E2C6}" dt="2019-08-16T10:55:22.355" v="119" actId="26606"/>
          <ac:picMkLst>
            <pc:docMk/>
            <pc:sldMk cId="2028196730" sldId="329"/>
            <ac:picMk id="5" creationId="{00000000-0000-0000-0000-000000000000}"/>
          </ac:picMkLst>
        </pc:picChg>
      </pc:sldChg>
      <pc:sldChg chg="modSp add">
        <pc:chgData name="Michal Černý" userId="47f2631e-daed-4119-b393-426e990e8c21" providerId="ADAL" clId="{11354872-3FB6-4DD4-A034-9E3D0944E2C6}" dt="2019-08-16T10:47:04.362" v="5" actId="27636"/>
        <pc:sldMkLst>
          <pc:docMk/>
          <pc:sldMk cId="2594299052" sldId="330"/>
        </pc:sldMkLst>
        <pc:spChg chg="mod">
          <ac:chgData name="Michal Černý" userId="47f2631e-daed-4119-b393-426e990e8c21" providerId="ADAL" clId="{11354872-3FB6-4DD4-A034-9E3D0944E2C6}" dt="2019-08-16T10:47:04.362" v="5" actId="27636"/>
          <ac:spMkLst>
            <pc:docMk/>
            <pc:sldMk cId="2594299052" sldId="330"/>
            <ac:spMk id="3" creationId="{00000000-0000-0000-0000-000000000000}"/>
          </ac:spMkLst>
        </pc:spChg>
      </pc:sldChg>
      <pc:sldChg chg="add">
        <pc:chgData name="Michal Černý" userId="47f2631e-daed-4119-b393-426e990e8c21" providerId="ADAL" clId="{11354872-3FB6-4DD4-A034-9E3D0944E2C6}" dt="2019-08-16T10:47:04.173" v="0"/>
        <pc:sldMkLst>
          <pc:docMk/>
          <pc:sldMk cId="315328252" sldId="331"/>
        </pc:sldMkLst>
      </pc:sldChg>
      <pc:sldChg chg="add">
        <pc:chgData name="Michal Černý" userId="47f2631e-daed-4119-b393-426e990e8c21" providerId="ADAL" clId="{11354872-3FB6-4DD4-A034-9E3D0944E2C6}" dt="2019-08-16T10:47:04.173" v="0"/>
        <pc:sldMkLst>
          <pc:docMk/>
          <pc:sldMk cId="3242160342" sldId="332"/>
        </pc:sldMkLst>
      </pc:sldChg>
      <pc:sldChg chg="addSp modSp add mod setBg">
        <pc:chgData name="Michal Černý" userId="47f2631e-daed-4119-b393-426e990e8c21" providerId="ADAL" clId="{11354872-3FB6-4DD4-A034-9E3D0944E2C6}" dt="2019-08-16T10:55:13.482" v="116" actId="26606"/>
        <pc:sldMkLst>
          <pc:docMk/>
          <pc:sldMk cId="1068902721" sldId="333"/>
        </pc:sldMkLst>
        <pc:spChg chg="mod ord">
          <ac:chgData name="Michal Černý" userId="47f2631e-daed-4119-b393-426e990e8c21" providerId="ADAL" clId="{11354872-3FB6-4DD4-A034-9E3D0944E2C6}" dt="2019-08-16T10:55:13.482" v="116" actId="26606"/>
          <ac:spMkLst>
            <pc:docMk/>
            <pc:sldMk cId="1068902721" sldId="333"/>
            <ac:spMk id="2" creationId="{00000000-0000-0000-0000-000000000000}"/>
          </ac:spMkLst>
        </pc:spChg>
        <pc:spChg chg="add">
          <ac:chgData name="Michal Černý" userId="47f2631e-daed-4119-b393-426e990e8c21" providerId="ADAL" clId="{11354872-3FB6-4DD4-A034-9E3D0944E2C6}" dt="2019-08-16T10:55:13.482" v="116" actId="26606"/>
          <ac:spMkLst>
            <pc:docMk/>
            <pc:sldMk cId="1068902721" sldId="333"/>
            <ac:spMk id="9" creationId="{DD651B61-325E-4E73-8445-38B0DE8AAAB6}"/>
          </ac:spMkLst>
        </pc:spChg>
        <pc:spChg chg="add">
          <ac:chgData name="Michal Černý" userId="47f2631e-daed-4119-b393-426e990e8c21" providerId="ADAL" clId="{11354872-3FB6-4DD4-A034-9E3D0944E2C6}" dt="2019-08-16T10:55:13.482" v="116" actId="26606"/>
          <ac:spMkLst>
            <pc:docMk/>
            <pc:sldMk cId="1068902721" sldId="333"/>
            <ac:spMk id="11" creationId="{B42E5253-D3AC-4AC2-B766-8B34F13C2F5E}"/>
          </ac:spMkLst>
        </pc:spChg>
        <pc:spChg chg="add">
          <ac:chgData name="Michal Černý" userId="47f2631e-daed-4119-b393-426e990e8c21" providerId="ADAL" clId="{11354872-3FB6-4DD4-A034-9E3D0944E2C6}" dt="2019-08-16T10:55:13.482" v="116" actId="26606"/>
          <ac:spMkLst>
            <pc:docMk/>
            <pc:sldMk cId="1068902721" sldId="333"/>
            <ac:spMk id="13" creationId="{10AE8D57-436A-4073-9A75-15BB5949F8B4}"/>
          </ac:spMkLst>
        </pc:spChg>
        <pc:spChg chg="add">
          <ac:chgData name="Michal Černý" userId="47f2631e-daed-4119-b393-426e990e8c21" providerId="ADAL" clId="{11354872-3FB6-4DD4-A034-9E3D0944E2C6}" dt="2019-08-16T10:55:13.482" v="116" actId="26606"/>
          <ac:spMkLst>
            <pc:docMk/>
            <pc:sldMk cId="1068902721" sldId="333"/>
            <ac:spMk id="15" creationId="{E2852671-8EB6-4EAF-8AF8-65CF3FD66456}"/>
          </ac:spMkLst>
        </pc:spChg>
        <pc:spChg chg="add">
          <ac:chgData name="Michal Černý" userId="47f2631e-daed-4119-b393-426e990e8c21" providerId="ADAL" clId="{11354872-3FB6-4DD4-A034-9E3D0944E2C6}" dt="2019-08-16T10:55:13.482" v="116" actId="26606"/>
          <ac:spMkLst>
            <pc:docMk/>
            <pc:sldMk cId="1068902721" sldId="333"/>
            <ac:spMk id="17" creationId="{7C427EA3-1645-4B27-A5C2-55E8E24C665F}"/>
          </ac:spMkLst>
        </pc:spChg>
        <pc:spChg chg="add">
          <ac:chgData name="Michal Černý" userId="47f2631e-daed-4119-b393-426e990e8c21" providerId="ADAL" clId="{11354872-3FB6-4DD4-A034-9E3D0944E2C6}" dt="2019-08-16T10:55:13.482" v="116" actId="26606"/>
          <ac:spMkLst>
            <pc:docMk/>
            <pc:sldMk cId="1068902721" sldId="333"/>
            <ac:spMk id="19" creationId="{885CDBF6-7B87-4A58-92CA-E887CA36AF04}"/>
          </ac:spMkLst>
        </pc:spChg>
        <pc:spChg chg="add">
          <ac:chgData name="Michal Černý" userId="47f2631e-daed-4119-b393-426e990e8c21" providerId="ADAL" clId="{11354872-3FB6-4DD4-A034-9E3D0944E2C6}" dt="2019-08-16T10:55:13.482" v="116" actId="26606"/>
          <ac:spMkLst>
            <pc:docMk/>
            <pc:sldMk cId="1068902721" sldId="333"/>
            <ac:spMk id="21" creationId="{6BFF2B2E-1CF1-403F-BB44-3F9C3E7F67FF}"/>
          </ac:spMkLst>
        </pc:spChg>
        <pc:spChg chg="add">
          <ac:chgData name="Michal Černý" userId="47f2631e-daed-4119-b393-426e990e8c21" providerId="ADAL" clId="{11354872-3FB6-4DD4-A034-9E3D0944E2C6}" dt="2019-08-16T10:55:13.482" v="116" actId="26606"/>
          <ac:spMkLst>
            <pc:docMk/>
            <pc:sldMk cId="1068902721" sldId="333"/>
            <ac:spMk id="23" creationId="{9D8B4D3C-0DE0-43B9-B032-32B536B96D02}"/>
          </ac:spMkLst>
        </pc:spChg>
        <pc:spChg chg="add">
          <ac:chgData name="Michal Černý" userId="47f2631e-daed-4119-b393-426e990e8c21" providerId="ADAL" clId="{11354872-3FB6-4DD4-A034-9E3D0944E2C6}" dt="2019-08-16T10:55:13.482" v="116" actId="26606"/>
          <ac:spMkLst>
            <pc:docMk/>
            <pc:sldMk cId="1068902721" sldId="333"/>
            <ac:spMk id="25" creationId="{707788D3-E467-4E25-A5E9-FD41795BD551}"/>
          </ac:spMkLst>
        </pc:spChg>
        <pc:picChg chg="mod">
          <ac:chgData name="Michal Černý" userId="47f2631e-daed-4119-b393-426e990e8c21" providerId="ADAL" clId="{11354872-3FB6-4DD4-A034-9E3D0944E2C6}" dt="2019-08-16T10:55:13.482" v="116" actId="26606"/>
          <ac:picMkLst>
            <pc:docMk/>
            <pc:sldMk cId="1068902721" sldId="333"/>
            <ac:picMk id="4" creationId="{00000000-0000-0000-0000-000000000000}"/>
          </ac:picMkLst>
        </pc:picChg>
      </pc:sldChg>
      <pc:sldChg chg="modSp add">
        <pc:chgData name="Michal Černý" userId="47f2631e-daed-4119-b393-426e990e8c21" providerId="ADAL" clId="{11354872-3FB6-4DD4-A034-9E3D0944E2C6}" dt="2019-08-16T10:47:04.384" v="6" actId="27636"/>
        <pc:sldMkLst>
          <pc:docMk/>
          <pc:sldMk cId="66612236" sldId="334"/>
        </pc:sldMkLst>
        <pc:spChg chg="mod">
          <ac:chgData name="Michal Černý" userId="47f2631e-daed-4119-b393-426e990e8c21" providerId="ADAL" clId="{11354872-3FB6-4DD4-A034-9E3D0944E2C6}" dt="2019-08-16T10:47:04.384" v="6" actId="27636"/>
          <ac:spMkLst>
            <pc:docMk/>
            <pc:sldMk cId="66612236" sldId="334"/>
            <ac:spMk id="3" creationId="{00000000-0000-0000-0000-000000000000}"/>
          </ac:spMkLst>
        </pc:spChg>
      </pc:sldChg>
      <pc:sldChg chg="addSp delSp modSp add mod setBg">
        <pc:chgData name="Michal Černý" userId="47f2631e-daed-4119-b393-426e990e8c21" providerId="ADAL" clId="{11354872-3FB6-4DD4-A034-9E3D0944E2C6}" dt="2019-08-16T10:55:02.161" v="115" actId="26606"/>
        <pc:sldMkLst>
          <pc:docMk/>
          <pc:sldMk cId="3291125841" sldId="335"/>
        </pc:sldMkLst>
        <pc:spChg chg="mod ord">
          <ac:chgData name="Michal Černý" userId="47f2631e-daed-4119-b393-426e990e8c21" providerId="ADAL" clId="{11354872-3FB6-4DD4-A034-9E3D0944E2C6}" dt="2019-08-16T10:55:02.161" v="115" actId="26606"/>
          <ac:spMkLst>
            <pc:docMk/>
            <pc:sldMk cId="3291125841" sldId="335"/>
            <ac:spMk id="2" creationId="{00000000-0000-0000-0000-000000000000}"/>
          </ac:spMkLst>
        </pc:spChg>
        <pc:spChg chg="add del">
          <ac:chgData name="Michal Černý" userId="47f2631e-daed-4119-b393-426e990e8c21" providerId="ADAL" clId="{11354872-3FB6-4DD4-A034-9E3D0944E2C6}" dt="2019-08-16T10:55:02.161" v="115" actId="26606"/>
          <ac:spMkLst>
            <pc:docMk/>
            <pc:sldMk cId="3291125841" sldId="335"/>
            <ac:spMk id="10" creationId="{910015B9-6046-41B8-83BD-71778D2F9798}"/>
          </ac:spMkLst>
        </pc:spChg>
        <pc:spChg chg="add del">
          <ac:chgData name="Michal Černý" userId="47f2631e-daed-4119-b393-426e990e8c21" providerId="ADAL" clId="{11354872-3FB6-4DD4-A034-9E3D0944E2C6}" dt="2019-08-16T10:55:02.161" v="115" actId="26606"/>
          <ac:spMkLst>
            <pc:docMk/>
            <pc:sldMk cId="3291125841" sldId="335"/>
            <ac:spMk id="12" creationId="{53908232-52E2-4794-A6C1-54300FB98919}"/>
          </ac:spMkLst>
        </pc:spChg>
        <pc:spChg chg="add del">
          <ac:chgData name="Michal Černý" userId="47f2631e-daed-4119-b393-426e990e8c21" providerId="ADAL" clId="{11354872-3FB6-4DD4-A034-9E3D0944E2C6}" dt="2019-08-16T10:55:02.161" v="115" actId="26606"/>
          <ac:spMkLst>
            <pc:docMk/>
            <pc:sldMk cId="3291125841" sldId="335"/>
            <ac:spMk id="14" creationId="{D2B9299F-BED7-44C5-9CC5-E542F9193C2F}"/>
          </ac:spMkLst>
        </pc:spChg>
        <pc:spChg chg="add del">
          <ac:chgData name="Michal Černý" userId="47f2631e-daed-4119-b393-426e990e8c21" providerId="ADAL" clId="{11354872-3FB6-4DD4-A034-9E3D0944E2C6}" dt="2019-08-16T10:55:02.161" v="115" actId="26606"/>
          <ac:spMkLst>
            <pc:docMk/>
            <pc:sldMk cId="3291125841" sldId="335"/>
            <ac:spMk id="16" creationId="{E9DDF273-E040-4765-AD05-872458E1370A}"/>
          </ac:spMkLst>
        </pc:spChg>
        <pc:spChg chg="add del">
          <ac:chgData name="Michal Černý" userId="47f2631e-daed-4119-b393-426e990e8c21" providerId="ADAL" clId="{11354872-3FB6-4DD4-A034-9E3D0944E2C6}" dt="2019-08-16T10:55:02.161" v="115" actId="26606"/>
          <ac:spMkLst>
            <pc:docMk/>
            <pc:sldMk cId="3291125841" sldId="335"/>
            <ac:spMk id="18" creationId="{C1FA8F66-3B85-411D-A2A6-A50DF3026D9A}"/>
          </ac:spMkLst>
        </pc:spChg>
        <pc:spChg chg="add del">
          <ac:chgData name="Michal Černý" userId="47f2631e-daed-4119-b393-426e990e8c21" providerId="ADAL" clId="{11354872-3FB6-4DD4-A034-9E3D0944E2C6}" dt="2019-08-16T10:55:02.161" v="115" actId="26606"/>
          <ac:spMkLst>
            <pc:docMk/>
            <pc:sldMk cId="3291125841" sldId="335"/>
            <ac:spMk id="20" creationId="{D695E25C-06E7-4082-BE92-B571B616BC5A}"/>
          </ac:spMkLst>
        </pc:spChg>
        <pc:spChg chg="add del">
          <ac:chgData name="Michal Černý" userId="47f2631e-daed-4119-b393-426e990e8c21" providerId="ADAL" clId="{11354872-3FB6-4DD4-A034-9E3D0944E2C6}" dt="2019-08-16T10:55:02.161" v="115" actId="26606"/>
          <ac:spMkLst>
            <pc:docMk/>
            <pc:sldMk cId="3291125841" sldId="335"/>
            <ac:spMk id="22" creationId="{E64BD7DF-F4BB-427F-B4F6-6DC83A59AA0F}"/>
          </ac:spMkLst>
        </pc:spChg>
        <pc:spChg chg="add del">
          <ac:chgData name="Michal Černý" userId="47f2631e-daed-4119-b393-426e990e8c21" providerId="ADAL" clId="{11354872-3FB6-4DD4-A034-9E3D0944E2C6}" dt="2019-08-16T10:55:02.145" v="113" actId="26606"/>
          <ac:spMkLst>
            <pc:docMk/>
            <pc:sldMk cId="3291125841" sldId="335"/>
            <ac:spMk id="26" creationId="{D21D1D71-AA9A-403B-A6D6-816C51038FB0}"/>
          </ac:spMkLst>
        </pc:spChg>
        <pc:spChg chg="add">
          <ac:chgData name="Michal Černý" userId="47f2631e-daed-4119-b393-426e990e8c21" providerId="ADAL" clId="{11354872-3FB6-4DD4-A034-9E3D0944E2C6}" dt="2019-08-16T10:55:02.161" v="115" actId="26606"/>
          <ac:spMkLst>
            <pc:docMk/>
            <pc:sldMk cId="3291125841" sldId="335"/>
            <ac:spMk id="27" creationId="{910015B9-6046-41B8-83BD-71778D2F9798}"/>
          </ac:spMkLst>
        </pc:spChg>
        <pc:spChg chg="add del">
          <ac:chgData name="Michal Černý" userId="47f2631e-daed-4119-b393-426e990e8c21" providerId="ADAL" clId="{11354872-3FB6-4DD4-A034-9E3D0944E2C6}" dt="2019-08-16T10:55:02.145" v="113" actId="26606"/>
          <ac:spMkLst>
            <pc:docMk/>
            <pc:sldMk cId="3291125841" sldId="335"/>
            <ac:spMk id="29" creationId="{00401440-1DC9-4C9E-A3BA-4DECEEB46503}"/>
          </ac:spMkLst>
        </pc:spChg>
        <pc:spChg chg="add del">
          <ac:chgData name="Michal Černý" userId="47f2631e-daed-4119-b393-426e990e8c21" providerId="ADAL" clId="{11354872-3FB6-4DD4-A034-9E3D0944E2C6}" dt="2019-08-16T10:55:02.145" v="113" actId="26606"/>
          <ac:spMkLst>
            <pc:docMk/>
            <pc:sldMk cId="3291125841" sldId="335"/>
            <ac:spMk id="33" creationId="{36B822CC-7DA9-4417-AA94-64CEB676F0B8}"/>
          </ac:spMkLst>
        </pc:spChg>
        <pc:spChg chg="add del">
          <ac:chgData name="Michal Černý" userId="47f2631e-daed-4119-b393-426e990e8c21" providerId="ADAL" clId="{11354872-3FB6-4DD4-A034-9E3D0944E2C6}" dt="2019-08-16T10:55:02.145" v="113" actId="26606"/>
          <ac:spMkLst>
            <pc:docMk/>
            <pc:sldMk cId="3291125841" sldId="335"/>
            <ac:spMk id="35" creationId="{AFA01E88-71CC-4FF3-9E81-51E0C32B45E4}"/>
          </ac:spMkLst>
        </pc:spChg>
        <pc:spChg chg="add">
          <ac:chgData name="Michal Černý" userId="47f2631e-daed-4119-b393-426e990e8c21" providerId="ADAL" clId="{11354872-3FB6-4DD4-A034-9E3D0944E2C6}" dt="2019-08-16T10:55:02.161" v="115" actId="26606"/>
          <ac:spMkLst>
            <pc:docMk/>
            <pc:sldMk cId="3291125841" sldId="335"/>
            <ac:spMk id="37" creationId="{D695E25C-06E7-4082-BE92-B571B616BC5A}"/>
          </ac:spMkLst>
        </pc:spChg>
        <pc:spChg chg="add">
          <ac:chgData name="Michal Černý" userId="47f2631e-daed-4119-b393-426e990e8c21" providerId="ADAL" clId="{11354872-3FB6-4DD4-A034-9E3D0944E2C6}" dt="2019-08-16T10:55:02.161" v="115" actId="26606"/>
          <ac:spMkLst>
            <pc:docMk/>
            <pc:sldMk cId="3291125841" sldId="335"/>
            <ac:spMk id="38" creationId="{53908232-52E2-4794-A6C1-54300FB98919}"/>
          </ac:spMkLst>
        </pc:spChg>
        <pc:spChg chg="add">
          <ac:chgData name="Michal Černý" userId="47f2631e-daed-4119-b393-426e990e8c21" providerId="ADAL" clId="{11354872-3FB6-4DD4-A034-9E3D0944E2C6}" dt="2019-08-16T10:55:02.161" v="115" actId="26606"/>
          <ac:spMkLst>
            <pc:docMk/>
            <pc:sldMk cId="3291125841" sldId="335"/>
            <ac:spMk id="39" creationId="{E64BD7DF-F4BB-427F-B4F6-6DC83A59AA0F}"/>
          </ac:spMkLst>
        </pc:spChg>
        <pc:spChg chg="add">
          <ac:chgData name="Michal Černý" userId="47f2631e-daed-4119-b393-426e990e8c21" providerId="ADAL" clId="{11354872-3FB6-4DD4-A034-9E3D0944E2C6}" dt="2019-08-16T10:55:02.161" v="115" actId="26606"/>
          <ac:spMkLst>
            <pc:docMk/>
            <pc:sldMk cId="3291125841" sldId="335"/>
            <ac:spMk id="40" creationId="{D2B9299F-BED7-44C5-9CC5-E542F9193C2F}"/>
          </ac:spMkLst>
        </pc:spChg>
        <pc:spChg chg="add">
          <ac:chgData name="Michal Černý" userId="47f2631e-daed-4119-b393-426e990e8c21" providerId="ADAL" clId="{11354872-3FB6-4DD4-A034-9E3D0944E2C6}" dt="2019-08-16T10:55:02.161" v="115" actId="26606"/>
          <ac:spMkLst>
            <pc:docMk/>
            <pc:sldMk cId="3291125841" sldId="335"/>
            <ac:spMk id="41" creationId="{E9DDF273-E040-4765-AD05-872458E1370A}"/>
          </ac:spMkLst>
        </pc:spChg>
        <pc:spChg chg="add">
          <ac:chgData name="Michal Černý" userId="47f2631e-daed-4119-b393-426e990e8c21" providerId="ADAL" clId="{11354872-3FB6-4DD4-A034-9E3D0944E2C6}" dt="2019-08-16T10:55:02.161" v="115" actId="26606"/>
          <ac:spMkLst>
            <pc:docMk/>
            <pc:sldMk cId="3291125841" sldId="335"/>
            <ac:spMk id="42" creationId="{C1FA8F66-3B85-411D-A2A6-A50DF3026D9A}"/>
          </ac:spMkLst>
        </pc:spChg>
        <pc:picChg chg="add del">
          <ac:chgData name="Michal Černý" userId="47f2631e-daed-4119-b393-426e990e8c21" providerId="ADAL" clId="{11354872-3FB6-4DD4-A034-9E3D0944E2C6}" dt="2019-08-16T10:55:02.145" v="113" actId="26606"/>
          <ac:picMkLst>
            <pc:docMk/>
            <pc:sldMk cId="3291125841" sldId="335"/>
            <ac:picMk id="4" creationId="{00000000-0000-0000-0000-000000000000}"/>
          </ac:picMkLst>
        </pc:picChg>
        <pc:picChg chg="mod">
          <ac:chgData name="Michal Černý" userId="47f2631e-daed-4119-b393-426e990e8c21" providerId="ADAL" clId="{11354872-3FB6-4DD4-A034-9E3D0944E2C6}" dt="2019-08-16T10:55:02.145" v="113" actId="26606"/>
          <ac:picMkLst>
            <pc:docMk/>
            <pc:sldMk cId="3291125841" sldId="335"/>
            <ac:picMk id="5" creationId="{00000000-0000-0000-0000-000000000000}"/>
          </ac:picMkLst>
        </pc:picChg>
        <pc:cxnChg chg="add del">
          <ac:chgData name="Michal Černý" userId="47f2631e-daed-4119-b393-426e990e8c21" providerId="ADAL" clId="{11354872-3FB6-4DD4-A034-9E3D0944E2C6}" dt="2019-08-16T10:55:02.145" v="113" actId="26606"/>
          <ac:cxnSpMkLst>
            <pc:docMk/>
            <pc:sldMk cId="3291125841" sldId="335"/>
            <ac:cxnSpMk id="31" creationId="{EEE3F140-02CB-4BBC-ABC0-8BF046C9D1B8}"/>
          </ac:cxnSpMkLst>
        </pc:cxnChg>
      </pc:sldChg>
      <pc:sldChg chg="add">
        <pc:chgData name="Michal Černý" userId="47f2631e-daed-4119-b393-426e990e8c21" providerId="ADAL" clId="{11354872-3FB6-4DD4-A034-9E3D0944E2C6}" dt="2019-08-16T10:47:04.173" v="0"/>
        <pc:sldMkLst>
          <pc:docMk/>
          <pc:sldMk cId="3638783209" sldId="336"/>
        </pc:sldMkLst>
      </pc:sldChg>
      <pc:sldChg chg="add">
        <pc:chgData name="Michal Černý" userId="47f2631e-daed-4119-b393-426e990e8c21" providerId="ADAL" clId="{11354872-3FB6-4DD4-A034-9E3D0944E2C6}" dt="2019-08-16T10:47:04.173" v="0"/>
        <pc:sldMkLst>
          <pc:docMk/>
          <pc:sldMk cId="3989309490" sldId="337"/>
        </pc:sldMkLst>
      </pc:sldChg>
      <pc:sldChg chg="modSp add">
        <pc:chgData name="Michal Černý" userId="47f2631e-daed-4119-b393-426e990e8c21" providerId="ADAL" clId="{11354872-3FB6-4DD4-A034-9E3D0944E2C6}" dt="2019-08-16T10:47:04.401" v="7" actId="27636"/>
        <pc:sldMkLst>
          <pc:docMk/>
          <pc:sldMk cId="3187191242" sldId="338"/>
        </pc:sldMkLst>
        <pc:spChg chg="mod">
          <ac:chgData name="Michal Černý" userId="47f2631e-daed-4119-b393-426e990e8c21" providerId="ADAL" clId="{11354872-3FB6-4DD4-A034-9E3D0944E2C6}" dt="2019-08-16T10:47:04.401" v="7" actId="27636"/>
          <ac:spMkLst>
            <pc:docMk/>
            <pc:sldMk cId="3187191242" sldId="338"/>
            <ac:spMk id="5" creationId="{00000000-0000-0000-0000-000000000000}"/>
          </ac:spMkLst>
        </pc:spChg>
      </pc:sldChg>
      <pc:sldChg chg="modSp add">
        <pc:chgData name="Michal Černý" userId="47f2631e-daed-4119-b393-426e990e8c21" providerId="ADAL" clId="{11354872-3FB6-4DD4-A034-9E3D0944E2C6}" dt="2019-08-16T10:47:04.427" v="8" actId="27636"/>
        <pc:sldMkLst>
          <pc:docMk/>
          <pc:sldMk cId="2389204708" sldId="339"/>
        </pc:sldMkLst>
        <pc:spChg chg="mod">
          <ac:chgData name="Michal Černý" userId="47f2631e-daed-4119-b393-426e990e8c21" providerId="ADAL" clId="{11354872-3FB6-4DD4-A034-9E3D0944E2C6}" dt="2019-08-16T10:47:04.427" v="8" actId="27636"/>
          <ac:spMkLst>
            <pc:docMk/>
            <pc:sldMk cId="2389204708" sldId="339"/>
            <ac:spMk id="3" creationId="{00000000-0000-0000-0000-000000000000}"/>
          </ac:spMkLst>
        </pc:spChg>
      </pc:sldChg>
      <pc:sldChg chg="modSp add">
        <pc:chgData name="Michal Černý" userId="47f2631e-daed-4119-b393-426e990e8c21" providerId="ADAL" clId="{11354872-3FB6-4DD4-A034-9E3D0944E2C6}" dt="2019-08-16T10:47:04.446" v="9" actId="27636"/>
        <pc:sldMkLst>
          <pc:docMk/>
          <pc:sldMk cId="1937248857" sldId="340"/>
        </pc:sldMkLst>
        <pc:spChg chg="mod">
          <ac:chgData name="Michal Černý" userId="47f2631e-daed-4119-b393-426e990e8c21" providerId="ADAL" clId="{11354872-3FB6-4DD4-A034-9E3D0944E2C6}" dt="2019-08-16T10:47:04.446" v="9" actId="27636"/>
          <ac:spMkLst>
            <pc:docMk/>
            <pc:sldMk cId="1937248857" sldId="340"/>
            <ac:spMk id="3" creationId="{00000000-0000-0000-0000-000000000000}"/>
          </ac:spMkLst>
        </pc:spChg>
      </pc:sldChg>
      <pc:sldChg chg="modSp add">
        <pc:chgData name="Michal Černý" userId="47f2631e-daed-4119-b393-426e990e8c21" providerId="ADAL" clId="{11354872-3FB6-4DD4-A034-9E3D0944E2C6}" dt="2019-08-16T10:47:04.472" v="10" actId="27636"/>
        <pc:sldMkLst>
          <pc:docMk/>
          <pc:sldMk cId="949455151" sldId="341"/>
        </pc:sldMkLst>
        <pc:spChg chg="mod">
          <ac:chgData name="Michal Černý" userId="47f2631e-daed-4119-b393-426e990e8c21" providerId="ADAL" clId="{11354872-3FB6-4DD4-A034-9E3D0944E2C6}" dt="2019-08-16T10:47:04.472" v="10" actId="27636"/>
          <ac:spMkLst>
            <pc:docMk/>
            <pc:sldMk cId="949455151" sldId="341"/>
            <ac:spMk id="5" creationId="{00000000-0000-0000-0000-000000000000}"/>
          </ac:spMkLst>
        </pc:spChg>
      </pc:sldChg>
      <pc:sldChg chg="add">
        <pc:chgData name="Michal Černý" userId="47f2631e-daed-4119-b393-426e990e8c21" providerId="ADAL" clId="{11354872-3FB6-4DD4-A034-9E3D0944E2C6}" dt="2019-08-16T10:47:04.173" v="0"/>
        <pc:sldMkLst>
          <pc:docMk/>
          <pc:sldMk cId="2745348870" sldId="342"/>
        </pc:sldMkLst>
      </pc:sldChg>
      <pc:sldChg chg="add">
        <pc:chgData name="Michal Černý" userId="47f2631e-daed-4119-b393-426e990e8c21" providerId="ADAL" clId="{11354872-3FB6-4DD4-A034-9E3D0944E2C6}" dt="2019-08-16T10:47:04.173" v="0"/>
        <pc:sldMkLst>
          <pc:docMk/>
          <pc:sldMk cId="143551519" sldId="343"/>
        </pc:sldMkLst>
      </pc:sldChg>
      <pc:sldChg chg="add">
        <pc:chgData name="Michal Černý" userId="47f2631e-daed-4119-b393-426e990e8c21" providerId="ADAL" clId="{11354872-3FB6-4DD4-A034-9E3D0944E2C6}" dt="2019-08-16T10:47:04.173" v="0"/>
        <pc:sldMkLst>
          <pc:docMk/>
          <pc:sldMk cId="1966563912" sldId="344"/>
        </pc:sldMkLst>
      </pc:sldChg>
      <pc:sldChg chg="add">
        <pc:chgData name="Michal Černý" userId="47f2631e-daed-4119-b393-426e990e8c21" providerId="ADAL" clId="{11354872-3FB6-4DD4-A034-9E3D0944E2C6}" dt="2019-08-16T10:47:04.173" v="0"/>
        <pc:sldMkLst>
          <pc:docMk/>
          <pc:sldMk cId="1788235058" sldId="345"/>
        </pc:sldMkLst>
      </pc:sldChg>
      <pc:sldChg chg="add">
        <pc:chgData name="Michal Černý" userId="47f2631e-daed-4119-b393-426e990e8c21" providerId="ADAL" clId="{11354872-3FB6-4DD4-A034-9E3D0944E2C6}" dt="2019-08-16T10:47:04.173" v="0"/>
        <pc:sldMkLst>
          <pc:docMk/>
          <pc:sldMk cId="782396597" sldId="346"/>
        </pc:sldMkLst>
      </pc:sldChg>
      <pc:sldChg chg="add">
        <pc:chgData name="Michal Černý" userId="47f2631e-daed-4119-b393-426e990e8c21" providerId="ADAL" clId="{11354872-3FB6-4DD4-A034-9E3D0944E2C6}" dt="2019-08-16T10:47:04.173" v="0"/>
        <pc:sldMkLst>
          <pc:docMk/>
          <pc:sldMk cId="1292435475" sldId="347"/>
        </pc:sldMkLst>
      </pc:sldChg>
      <pc:sldChg chg="add">
        <pc:chgData name="Michal Černý" userId="47f2631e-daed-4119-b393-426e990e8c21" providerId="ADAL" clId="{11354872-3FB6-4DD4-A034-9E3D0944E2C6}" dt="2019-08-16T10:47:04.173" v="0"/>
        <pc:sldMkLst>
          <pc:docMk/>
          <pc:sldMk cId="2096285000" sldId="348"/>
        </pc:sldMkLst>
      </pc:sldChg>
      <pc:sldChg chg="add">
        <pc:chgData name="Michal Černý" userId="47f2631e-daed-4119-b393-426e990e8c21" providerId="ADAL" clId="{11354872-3FB6-4DD4-A034-9E3D0944E2C6}" dt="2019-08-16T10:47:04.173" v="0"/>
        <pc:sldMkLst>
          <pc:docMk/>
          <pc:sldMk cId="3313129673" sldId="349"/>
        </pc:sldMkLst>
      </pc:sldChg>
      <pc:sldChg chg="addSp modSp add mod setBg setClrOvrMap">
        <pc:chgData name="Michal Černý" userId="47f2631e-daed-4119-b393-426e990e8c21" providerId="ADAL" clId="{11354872-3FB6-4DD4-A034-9E3D0944E2C6}" dt="2019-08-16T10:54:02.991" v="108" actId="27636"/>
        <pc:sldMkLst>
          <pc:docMk/>
          <pc:sldMk cId="2103461022" sldId="350"/>
        </pc:sldMkLst>
        <pc:spChg chg="mod">
          <ac:chgData name="Michal Černý" userId="47f2631e-daed-4119-b393-426e990e8c21" providerId="ADAL" clId="{11354872-3FB6-4DD4-A034-9E3D0944E2C6}" dt="2019-08-16T10:53:47.992" v="97" actId="26606"/>
          <ac:spMkLst>
            <pc:docMk/>
            <pc:sldMk cId="2103461022" sldId="350"/>
            <ac:spMk id="4" creationId="{00000000-0000-0000-0000-000000000000}"/>
          </ac:spMkLst>
        </pc:spChg>
        <pc:spChg chg="mod">
          <ac:chgData name="Michal Černý" userId="47f2631e-daed-4119-b393-426e990e8c21" providerId="ADAL" clId="{11354872-3FB6-4DD4-A034-9E3D0944E2C6}" dt="2019-08-16T10:54:02.991" v="108" actId="27636"/>
          <ac:spMkLst>
            <pc:docMk/>
            <pc:sldMk cId="2103461022" sldId="350"/>
            <ac:spMk id="5" creationId="{00000000-0000-0000-0000-000000000000}"/>
          </ac:spMkLst>
        </pc:spChg>
        <pc:spChg chg="add">
          <ac:chgData name="Michal Černý" userId="47f2631e-daed-4119-b393-426e990e8c21" providerId="ADAL" clId="{11354872-3FB6-4DD4-A034-9E3D0944E2C6}" dt="2019-08-16T10:53:47.992" v="97" actId="26606"/>
          <ac:spMkLst>
            <pc:docMk/>
            <pc:sldMk cId="2103461022" sldId="350"/>
            <ac:spMk id="73" creationId="{36B822CC-7DA9-4417-AA94-64CEB676F0B8}"/>
          </ac:spMkLst>
        </pc:spChg>
        <pc:spChg chg="add">
          <ac:chgData name="Michal Černý" userId="47f2631e-daed-4119-b393-426e990e8c21" providerId="ADAL" clId="{11354872-3FB6-4DD4-A034-9E3D0944E2C6}" dt="2019-08-16T10:53:47.992" v="97" actId="26606"/>
          <ac:spMkLst>
            <pc:docMk/>
            <pc:sldMk cId="2103461022" sldId="350"/>
            <ac:spMk id="75" creationId="{AFA01E88-71CC-4FF3-9E81-51E0C32B45E4}"/>
          </ac:spMkLst>
        </pc:spChg>
        <pc:picChg chg="mod ord">
          <ac:chgData name="Michal Černý" userId="47f2631e-daed-4119-b393-426e990e8c21" providerId="ADAL" clId="{11354872-3FB6-4DD4-A034-9E3D0944E2C6}" dt="2019-08-16T10:53:47.992" v="97" actId="26606"/>
          <ac:picMkLst>
            <pc:docMk/>
            <pc:sldMk cId="2103461022" sldId="350"/>
            <ac:picMk id="1028" creationId="{00000000-0000-0000-0000-000000000000}"/>
          </ac:picMkLst>
        </pc:picChg>
      </pc:sldChg>
      <pc:sldChg chg="addSp modSp add mod setBg">
        <pc:chgData name="Michal Černý" userId="47f2631e-daed-4119-b393-426e990e8c21" providerId="ADAL" clId="{11354872-3FB6-4DD4-A034-9E3D0944E2C6}" dt="2019-08-16T10:53:43.581" v="96" actId="26606"/>
        <pc:sldMkLst>
          <pc:docMk/>
          <pc:sldMk cId="1639851376" sldId="351"/>
        </pc:sldMkLst>
        <pc:spChg chg="mod">
          <ac:chgData name="Michal Černý" userId="47f2631e-daed-4119-b393-426e990e8c21" providerId="ADAL" clId="{11354872-3FB6-4DD4-A034-9E3D0944E2C6}" dt="2019-08-16T10:53:43.581" v="96" actId="26606"/>
          <ac:spMkLst>
            <pc:docMk/>
            <pc:sldMk cId="1639851376" sldId="351"/>
            <ac:spMk id="5" creationId="{00000000-0000-0000-0000-000000000000}"/>
          </ac:spMkLst>
        </pc:spChg>
        <pc:spChg chg="mod">
          <ac:chgData name="Michal Černý" userId="47f2631e-daed-4119-b393-426e990e8c21" providerId="ADAL" clId="{11354872-3FB6-4DD4-A034-9E3D0944E2C6}" dt="2019-08-16T10:53:43.581" v="96" actId="26606"/>
          <ac:spMkLst>
            <pc:docMk/>
            <pc:sldMk cId="1639851376" sldId="351"/>
            <ac:spMk id="6" creationId="{00000000-0000-0000-0000-000000000000}"/>
          </ac:spMkLst>
        </pc:spChg>
        <pc:spChg chg="add">
          <ac:chgData name="Michal Černý" userId="47f2631e-daed-4119-b393-426e990e8c21" providerId="ADAL" clId="{11354872-3FB6-4DD4-A034-9E3D0944E2C6}" dt="2019-08-16T10:53:43.581" v="96" actId="26606"/>
          <ac:spMkLst>
            <pc:docMk/>
            <pc:sldMk cId="1639851376" sldId="351"/>
            <ac:spMk id="71" creationId="{00401440-1DC9-4C9E-A3BA-4DECEEB46503}"/>
          </ac:spMkLst>
        </pc:spChg>
        <pc:spChg chg="add">
          <ac:chgData name="Michal Černý" userId="47f2631e-daed-4119-b393-426e990e8c21" providerId="ADAL" clId="{11354872-3FB6-4DD4-A034-9E3D0944E2C6}" dt="2019-08-16T10:53:43.581" v="96" actId="26606"/>
          <ac:spMkLst>
            <pc:docMk/>
            <pc:sldMk cId="1639851376" sldId="351"/>
            <ac:spMk id="75" creationId="{36B822CC-7DA9-4417-AA94-64CEB676F0B8}"/>
          </ac:spMkLst>
        </pc:spChg>
        <pc:spChg chg="add">
          <ac:chgData name="Michal Černý" userId="47f2631e-daed-4119-b393-426e990e8c21" providerId="ADAL" clId="{11354872-3FB6-4DD4-A034-9E3D0944E2C6}" dt="2019-08-16T10:53:43.581" v="96" actId="26606"/>
          <ac:spMkLst>
            <pc:docMk/>
            <pc:sldMk cId="1639851376" sldId="351"/>
            <ac:spMk id="77" creationId="{AFA01E88-71CC-4FF3-9E81-51E0C32B45E4}"/>
          </ac:spMkLst>
        </pc:spChg>
        <pc:picChg chg="mod ord">
          <ac:chgData name="Michal Černý" userId="47f2631e-daed-4119-b393-426e990e8c21" providerId="ADAL" clId="{11354872-3FB6-4DD4-A034-9E3D0944E2C6}" dt="2019-08-16T10:53:43.581" v="96" actId="26606"/>
          <ac:picMkLst>
            <pc:docMk/>
            <pc:sldMk cId="1639851376" sldId="351"/>
            <ac:picMk id="4" creationId="{00000000-0000-0000-0000-000000000000}"/>
          </ac:picMkLst>
        </pc:picChg>
        <pc:picChg chg="mod ord">
          <ac:chgData name="Michal Černý" userId="47f2631e-daed-4119-b393-426e990e8c21" providerId="ADAL" clId="{11354872-3FB6-4DD4-A034-9E3D0944E2C6}" dt="2019-08-16T10:53:43.581" v="96" actId="26606"/>
          <ac:picMkLst>
            <pc:docMk/>
            <pc:sldMk cId="1639851376" sldId="351"/>
            <ac:picMk id="2050" creationId="{00000000-0000-0000-0000-000000000000}"/>
          </ac:picMkLst>
        </pc:picChg>
        <pc:cxnChg chg="add">
          <ac:chgData name="Michal Černý" userId="47f2631e-daed-4119-b393-426e990e8c21" providerId="ADAL" clId="{11354872-3FB6-4DD4-A034-9E3D0944E2C6}" dt="2019-08-16T10:53:43.581" v="96" actId="26606"/>
          <ac:cxnSpMkLst>
            <pc:docMk/>
            <pc:sldMk cId="1639851376" sldId="351"/>
            <ac:cxnSpMk id="73" creationId="{EEE3F140-02CB-4BBC-ABC0-8BF046C9D1B8}"/>
          </ac:cxnSpMkLst>
        </pc:cxnChg>
      </pc:sldChg>
      <pc:sldChg chg="addSp modSp add mod setBg setClrOvrMap">
        <pc:chgData name="Michal Černý" userId="47f2631e-daed-4119-b393-426e990e8c21" providerId="ADAL" clId="{11354872-3FB6-4DD4-A034-9E3D0944E2C6}" dt="2019-08-16T10:53:18.947" v="92" actId="26606"/>
        <pc:sldMkLst>
          <pc:docMk/>
          <pc:sldMk cId="1393326217" sldId="352"/>
        </pc:sldMkLst>
        <pc:spChg chg="mod">
          <ac:chgData name="Michal Černý" userId="47f2631e-daed-4119-b393-426e990e8c21" providerId="ADAL" clId="{11354872-3FB6-4DD4-A034-9E3D0944E2C6}" dt="2019-08-16T10:53:18.947" v="92" actId="26606"/>
          <ac:spMkLst>
            <pc:docMk/>
            <pc:sldMk cId="1393326217" sldId="352"/>
            <ac:spMk id="2" creationId="{00000000-0000-0000-0000-000000000000}"/>
          </ac:spMkLst>
        </pc:spChg>
        <pc:spChg chg="mod">
          <ac:chgData name="Michal Černý" userId="47f2631e-daed-4119-b393-426e990e8c21" providerId="ADAL" clId="{11354872-3FB6-4DD4-A034-9E3D0944E2C6}" dt="2019-08-16T10:53:18.947" v="92" actId="26606"/>
          <ac:spMkLst>
            <pc:docMk/>
            <pc:sldMk cId="1393326217" sldId="352"/>
            <ac:spMk id="3" creationId="{00000000-0000-0000-0000-000000000000}"/>
          </ac:spMkLst>
        </pc:spChg>
        <pc:spChg chg="add">
          <ac:chgData name="Michal Černý" userId="47f2631e-daed-4119-b393-426e990e8c21" providerId="ADAL" clId="{11354872-3FB6-4DD4-A034-9E3D0944E2C6}" dt="2019-08-16T10:53:18.947" v="92" actId="26606"/>
          <ac:spMkLst>
            <pc:docMk/>
            <pc:sldMk cId="1393326217" sldId="352"/>
            <ac:spMk id="9" creationId="{36B822CC-7DA9-4417-AA94-64CEB676F0B8}"/>
          </ac:spMkLst>
        </pc:spChg>
        <pc:spChg chg="add">
          <ac:chgData name="Michal Černý" userId="47f2631e-daed-4119-b393-426e990e8c21" providerId="ADAL" clId="{11354872-3FB6-4DD4-A034-9E3D0944E2C6}" dt="2019-08-16T10:53:18.947" v="92" actId="26606"/>
          <ac:spMkLst>
            <pc:docMk/>
            <pc:sldMk cId="1393326217" sldId="352"/>
            <ac:spMk id="11" creationId="{AFA01E88-71CC-4FF3-9E81-51E0C32B45E4}"/>
          </ac:spMkLst>
        </pc:spChg>
        <pc:picChg chg="mod ord">
          <ac:chgData name="Michal Černý" userId="47f2631e-daed-4119-b393-426e990e8c21" providerId="ADAL" clId="{11354872-3FB6-4DD4-A034-9E3D0944E2C6}" dt="2019-08-16T10:53:18.947" v="92" actId="26606"/>
          <ac:picMkLst>
            <pc:docMk/>
            <pc:sldMk cId="1393326217" sldId="352"/>
            <ac:picMk id="4" creationId="{00000000-0000-0000-0000-000000000000}"/>
          </ac:picMkLst>
        </pc:picChg>
      </pc:sldChg>
      <pc:sldChg chg="addSp delSp modSp add mod setBg setClrOvrMap">
        <pc:chgData name="Michal Černý" userId="47f2631e-daed-4119-b393-426e990e8c21" providerId="ADAL" clId="{11354872-3FB6-4DD4-A034-9E3D0944E2C6}" dt="2019-08-16T10:53:32.482" v="95" actId="26606"/>
        <pc:sldMkLst>
          <pc:docMk/>
          <pc:sldMk cId="216739751" sldId="353"/>
        </pc:sldMkLst>
        <pc:spChg chg="mod">
          <ac:chgData name="Michal Černý" userId="47f2631e-daed-4119-b393-426e990e8c21" providerId="ADAL" clId="{11354872-3FB6-4DD4-A034-9E3D0944E2C6}" dt="2019-08-16T10:53:32.482" v="95" actId="26606"/>
          <ac:spMkLst>
            <pc:docMk/>
            <pc:sldMk cId="216739751" sldId="353"/>
            <ac:spMk id="2" creationId="{00000000-0000-0000-0000-000000000000}"/>
          </ac:spMkLst>
        </pc:spChg>
        <pc:spChg chg="mod">
          <ac:chgData name="Michal Černý" userId="47f2631e-daed-4119-b393-426e990e8c21" providerId="ADAL" clId="{11354872-3FB6-4DD4-A034-9E3D0944E2C6}" dt="2019-08-16T10:53:32.482" v="95" actId="26606"/>
          <ac:spMkLst>
            <pc:docMk/>
            <pc:sldMk cId="216739751" sldId="353"/>
            <ac:spMk id="3" creationId="{00000000-0000-0000-0000-000000000000}"/>
          </ac:spMkLst>
        </pc:spChg>
        <pc:spChg chg="add del">
          <ac:chgData name="Michal Černý" userId="47f2631e-daed-4119-b393-426e990e8c21" providerId="ADAL" clId="{11354872-3FB6-4DD4-A034-9E3D0944E2C6}" dt="2019-08-16T10:53:32.472" v="94" actId="26606"/>
          <ac:spMkLst>
            <pc:docMk/>
            <pc:sldMk cId="216739751" sldId="353"/>
            <ac:spMk id="9" creationId="{36B822CC-7DA9-4417-AA94-64CEB676F0B8}"/>
          </ac:spMkLst>
        </pc:spChg>
        <pc:spChg chg="add del">
          <ac:chgData name="Michal Černý" userId="47f2631e-daed-4119-b393-426e990e8c21" providerId="ADAL" clId="{11354872-3FB6-4DD4-A034-9E3D0944E2C6}" dt="2019-08-16T10:53:32.472" v="94" actId="26606"/>
          <ac:spMkLst>
            <pc:docMk/>
            <pc:sldMk cId="216739751" sldId="353"/>
            <ac:spMk id="11" creationId="{AFA01E88-71CC-4FF3-9E81-51E0C32B45E4}"/>
          </ac:spMkLst>
        </pc:spChg>
        <pc:spChg chg="add">
          <ac:chgData name="Michal Černý" userId="47f2631e-daed-4119-b393-426e990e8c21" providerId="ADAL" clId="{11354872-3FB6-4DD4-A034-9E3D0944E2C6}" dt="2019-08-16T10:53:32.482" v="95" actId="26606"/>
          <ac:spMkLst>
            <pc:docMk/>
            <pc:sldMk cId="216739751" sldId="353"/>
            <ac:spMk id="13" creationId="{36B822CC-7DA9-4417-AA94-64CEB676F0B8}"/>
          </ac:spMkLst>
        </pc:spChg>
        <pc:spChg chg="add">
          <ac:chgData name="Michal Černý" userId="47f2631e-daed-4119-b393-426e990e8c21" providerId="ADAL" clId="{11354872-3FB6-4DD4-A034-9E3D0944E2C6}" dt="2019-08-16T10:53:32.482" v="95" actId="26606"/>
          <ac:spMkLst>
            <pc:docMk/>
            <pc:sldMk cId="216739751" sldId="353"/>
            <ac:spMk id="14" creationId="{AFA01E88-71CC-4FF3-9E81-51E0C32B45E4}"/>
          </ac:spMkLst>
        </pc:spChg>
        <pc:picChg chg="mod ord">
          <ac:chgData name="Michal Černý" userId="47f2631e-daed-4119-b393-426e990e8c21" providerId="ADAL" clId="{11354872-3FB6-4DD4-A034-9E3D0944E2C6}" dt="2019-08-16T10:53:32.482" v="95" actId="26606"/>
          <ac:picMkLst>
            <pc:docMk/>
            <pc:sldMk cId="216739751" sldId="353"/>
            <ac:picMk id="4" creationId="{00000000-0000-0000-0000-000000000000}"/>
          </ac:picMkLst>
        </pc:picChg>
      </pc:sldChg>
      <pc:sldChg chg="addSp modSp add mod setBg setClrOvrMap">
        <pc:chgData name="Michal Černý" userId="47f2631e-daed-4119-b393-426e990e8c21" providerId="ADAL" clId="{11354872-3FB6-4DD4-A034-9E3D0944E2C6}" dt="2019-08-16T10:52:56.601" v="87" actId="26606"/>
        <pc:sldMkLst>
          <pc:docMk/>
          <pc:sldMk cId="44189548" sldId="354"/>
        </pc:sldMkLst>
        <pc:spChg chg="mod">
          <ac:chgData name="Michal Černý" userId="47f2631e-daed-4119-b393-426e990e8c21" providerId="ADAL" clId="{11354872-3FB6-4DD4-A034-9E3D0944E2C6}" dt="2019-08-16T10:52:56.601" v="87" actId="26606"/>
          <ac:spMkLst>
            <pc:docMk/>
            <pc:sldMk cId="44189548" sldId="354"/>
            <ac:spMk id="2" creationId="{00000000-0000-0000-0000-000000000000}"/>
          </ac:spMkLst>
        </pc:spChg>
        <pc:spChg chg="mod">
          <ac:chgData name="Michal Černý" userId="47f2631e-daed-4119-b393-426e990e8c21" providerId="ADAL" clId="{11354872-3FB6-4DD4-A034-9E3D0944E2C6}" dt="2019-08-16T10:52:56.601" v="87" actId="26606"/>
          <ac:spMkLst>
            <pc:docMk/>
            <pc:sldMk cId="44189548" sldId="354"/>
            <ac:spMk id="3" creationId="{00000000-0000-0000-0000-000000000000}"/>
          </ac:spMkLst>
        </pc:spChg>
        <pc:spChg chg="add">
          <ac:chgData name="Michal Černý" userId="47f2631e-daed-4119-b393-426e990e8c21" providerId="ADAL" clId="{11354872-3FB6-4DD4-A034-9E3D0944E2C6}" dt="2019-08-16T10:52:56.601" v="87" actId="26606"/>
          <ac:spMkLst>
            <pc:docMk/>
            <pc:sldMk cId="44189548" sldId="354"/>
            <ac:spMk id="9" creationId="{36B822CC-7DA9-4417-AA94-64CEB676F0B8}"/>
          </ac:spMkLst>
        </pc:spChg>
        <pc:spChg chg="add">
          <ac:chgData name="Michal Černý" userId="47f2631e-daed-4119-b393-426e990e8c21" providerId="ADAL" clId="{11354872-3FB6-4DD4-A034-9E3D0944E2C6}" dt="2019-08-16T10:52:56.601" v="87" actId="26606"/>
          <ac:spMkLst>
            <pc:docMk/>
            <pc:sldMk cId="44189548" sldId="354"/>
            <ac:spMk id="11" creationId="{AFA01E88-71CC-4FF3-9E81-51E0C32B45E4}"/>
          </ac:spMkLst>
        </pc:spChg>
        <pc:picChg chg="mod ord">
          <ac:chgData name="Michal Černý" userId="47f2631e-daed-4119-b393-426e990e8c21" providerId="ADAL" clId="{11354872-3FB6-4DD4-A034-9E3D0944E2C6}" dt="2019-08-16T10:52:56.601" v="87" actId="26606"/>
          <ac:picMkLst>
            <pc:docMk/>
            <pc:sldMk cId="44189548" sldId="354"/>
            <ac:picMk id="4" creationId="{00000000-0000-0000-0000-000000000000}"/>
          </ac:picMkLst>
        </pc:picChg>
      </pc:sldChg>
      <pc:sldChg chg="addSp modSp add mod setBg">
        <pc:chgData name="Michal Černý" userId="47f2631e-daed-4119-b393-426e990e8c21" providerId="ADAL" clId="{11354872-3FB6-4DD4-A034-9E3D0944E2C6}" dt="2019-08-16T10:52:58.819" v="88" actId="26606"/>
        <pc:sldMkLst>
          <pc:docMk/>
          <pc:sldMk cId="407504624" sldId="355"/>
        </pc:sldMkLst>
        <pc:spChg chg="mod">
          <ac:chgData name="Michal Černý" userId="47f2631e-daed-4119-b393-426e990e8c21" providerId="ADAL" clId="{11354872-3FB6-4DD4-A034-9E3D0944E2C6}" dt="2019-08-16T10:52:58.819" v="88" actId="26606"/>
          <ac:spMkLst>
            <pc:docMk/>
            <pc:sldMk cId="407504624" sldId="355"/>
            <ac:spMk id="2" creationId="{00000000-0000-0000-0000-000000000000}"/>
          </ac:spMkLst>
        </pc:spChg>
        <pc:spChg chg="mod">
          <ac:chgData name="Michal Černý" userId="47f2631e-daed-4119-b393-426e990e8c21" providerId="ADAL" clId="{11354872-3FB6-4DD4-A034-9E3D0944E2C6}" dt="2019-08-16T10:52:58.819" v="88" actId="26606"/>
          <ac:spMkLst>
            <pc:docMk/>
            <pc:sldMk cId="407504624" sldId="355"/>
            <ac:spMk id="3" creationId="{00000000-0000-0000-0000-000000000000}"/>
          </ac:spMkLst>
        </pc:spChg>
        <pc:spChg chg="add">
          <ac:chgData name="Michal Černý" userId="47f2631e-daed-4119-b393-426e990e8c21" providerId="ADAL" clId="{11354872-3FB6-4DD4-A034-9E3D0944E2C6}" dt="2019-08-16T10:52:58.819" v="88" actId="26606"/>
          <ac:spMkLst>
            <pc:docMk/>
            <pc:sldMk cId="407504624" sldId="355"/>
            <ac:spMk id="10" creationId="{3CED7894-4F62-4A6C-8DB5-DB5BE08E9C03}"/>
          </ac:spMkLst>
        </pc:spChg>
        <pc:spChg chg="add">
          <ac:chgData name="Michal Černý" userId="47f2631e-daed-4119-b393-426e990e8c21" providerId="ADAL" clId="{11354872-3FB6-4DD4-A034-9E3D0944E2C6}" dt="2019-08-16T10:52:58.819" v="88" actId="26606"/>
          <ac:spMkLst>
            <pc:docMk/>
            <pc:sldMk cId="407504624" sldId="355"/>
            <ac:spMk id="12" creationId="{E536F3B4-50F6-4C52-8F76-4EB1214719DC}"/>
          </ac:spMkLst>
        </pc:spChg>
        <pc:picChg chg="mod">
          <ac:chgData name="Michal Černý" userId="47f2631e-daed-4119-b393-426e990e8c21" providerId="ADAL" clId="{11354872-3FB6-4DD4-A034-9E3D0944E2C6}" dt="2019-08-16T10:52:58.819" v="88" actId="26606"/>
          <ac:picMkLst>
            <pc:docMk/>
            <pc:sldMk cId="407504624" sldId="355"/>
            <ac:picMk id="5" creationId="{00000000-0000-0000-0000-000000000000}"/>
          </ac:picMkLst>
        </pc:picChg>
      </pc:sldChg>
      <pc:sldChg chg="addSp modSp add mod setBg">
        <pc:chgData name="Michal Černý" userId="47f2631e-daed-4119-b393-426e990e8c21" providerId="ADAL" clId="{11354872-3FB6-4DD4-A034-9E3D0944E2C6}" dt="2019-08-16T10:53:08.194" v="91" actId="27614"/>
        <pc:sldMkLst>
          <pc:docMk/>
          <pc:sldMk cId="630657727" sldId="356"/>
        </pc:sldMkLst>
        <pc:spChg chg="mod ord">
          <ac:chgData name="Michal Černý" userId="47f2631e-daed-4119-b393-426e990e8c21" providerId="ADAL" clId="{11354872-3FB6-4DD4-A034-9E3D0944E2C6}" dt="2019-08-16T10:53:04.103" v="89" actId="26606"/>
          <ac:spMkLst>
            <pc:docMk/>
            <pc:sldMk cId="630657727" sldId="356"/>
            <ac:spMk id="2" creationId="{00000000-0000-0000-0000-000000000000}"/>
          </ac:spMkLst>
        </pc:spChg>
        <pc:spChg chg="mod ord">
          <ac:chgData name="Michal Černý" userId="47f2631e-daed-4119-b393-426e990e8c21" providerId="ADAL" clId="{11354872-3FB6-4DD4-A034-9E3D0944E2C6}" dt="2019-08-16T10:53:04.103" v="89" actId="26606"/>
          <ac:spMkLst>
            <pc:docMk/>
            <pc:sldMk cId="630657727" sldId="356"/>
            <ac:spMk id="3" creationId="{00000000-0000-0000-0000-000000000000}"/>
          </ac:spMkLst>
        </pc:spChg>
        <pc:spChg chg="add">
          <ac:chgData name="Michal Černý" userId="47f2631e-daed-4119-b393-426e990e8c21" providerId="ADAL" clId="{11354872-3FB6-4DD4-A034-9E3D0944E2C6}" dt="2019-08-16T10:53:04.103" v="89" actId="26606"/>
          <ac:spMkLst>
            <pc:docMk/>
            <pc:sldMk cId="630657727" sldId="356"/>
            <ac:spMk id="10" creationId="{00401440-1DC9-4C9E-A3BA-4DECEEB46503}"/>
          </ac:spMkLst>
        </pc:spChg>
        <pc:spChg chg="add">
          <ac:chgData name="Michal Černý" userId="47f2631e-daed-4119-b393-426e990e8c21" providerId="ADAL" clId="{11354872-3FB6-4DD4-A034-9E3D0944E2C6}" dt="2019-08-16T10:53:04.103" v="89" actId="26606"/>
          <ac:spMkLst>
            <pc:docMk/>
            <pc:sldMk cId="630657727" sldId="356"/>
            <ac:spMk id="14" creationId="{36B822CC-7DA9-4417-AA94-64CEB676F0B8}"/>
          </ac:spMkLst>
        </pc:spChg>
        <pc:spChg chg="add">
          <ac:chgData name="Michal Černý" userId="47f2631e-daed-4119-b393-426e990e8c21" providerId="ADAL" clId="{11354872-3FB6-4DD4-A034-9E3D0944E2C6}" dt="2019-08-16T10:53:04.103" v="89" actId="26606"/>
          <ac:spMkLst>
            <pc:docMk/>
            <pc:sldMk cId="630657727" sldId="356"/>
            <ac:spMk id="16" creationId="{AFA01E88-71CC-4FF3-9E81-51E0C32B45E4}"/>
          </ac:spMkLst>
        </pc:spChg>
        <pc:picChg chg="mod">
          <ac:chgData name="Michal Černý" userId="47f2631e-daed-4119-b393-426e990e8c21" providerId="ADAL" clId="{11354872-3FB6-4DD4-A034-9E3D0944E2C6}" dt="2019-08-16T10:53:08.194" v="91" actId="27614"/>
          <ac:picMkLst>
            <pc:docMk/>
            <pc:sldMk cId="630657727" sldId="356"/>
            <ac:picMk id="4" creationId="{00000000-0000-0000-0000-000000000000}"/>
          </ac:picMkLst>
        </pc:picChg>
        <pc:picChg chg="mod">
          <ac:chgData name="Michal Černý" userId="47f2631e-daed-4119-b393-426e990e8c21" providerId="ADAL" clId="{11354872-3FB6-4DD4-A034-9E3D0944E2C6}" dt="2019-08-16T10:53:08.060" v="90" actId="27614"/>
          <ac:picMkLst>
            <pc:docMk/>
            <pc:sldMk cId="630657727" sldId="356"/>
            <ac:picMk id="5" creationId="{00000000-0000-0000-0000-000000000000}"/>
          </ac:picMkLst>
        </pc:picChg>
        <pc:cxnChg chg="add">
          <ac:chgData name="Michal Černý" userId="47f2631e-daed-4119-b393-426e990e8c21" providerId="ADAL" clId="{11354872-3FB6-4DD4-A034-9E3D0944E2C6}" dt="2019-08-16T10:53:04.103" v="89" actId="26606"/>
          <ac:cxnSpMkLst>
            <pc:docMk/>
            <pc:sldMk cId="630657727" sldId="356"/>
            <ac:cxnSpMk id="12" creationId="{EEE3F140-02CB-4BBC-ABC0-8BF046C9D1B8}"/>
          </ac:cxnSpMkLst>
        </pc:cxnChg>
      </pc:sldChg>
      <pc:sldChg chg="add">
        <pc:chgData name="Michal Černý" userId="47f2631e-daed-4119-b393-426e990e8c21" providerId="ADAL" clId="{11354872-3FB6-4DD4-A034-9E3D0944E2C6}" dt="2019-08-16T10:47:04.173" v="0"/>
        <pc:sldMkLst>
          <pc:docMk/>
          <pc:sldMk cId="1623504296" sldId="357"/>
        </pc:sldMkLst>
      </pc:sldChg>
      <pc:sldChg chg="add del">
        <pc:chgData name="Michal Černý" userId="47f2631e-daed-4119-b393-426e990e8c21" providerId="ADAL" clId="{11354872-3FB6-4DD4-A034-9E3D0944E2C6}" dt="2019-09-04T10:51:57.477" v="207" actId="2696"/>
        <pc:sldMkLst>
          <pc:docMk/>
          <pc:sldMk cId="2310626604" sldId="358"/>
        </pc:sldMkLst>
      </pc:sldChg>
      <pc:sldChg chg="addSp modSp add mod setBg">
        <pc:chgData name="Michal Černý" userId="47f2631e-daed-4119-b393-426e990e8c21" providerId="ADAL" clId="{11354872-3FB6-4DD4-A034-9E3D0944E2C6}" dt="2019-08-16T10:48:49.019" v="67" actId="26606"/>
        <pc:sldMkLst>
          <pc:docMk/>
          <pc:sldMk cId="3528918837" sldId="359"/>
        </pc:sldMkLst>
        <pc:spChg chg="mod">
          <ac:chgData name="Michal Černý" userId="47f2631e-daed-4119-b393-426e990e8c21" providerId="ADAL" clId="{11354872-3FB6-4DD4-A034-9E3D0944E2C6}" dt="2019-08-16T10:48:49.019" v="67" actId="26606"/>
          <ac:spMkLst>
            <pc:docMk/>
            <pc:sldMk cId="3528918837" sldId="359"/>
            <ac:spMk id="2" creationId="{06568F9F-F39A-4267-9EBE-0ED6235CD215}"/>
          </ac:spMkLst>
        </pc:spChg>
        <pc:spChg chg="mod">
          <ac:chgData name="Michal Černý" userId="47f2631e-daed-4119-b393-426e990e8c21" providerId="ADAL" clId="{11354872-3FB6-4DD4-A034-9E3D0944E2C6}" dt="2019-08-16T10:48:49.019" v="67" actId="26606"/>
          <ac:spMkLst>
            <pc:docMk/>
            <pc:sldMk cId="3528918837" sldId="359"/>
            <ac:spMk id="3" creationId="{7D926C3C-0E70-4CAF-B3F8-D8805D57E321}"/>
          </ac:spMkLst>
        </pc:spChg>
        <pc:spChg chg="add">
          <ac:chgData name="Michal Černý" userId="47f2631e-daed-4119-b393-426e990e8c21" providerId="ADAL" clId="{11354872-3FB6-4DD4-A034-9E3D0944E2C6}" dt="2019-08-16T10:48:49.019" v="67" actId="26606"/>
          <ac:spMkLst>
            <pc:docMk/>
            <pc:sldMk cId="3528918837" sldId="359"/>
            <ac:spMk id="10" creationId="{DD651B61-325E-4E73-8445-38B0DE8AAAB6}"/>
          </ac:spMkLst>
        </pc:spChg>
        <pc:spChg chg="add">
          <ac:chgData name="Michal Černý" userId="47f2631e-daed-4119-b393-426e990e8c21" providerId="ADAL" clId="{11354872-3FB6-4DD4-A034-9E3D0944E2C6}" dt="2019-08-16T10:48:49.019" v="67" actId="26606"/>
          <ac:spMkLst>
            <pc:docMk/>
            <pc:sldMk cId="3528918837" sldId="359"/>
            <ac:spMk id="12" creationId="{B42E5253-D3AC-4AC2-B766-8B34F13C2F5E}"/>
          </ac:spMkLst>
        </pc:spChg>
        <pc:spChg chg="add">
          <ac:chgData name="Michal Černý" userId="47f2631e-daed-4119-b393-426e990e8c21" providerId="ADAL" clId="{11354872-3FB6-4DD4-A034-9E3D0944E2C6}" dt="2019-08-16T10:48:49.019" v="67" actId="26606"/>
          <ac:spMkLst>
            <pc:docMk/>
            <pc:sldMk cId="3528918837" sldId="359"/>
            <ac:spMk id="14" creationId="{10AE8D57-436A-4073-9A75-15BB5949F8B4}"/>
          </ac:spMkLst>
        </pc:spChg>
        <pc:spChg chg="add">
          <ac:chgData name="Michal Černý" userId="47f2631e-daed-4119-b393-426e990e8c21" providerId="ADAL" clId="{11354872-3FB6-4DD4-A034-9E3D0944E2C6}" dt="2019-08-16T10:48:49.019" v="67" actId="26606"/>
          <ac:spMkLst>
            <pc:docMk/>
            <pc:sldMk cId="3528918837" sldId="359"/>
            <ac:spMk id="16" creationId="{E2852671-8EB6-4EAF-8AF8-65CF3FD66456}"/>
          </ac:spMkLst>
        </pc:spChg>
        <pc:spChg chg="add">
          <ac:chgData name="Michal Černý" userId="47f2631e-daed-4119-b393-426e990e8c21" providerId="ADAL" clId="{11354872-3FB6-4DD4-A034-9E3D0944E2C6}" dt="2019-08-16T10:48:49.019" v="67" actId="26606"/>
          <ac:spMkLst>
            <pc:docMk/>
            <pc:sldMk cId="3528918837" sldId="359"/>
            <ac:spMk id="18" creationId="{A52FF1B8-145F-47AA-9F6F-7DA3201AA6CB}"/>
          </ac:spMkLst>
        </pc:spChg>
        <pc:spChg chg="add">
          <ac:chgData name="Michal Černý" userId="47f2631e-daed-4119-b393-426e990e8c21" providerId="ADAL" clId="{11354872-3FB6-4DD4-A034-9E3D0944E2C6}" dt="2019-08-16T10:48:49.019" v="67" actId="26606"/>
          <ac:spMkLst>
            <pc:docMk/>
            <pc:sldMk cId="3528918837" sldId="359"/>
            <ac:spMk id="20" creationId="{6DFE8A8C-8C1F-40A1-8A45-9D05B0DD8EF8}"/>
          </ac:spMkLst>
        </pc:spChg>
        <pc:spChg chg="add">
          <ac:chgData name="Michal Černý" userId="47f2631e-daed-4119-b393-426e990e8c21" providerId="ADAL" clId="{11354872-3FB6-4DD4-A034-9E3D0944E2C6}" dt="2019-08-16T10:48:49.019" v="67" actId="26606"/>
          <ac:spMkLst>
            <pc:docMk/>
            <pc:sldMk cId="3528918837" sldId="359"/>
            <ac:spMk id="22" creationId="{EE1EF8C3-8F8A-447D-A5FF-C12426825418}"/>
          </ac:spMkLst>
        </pc:spChg>
        <pc:spChg chg="add">
          <ac:chgData name="Michal Černý" userId="47f2631e-daed-4119-b393-426e990e8c21" providerId="ADAL" clId="{11354872-3FB6-4DD4-A034-9E3D0944E2C6}" dt="2019-08-16T10:48:49.019" v="67" actId="26606"/>
          <ac:spMkLst>
            <pc:docMk/>
            <pc:sldMk cId="3528918837" sldId="359"/>
            <ac:spMk id="24" creationId="{1B511BAF-6DC3-420A-8603-96945C66ADB3}"/>
          </ac:spMkLst>
        </pc:spChg>
        <pc:spChg chg="add">
          <ac:chgData name="Michal Černý" userId="47f2631e-daed-4119-b393-426e990e8c21" providerId="ADAL" clId="{11354872-3FB6-4DD4-A034-9E3D0944E2C6}" dt="2019-08-16T10:48:49.019" v="67" actId="26606"/>
          <ac:spMkLst>
            <pc:docMk/>
            <pc:sldMk cId="3528918837" sldId="359"/>
            <ac:spMk id="26" creationId="{6C60306D-4E52-44F2-9372-D634B17B8A97}"/>
          </ac:spMkLst>
        </pc:spChg>
        <pc:picChg chg="add">
          <ac:chgData name="Michal Černý" userId="47f2631e-daed-4119-b393-426e990e8c21" providerId="ADAL" clId="{11354872-3FB6-4DD4-A034-9E3D0944E2C6}" dt="2019-08-16T10:48:49.019" v="67" actId="26606"/>
          <ac:picMkLst>
            <pc:docMk/>
            <pc:sldMk cId="3528918837" sldId="359"/>
            <ac:picMk id="7" creationId="{E613535B-4E7E-4A8A-8A08-44B87EAF399E}"/>
          </ac:picMkLst>
        </pc:picChg>
      </pc:sldChg>
      <pc:sldChg chg="addSp modSp add">
        <pc:chgData name="Michal Černý" userId="47f2631e-daed-4119-b393-426e990e8c21" providerId="ADAL" clId="{11354872-3FB6-4DD4-A034-9E3D0944E2C6}" dt="2019-08-16T10:56:25.696" v="131" actId="20577"/>
        <pc:sldMkLst>
          <pc:docMk/>
          <pc:sldMk cId="3520518099" sldId="360"/>
        </pc:sldMkLst>
        <pc:spChg chg="mod">
          <ac:chgData name="Michal Černý" userId="47f2631e-daed-4119-b393-426e990e8c21" providerId="ADAL" clId="{11354872-3FB6-4DD4-A034-9E3D0944E2C6}" dt="2019-08-16T10:56:14.076" v="128" actId="27636"/>
          <ac:spMkLst>
            <pc:docMk/>
            <pc:sldMk cId="3520518099" sldId="360"/>
            <ac:spMk id="2" creationId="{00000000-0000-0000-0000-000000000000}"/>
          </ac:spMkLst>
        </pc:spChg>
        <pc:spChg chg="mod">
          <ac:chgData name="Michal Černý" userId="47f2631e-daed-4119-b393-426e990e8c21" providerId="ADAL" clId="{11354872-3FB6-4DD4-A034-9E3D0944E2C6}" dt="2019-08-16T10:56:25.696" v="131" actId="20577"/>
          <ac:spMkLst>
            <pc:docMk/>
            <pc:sldMk cId="3520518099" sldId="360"/>
            <ac:spMk id="3" creationId="{00000000-0000-0000-0000-000000000000}"/>
          </ac:spMkLst>
        </pc:spChg>
        <pc:picChg chg="add mod">
          <ac:chgData name="Michal Černý" userId="47f2631e-daed-4119-b393-426e990e8c21" providerId="ADAL" clId="{11354872-3FB6-4DD4-A034-9E3D0944E2C6}" dt="2019-08-16T10:56:08.440" v="126" actId="1076"/>
          <ac:picMkLst>
            <pc:docMk/>
            <pc:sldMk cId="3520518099" sldId="360"/>
            <ac:picMk id="8" creationId="{234F6725-66C4-4B95-8E6F-9EBE30BCCCE4}"/>
          </ac:picMkLst>
        </pc:picChg>
      </pc:sldChg>
      <pc:sldChg chg="addSp modSp add">
        <pc:chgData name="Michal Černý" userId="47f2631e-daed-4119-b393-426e990e8c21" providerId="ADAL" clId="{11354872-3FB6-4DD4-A034-9E3D0944E2C6}" dt="2019-08-16T10:57:09.144" v="142" actId="113"/>
        <pc:sldMkLst>
          <pc:docMk/>
          <pc:sldMk cId="296373296" sldId="361"/>
        </pc:sldMkLst>
        <pc:spChg chg="mod">
          <ac:chgData name="Michal Černý" userId="47f2631e-daed-4119-b393-426e990e8c21" providerId="ADAL" clId="{11354872-3FB6-4DD4-A034-9E3D0944E2C6}" dt="2019-08-16T10:56:45.469" v="138" actId="27636"/>
          <ac:spMkLst>
            <pc:docMk/>
            <pc:sldMk cId="296373296" sldId="361"/>
            <ac:spMk id="2" creationId="{00000000-0000-0000-0000-000000000000}"/>
          </ac:spMkLst>
        </pc:spChg>
        <pc:spChg chg="mod">
          <ac:chgData name="Michal Černý" userId="47f2631e-daed-4119-b393-426e990e8c21" providerId="ADAL" clId="{11354872-3FB6-4DD4-A034-9E3D0944E2C6}" dt="2019-08-16T10:57:09.144" v="142" actId="113"/>
          <ac:spMkLst>
            <pc:docMk/>
            <pc:sldMk cId="296373296" sldId="361"/>
            <ac:spMk id="3" creationId="{00000000-0000-0000-0000-000000000000}"/>
          </ac:spMkLst>
        </pc:spChg>
        <pc:picChg chg="add mod">
          <ac:chgData name="Michal Černý" userId="47f2631e-daed-4119-b393-426e990e8c21" providerId="ADAL" clId="{11354872-3FB6-4DD4-A034-9E3D0944E2C6}" dt="2019-08-16T10:56:40.452" v="136" actId="14100"/>
          <ac:picMkLst>
            <pc:docMk/>
            <pc:sldMk cId="296373296" sldId="361"/>
            <ac:picMk id="8" creationId="{94DCB046-5189-4846-9367-CC2209E11D9D}"/>
          </ac:picMkLst>
        </pc:picChg>
      </pc:sldChg>
      <pc:sldMasterChg chg="delSldLayout">
        <pc:chgData name="Michal Černý" userId="47f2631e-daed-4119-b393-426e990e8c21" providerId="ADAL" clId="{11354872-3FB6-4DD4-A034-9E3D0944E2C6}" dt="2019-08-16T10:56:29.067" v="133" actId="2696"/>
        <pc:sldMasterMkLst>
          <pc:docMk/>
          <pc:sldMasterMk cId="1641330753" sldId="2147483731"/>
        </pc:sldMasterMkLst>
      </pc:sldMasterChg>
    </pc:docChg>
  </pc:docChgLst>
  <pc:docChgLst>
    <pc:chgData name="Michal Černý" userId="47f2631e-daed-4119-b393-426e990e8c21" providerId="ADAL" clId="{78E8FF1A-358E-46DB-A09C-2E9B080AB7A1}"/>
    <pc:docChg chg="undo custSel mod addSld delSld modSld sldOrd">
      <pc:chgData name="Michal Černý" userId="47f2631e-daed-4119-b393-426e990e8c21" providerId="ADAL" clId="{78E8FF1A-358E-46DB-A09C-2E9B080AB7A1}" dt="2019-08-16T07:52:42.264" v="1051" actId="20577"/>
      <pc:docMkLst>
        <pc:docMk/>
      </pc:docMkLst>
      <pc:sldChg chg="modSp add">
        <pc:chgData name="Michal Černý" userId="47f2631e-daed-4119-b393-426e990e8c21" providerId="ADAL" clId="{78E8FF1A-358E-46DB-A09C-2E9B080AB7A1}" dt="2019-08-16T07:33:52.494" v="11" actId="27636"/>
        <pc:sldMkLst>
          <pc:docMk/>
          <pc:sldMk cId="1927090146" sldId="270"/>
        </pc:sldMkLst>
        <pc:spChg chg="mod">
          <ac:chgData name="Michal Černý" userId="47f2631e-daed-4119-b393-426e990e8c21" providerId="ADAL" clId="{78E8FF1A-358E-46DB-A09C-2E9B080AB7A1}" dt="2019-08-16T07:33:52.494" v="11" actId="27636"/>
          <ac:spMkLst>
            <pc:docMk/>
            <pc:sldMk cId="1927090146" sldId="270"/>
            <ac:spMk id="2" creationId="{00000000-0000-0000-0000-000000000000}"/>
          </ac:spMkLst>
        </pc:spChg>
      </pc:sldChg>
      <pc:sldChg chg="modSp add">
        <pc:chgData name="Michal Černý" userId="47f2631e-daed-4119-b393-426e990e8c21" providerId="ADAL" clId="{78E8FF1A-358E-46DB-A09C-2E9B080AB7A1}" dt="2019-08-16T07:33:52.532" v="12" actId="27636"/>
        <pc:sldMkLst>
          <pc:docMk/>
          <pc:sldMk cId="3886794868" sldId="271"/>
        </pc:sldMkLst>
        <pc:spChg chg="mod">
          <ac:chgData name="Michal Černý" userId="47f2631e-daed-4119-b393-426e990e8c21" providerId="ADAL" clId="{78E8FF1A-358E-46DB-A09C-2E9B080AB7A1}" dt="2019-08-16T07:33:52.532" v="12" actId="27636"/>
          <ac:spMkLst>
            <pc:docMk/>
            <pc:sldMk cId="3886794868" sldId="271"/>
            <ac:spMk id="3" creationId="{00000000-0000-0000-0000-000000000000}"/>
          </ac:spMkLst>
        </pc:spChg>
      </pc:sldChg>
      <pc:sldChg chg="addSp delSp modSp add mod setBg setClrOvrMap">
        <pc:chgData name="Michal Černý" userId="47f2631e-daed-4119-b393-426e990e8c21" providerId="ADAL" clId="{78E8FF1A-358E-46DB-A09C-2E9B080AB7A1}" dt="2019-08-16T07:34:26.118" v="30" actId="20577"/>
        <pc:sldMkLst>
          <pc:docMk/>
          <pc:sldMk cId="1390883233" sldId="290"/>
        </pc:sldMkLst>
        <pc:spChg chg="mod">
          <ac:chgData name="Michal Černý" userId="47f2631e-daed-4119-b393-426e990e8c21" providerId="ADAL" clId="{78E8FF1A-358E-46DB-A09C-2E9B080AB7A1}" dt="2019-08-16T07:34:20.980" v="28" actId="26606"/>
          <ac:spMkLst>
            <pc:docMk/>
            <pc:sldMk cId="1390883233" sldId="290"/>
            <ac:spMk id="2" creationId="{00000000-0000-0000-0000-000000000000}"/>
          </ac:spMkLst>
        </pc:spChg>
        <pc:spChg chg="mod">
          <ac:chgData name="Michal Černý" userId="47f2631e-daed-4119-b393-426e990e8c21" providerId="ADAL" clId="{78E8FF1A-358E-46DB-A09C-2E9B080AB7A1}" dt="2019-08-16T07:34:26.118" v="30" actId="20577"/>
          <ac:spMkLst>
            <pc:docMk/>
            <pc:sldMk cId="1390883233" sldId="290"/>
            <ac:spMk id="3" creationId="{00000000-0000-0000-0000-000000000000}"/>
          </ac:spMkLst>
        </pc:spChg>
        <pc:spChg chg="add del">
          <ac:chgData name="Michal Černý" userId="47f2631e-daed-4119-b393-426e990e8c21" providerId="ADAL" clId="{78E8FF1A-358E-46DB-A09C-2E9B080AB7A1}" dt="2019-08-16T07:34:19.110" v="25" actId="26606"/>
          <ac:spMkLst>
            <pc:docMk/>
            <pc:sldMk cId="1390883233" sldId="290"/>
            <ac:spMk id="8" creationId="{8E019540-1104-4B12-9F83-45F58674186F}"/>
          </ac:spMkLst>
        </pc:spChg>
        <pc:spChg chg="add del">
          <ac:chgData name="Michal Černý" userId="47f2631e-daed-4119-b393-426e990e8c21" providerId="ADAL" clId="{78E8FF1A-358E-46DB-A09C-2E9B080AB7A1}" dt="2019-08-16T07:34:19.110" v="25" actId="26606"/>
          <ac:spMkLst>
            <pc:docMk/>
            <pc:sldMk cId="1390883233" sldId="290"/>
            <ac:spMk id="10" creationId="{11D976D6-8C98-48CC-8C34-0468F31678C2}"/>
          </ac:spMkLst>
        </pc:spChg>
        <pc:spChg chg="add del">
          <ac:chgData name="Michal Černý" userId="47f2631e-daed-4119-b393-426e990e8c21" providerId="ADAL" clId="{78E8FF1A-358E-46DB-A09C-2E9B080AB7A1}" dt="2019-08-16T07:34:19.110" v="25" actId="26606"/>
          <ac:spMkLst>
            <pc:docMk/>
            <pc:sldMk cId="1390883233" sldId="290"/>
            <ac:spMk id="12" creationId="{3580CFD6-E44A-486A-9E73-D8D948F78A34}"/>
          </ac:spMkLst>
        </pc:spChg>
        <pc:spChg chg="add del">
          <ac:chgData name="Michal Černý" userId="47f2631e-daed-4119-b393-426e990e8c21" providerId="ADAL" clId="{78E8FF1A-358E-46DB-A09C-2E9B080AB7A1}" dt="2019-08-16T07:34:20.967" v="27" actId="26606"/>
          <ac:spMkLst>
            <pc:docMk/>
            <pc:sldMk cId="1390883233" sldId="290"/>
            <ac:spMk id="14" creationId="{8E019540-1104-4B12-9F83-45F58674186F}"/>
          </ac:spMkLst>
        </pc:spChg>
        <pc:spChg chg="add del">
          <ac:chgData name="Michal Černý" userId="47f2631e-daed-4119-b393-426e990e8c21" providerId="ADAL" clId="{78E8FF1A-358E-46DB-A09C-2E9B080AB7A1}" dt="2019-08-16T07:34:20.967" v="27" actId="26606"/>
          <ac:spMkLst>
            <pc:docMk/>
            <pc:sldMk cId="1390883233" sldId="290"/>
            <ac:spMk id="15" creationId="{3580CFD6-E44A-486A-9E73-D8D948F78A34}"/>
          </ac:spMkLst>
        </pc:spChg>
        <pc:spChg chg="add">
          <ac:chgData name="Michal Černý" userId="47f2631e-daed-4119-b393-426e990e8c21" providerId="ADAL" clId="{78E8FF1A-358E-46DB-A09C-2E9B080AB7A1}" dt="2019-08-16T07:34:20.980" v="28" actId="26606"/>
          <ac:spMkLst>
            <pc:docMk/>
            <pc:sldMk cId="1390883233" sldId="290"/>
            <ac:spMk id="17" creationId="{39171204-6A50-40E1-B631-84CEDFC9396A}"/>
          </ac:spMkLst>
        </pc:spChg>
        <pc:spChg chg="add">
          <ac:chgData name="Michal Černý" userId="47f2631e-daed-4119-b393-426e990e8c21" providerId="ADAL" clId="{78E8FF1A-358E-46DB-A09C-2E9B080AB7A1}" dt="2019-08-16T07:34:20.980" v="28" actId="26606"/>
          <ac:spMkLst>
            <pc:docMk/>
            <pc:sldMk cId="1390883233" sldId="290"/>
            <ac:spMk id="18" creationId="{06C973F6-5187-412F-AACC-6E3FF8A6A12C}"/>
          </ac:spMkLst>
        </pc:spChg>
        <pc:spChg chg="add">
          <ac:chgData name="Michal Černý" userId="47f2631e-daed-4119-b393-426e990e8c21" providerId="ADAL" clId="{78E8FF1A-358E-46DB-A09C-2E9B080AB7A1}" dt="2019-08-16T07:34:20.980" v="28" actId="26606"/>
          <ac:spMkLst>
            <pc:docMk/>
            <pc:sldMk cId="1390883233" sldId="290"/>
            <ac:spMk id="19" creationId="{D11AE14F-1B7E-41E6-B579-2F71D135036C}"/>
          </ac:spMkLst>
        </pc:spChg>
        <pc:spChg chg="add">
          <ac:chgData name="Michal Černý" userId="47f2631e-daed-4119-b393-426e990e8c21" providerId="ADAL" clId="{78E8FF1A-358E-46DB-A09C-2E9B080AB7A1}" dt="2019-08-16T07:34:20.980" v="28" actId="26606"/>
          <ac:spMkLst>
            <pc:docMk/>
            <pc:sldMk cId="1390883233" sldId="290"/>
            <ac:spMk id="20" creationId="{752BB805-F7B7-4B80-A1C5-385D4DAF74D0}"/>
          </ac:spMkLst>
        </pc:spChg>
      </pc:sldChg>
      <pc:sldChg chg="modSp add">
        <pc:chgData name="Michal Černý" userId="47f2631e-daed-4119-b393-426e990e8c21" providerId="ADAL" clId="{78E8FF1A-358E-46DB-A09C-2E9B080AB7A1}" dt="2019-08-16T07:33:52.304" v="3" actId="27636"/>
        <pc:sldMkLst>
          <pc:docMk/>
          <pc:sldMk cId="327882627" sldId="291"/>
        </pc:sldMkLst>
        <pc:spChg chg="mod">
          <ac:chgData name="Michal Černý" userId="47f2631e-daed-4119-b393-426e990e8c21" providerId="ADAL" clId="{78E8FF1A-358E-46DB-A09C-2E9B080AB7A1}" dt="2019-08-16T07:33:52.304" v="3" actId="27636"/>
          <ac:spMkLst>
            <pc:docMk/>
            <pc:sldMk cId="327882627" sldId="291"/>
            <ac:spMk id="3" creationId="{2E33983E-BEE2-49DB-B91A-13DF6796DEFC}"/>
          </ac:spMkLst>
        </pc:spChg>
      </pc:sldChg>
      <pc:sldChg chg="add">
        <pc:chgData name="Michal Černý" userId="47f2631e-daed-4119-b393-426e990e8c21" providerId="ADAL" clId="{78E8FF1A-358E-46DB-A09C-2E9B080AB7A1}" dt="2019-08-16T07:33:52.159" v="2"/>
        <pc:sldMkLst>
          <pc:docMk/>
          <pc:sldMk cId="129037022" sldId="292"/>
        </pc:sldMkLst>
      </pc:sldChg>
      <pc:sldChg chg="modSp add">
        <pc:chgData name="Michal Černý" userId="47f2631e-daed-4119-b393-426e990e8c21" providerId="ADAL" clId="{78E8FF1A-358E-46DB-A09C-2E9B080AB7A1}" dt="2019-08-16T07:33:52.338" v="4" actId="27636"/>
        <pc:sldMkLst>
          <pc:docMk/>
          <pc:sldMk cId="1727534873" sldId="293"/>
        </pc:sldMkLst>
        <pc:spChg chg="mod">
          <ac:chgData name="Michal Černý" userId="47f2631e-daed-4119-b393-426e990e8c21" providerId="ADAL" clId="{78E8FF1A-358E-46DB-A09C-2E9B080AB7A1}" dt="2019-08-16T07:33:52.338" v="4" actId="27636"/>
          <ac:spMkLst>
            <pc:docMk/>
            <pc:sldMk cId="1727534873" sldId="293"/>
            <ac:spMk id="5" creationId="{00000000-0000-0000-0000-000000000000}"/>
          </ac:spMkLst>
        </pc:spChg>
      </pc:sldChg>
      <pc:sldChg chg="add">
        <pc:chgData name="Michal Černý" userId="47f2631e-daed-4119-b393-426e990e8c21" providerId="ADAL" clId="{78E8FF1A-358E-46DB-A09C-2E9B080AB7A1}" dt="2019-08-16T07:33:52.159" v="2"/>
        <pc:sldMkLst>
          <pc:docMk/>
          <pc:sldMk cId="677286775" sldId="294"/>
        </pc:sldMkLst>
      </pc:sldChg>
      <pc:sldChg chg="modSp add">
        <pc:chgData name="Michal Černý" userId="47f2631e-daed-4119-b393-426e990e8c21" providerId="ADAL" clId="{78E8FF1A-358E-46DB-A09C-2E9B080AB7A1}" dt="2019-08-16T07:33:52.368" v="5" actId="27636"/>
        <pc:sldMkLst>
          <pc:docMk/>
          <pc:sldMk cId="422350228" sldId="295"/>
        </pc:sldMkLst>
        <pc:spChg chg="mod">
          <ac:chgData name="Michal Černý" userId="47f2631e-daed-4119-b393-426e990e8c21" providerId="ADAL" clId="{78E8FF1A-358E-46DB-A09C-2E9B080AB7A1}" dt="2019-08-16T07:33:52.368" v="5" actId="27636"/>
          <ac:spMkLst>
            <pc:docMk/>
            <pc:sldMk cId="422350228" sldId="295"/>
            <ac:spMk id="3" creationId="{00000000-0000-0000-0000-000000000000}"/>
          </ac:spMkLst>
        </pc:spChg>
      </pc:sldChg>
      <pc:sldChg chg="modSp add">
        <pc:chgData name="Michal Černý" userId="47f2631e-daed-4119-b393-426e990e8c21" providerId="ADAL" clId="{78E8FF1A-358E-46DB-A09C-2E9B080AB7A1}" dt="2019-08-16T07:33:52.381" v="6" actId="27636"/>
        <pc:sldMkLst>
          <pc:docMk/>
          <pc:sldMk cId="462964289" sldId="296"/>
        </pc:sldMkLst>
        <pc:spChg chg="mod">
          <ac:chgData name="Michal Černý" userId="47f2631e-daed-4119-b393-426e990e8c21" providerId="ADAL" clId="{78E8FF1A-358E-46DB-A09C-2E9B080AB7A1}" dt="2019-08-16T07:33:52.381" v="6" actId="27636"/>
          <ac:spMkLst>
            <pc:docMk/>
            <pc:sldMk cId="462964289" sldId="296"/>
            <ac:spMk id="3" creationId="{00000000-0000-0000-0000-000000000000}"/>
          </ac:spMkLst>
        </pc:spChg>
      </pc:sldChg>
      <pc:sldChg chg="modSp add">
        <pc:chgData name="Michal Černý" userId="47f2631e-daed-4119-b393-426e990e8c21" providerId="ADAL" clId="{78E8FF1A-358E-46DB-A09C-2E9B080AB7A1}" dt="2019-08-16T07:33:52.398" v="7" actId="27636"/>
        <pc:sldMkLst>
          <pc:docMk/>
          <pc:sldMk cId="388791269" sldId="297"/>
        </pc:sldMkLst>
        <pc:spChg chg="mod">
          <ac:chgData name="Michal Černý" userId="47f2631e-daed-4119-b393-426e990e8c21" providerId="ADAL" clId="{78E8FF1A-358E-46DB-A09C-2E9B080AB7A1}" dt="2019-08-16T07:33:52.398" v="7" actId="27636"/>
          <ac:spMkLst>
            <pc:docMk/>
            <pc:sldMk cId="388791269" sldId="297"/>
            <ac:spMk id="3" creationId="{00000000-0000-0000-0000-000000000000}"/>
          </ac:spMkLst>
        </pc:spChg>
      </pc:sldChg>
      <pc:sldChg chg="modSp add">
        <pc:chgData name="Michal Černý" userId="47f2631e-daed-4119-b393-426e990e8c21" providerId="ADAL" clId="{78E8FF1A-358E-46DB-A09C-2E9B080AB7A1}" dt="2019-08-16T07:33:52.415" v="8" actId="27636"/>
        <pc:sldMkLst>
          <pc:docMk/>
          <pc:sldMk cId="981978740" sldId="298"/>
        </pc:sldMkLst>
        <pc:spChg chg="mod">
          <ac:chgData name="Michal Černý" userId="47f2631e-daed-4119-b393-426e990e8c21" providerId="ADAL" clId="{78E8FF1A-358E-46DB-A09C-2E9B080AB7A1}" dt="2019-08-16T07:33:52.415" v="8" actId="27636"/>
          <ac:spMkLst>
            <pc:docMk/>
            <pc:sldMk cId="981978740" sldId="298"/>
            <ac:spMk id="3" creationId="{00000000-0000-0000-0000-000000000000}"/>
          </ac:spMkLst>
        </pc:spChg>
      </pc:sldChg>
      <pc:sldChg chg="modSp add">
        <pc:chgData name="Michal Černý" userId="47f2631e-daed-4119-b393-426e990e8c21" providerId="ADAL" clId="{78E8FF1A-358E-46DB-A09C-2E9B080AB7A1}" dt="2019-08-16T07:33:52.435" v="9" actId="27636"/>
        <pc:sldMkLst>
          <pc:docMk/>
          <pc:sldMk cId="2346241348" sldId="299"/>
        </pc:sldMkLst>
        <pc:spChg chg="mod">
          <ac:chgData name="Michal Černý" userId="47f2631e-daed-4119-b393-426e990e8c21" providerId="ADAL" clId="{78E8FF1A-358E-46DB-A09C-2E9B080AB7A1}" dt="2019-08-16T07:33:52.435" v="9" actId="27636"/>
          <ac:spMkLst>
            <pc:docMk/>
            <pc:sldMk cId="2346241348" sldId="299"/>
            <ac:spMk id="3" creationId="{00000000-0000-0000-0000-000000000000}"/>
          </ac:spMkLst>
        </pc:spChg>
      </pc:sldChg>
      <pc:sldChg chg="add">
        <pc:chgData name="Michal Černý" userId="47f2631e-daed-4119-b393-426e990e8c21" providerId="ADAL" clId="{78E8FF1A-358E-46DB-A09C-2E9B080AB7A1}" dt="2019-08-16T07:33:52.159" v="2"/>
        <pc:sldMkLst>
          <pc:docMk/>
          <pc:sldMk cId="2430301080" sldId="300"/>
        </pc:sldMkLst>
      </pc:sldChg>
      <pc:sldChg chg="add">
        <pc:chgData name="Michal Černý" userId="47f2631e-daed-4119-b393-426e990e8c21" providerId="ADAL" clId="{78E8FF1A-358E-46DB-A09C-2E9B080AB7A1}" dt="2019-08-16T07:33:52.159" v="2"/>
        <pc:sldMkLst>
          <pc:docMk/>
          <pc:sldMk cId="1686663059" sldId="301"/>
        </pc:sldMkLst>
      </pc:sldChg>
      <pc:sldChg chg="add">
        <pc:chgData name="Michal Černý" userId="47f2631e-daed-4119-b393-426e990e8c21" providerId="ADAL" clId="{78E8FF1A-358E-46DB-A09C-2E9B080AB7A1}" dt="2019-08-16T07:33:52.159" v="2"/>
        <pc:sldMkLst>
          <pc:docMk/>
          <pc:sldMk cId="3913391080" sldId="302"/>
        </pc:sldMkLst>
      </pc:sldChg>
      <pc:sldChg chg="add">
        <pc:chgData name="Michal Černý" userId="47f2631e-daed-4119-b393-426e990e8c21" providerId="ADAL" clId="{78E8FF1A-358E-46DB-A09C-2E9B080AB7A1}" dt="2019-08-16T07:33:52.159" v="2"/>
        <pc:sldMkLst>
          <pc:docMk/>
          <pc:sldMk cId="1359175191" sldId="303"/>
        </pc:sldMkLst>
      </pc:sldChg>
      <pc:sldChg chg="modSp add">
        <pc:chgData name="Michal Černý" userId="47f2631e-daed-4119-b393-426e990e8c21" providerId="ADAL" clId="{78E8FF1A-358E-46DB-A09C-2E9B080AB7A1}" dt="2019-08-16T07:33:52.489" v="10" actId="27636"/>
        <pc:sldMkLst>
          <pc:docMk/>
          <pc:sldMk cId="2103361914" sldId="304"/>
        </pc:sldMkLst>
        <pc:spChg chg="mod">
          <ac:chgData name="Michal Černý" userId="47f2631e-daed-4119-b393-426e990e8c21" providerId="ADAL" clId="{78E8FF1A-358E-46DB-A09C-2E9B080AB7A1}" dt="2019-08-16T07:33:52.489" v="10" actId="27636"/>
          <ac:spMkLst>
            <pc:docMk/>
            <pc:sldMk cId="2103361914" sldId="304"/>
            <ac:spMk id="2" creationId="{00000000-0000-0000-0000-000000000000}"/>
          </ac:spMkLst>
        </pc:spChg>
      </pc:sldChg>
      <pc:sldChg chg="modSp add">
        <pc:chgData name="Michal Černý" userId="47f2631e-daed-4119-b393-426e990e8c21" providerId="ADAL" clId="{78E8FF1A-358E-46DB-A09C-2E9B080AB7A1}" dt="2019-08-16T07:33:52.541" v="13" actId="27636"/>
        <pc:sldMkLst>
          <pc:docMk/>
          <pc:sldMk cId="3976355433" sldId="305"/>
        </pc:sldMkLst>
        <pc:spChg chg="mod">
          <ac:chgData name="Michal Černý" userId="47f2631e-daed-4119-b393-426e990e8c21" providerId="ADAL" clId="{78E8FF1A-358E-46DB-A09C-2E9B080AB7A1}" dt="2019-08-16T07:33:52.541" v="13" actId="27636"/>
          <ac:spMkLst>
            <pc:docMk/>
            <pc:sldMk cId="3976355433" sldId="305"/>
            <ac:spMk id="3" creationId="{00000000-0000-0000-0000-000000000000}"/>
          </ac:spMkLst>
        </pc:spChg>
      </pc:sldChg>
      <pc:sldChg chg="add">
        <pc:chgData name="Michal Černý" userId="47f2631e-daed-4119-b393-426e990e8c21" providerId="ADAL" clId="{78E8FF1A-358E-46DB-A09C-2E9B080AB7A1}" dt="2019-08-16T07:33:52.159" v="2"/>
        <pc:sldMkLst>
          <pc:docMk/>
          <pc:sldMk cId="2473789435" sldId="306"/>
        </pc:sldMkLst>
      </pc:sldChg>
      <pc:sldChg chg="modSp add">
        <pc:chgData name="Michal Černý" userId="47f2631e-daed-4119-b393-426e990e8c21" providerId="ADAL" clId="{78E8FF1A-358E-46DB-A09C-2E9B080AB7A1}" dt="2019-08-16T07:33:52.575" v="15" actId="27636"/>
        <pc:sldMkLst>
          <pc:docMk/>
          <pc:sldMk cId="3215945630" sldId="307"/>
        </pc:sldMkLst>
        <pc:spChg chg="mod">
          <ac:chgData name="Michal Černý" userId="47f2631e-daed-4119-b393-426e990e8c21" providerId="ADAL" clId="{78E8FF1A-358E-46DB-A09C-2E9B080AB7A1}" dt="2019-08-16T07:33:52.547" v="14" actId="27636"/>
          <ac:spMkLst>
            <pc:docMk/>
            <pc:sldMk cId="3215945630" sldId="307"/>
            <ac:spMk id="2" creationId="{00000000-0000-0000-0000-000000000000}"/>
          </ac:spMkLst>
        </pc:spChg>
        <pc:spChg chg="mod">
          <ac:chgData name="Michal Černý" userId="47f2631e-daed-4119-b393-426e990e8c21" providerId="ADAL" clId="{78E8FF1A-358E-46DB-A09C-2E9B080AB7A1}" dt="2019-08-16T07:33:52.575" v="15" actId="27636"/>
          <ac:spMkLst>
            <pc:docMk/>
            <pc:sldMk cId="3215945630" sldId="307"/>
            <ac:spMk id="3" creationId="{00000000-0000-0000-0000-000000000000}"/>
          </ac:spMkLst>
        </pc:spChg>
      </pc:sldChg>
      <pc:sldChg chg="modSp add">
        <pc:chgData name="Michal Černý" userId="47f2631e-daed-4119-b393-426e990e8c21" providerId="ADAL" clId="{78E8FF1A-358E-46DB-A09C-2E9B080AB7A1}" dt="2019-08-16T07:33:52.602" v="17" actId="27636"/>
        <pc:sldMkLst>
          <pc:docMk/>
          <pc:sldMk cId="3178512774" sldId="308"/>
        </pc:sldMkLst>
        <pc:spChg chg="mod">
          <ac:chgData name="Michal Černý" userId="47f2631e-daed-4119-b393-426e990e8c21" providerId="ADAL" clId="{78E8FF1A-358E-46DB-A09C-2E9B080AB7A1}" dt="2019-08-16T07:33:52.583" v="16" actId="27636"/>
          <ac:spMkLst>
            <pc:docMk/>
            <pc:sldMk cId="3178512774" sldId="308"/>
            <ac:spMk id="2" creationId="{00000000-0000-0000-0000-000000000000}"/>
          </ac:spMkLst>
        </pc:spChg>
        <pc:spChg chg="mod">
          <ac:chgData name="Michal Černý" userId="47f2631e-daed-4119-b393-426e990e8c21" providerId="ADAL" clId="{78E8FF1A-358E-46DB-A09C-2E9B080AB7A1}" dt="2019-08-16T07:33:52.602" v="17" actId="27636"/>
          <ac:spMkLst>
            <pc:docMk/>
            <pc:sldMk cId="3178512774" sldId="308"/>
            <ac:spMk id="3" creationId="{00000000-0000-0000-0000-000000000000}"/>
          </ac:spMkLst>
        </pc:spChg>
      </pc:sldChg>
      <pc:sldChg chg="modSp add">
        <pc:chgData name="Michal Černý" userId="47f2631e-daed-4119-b393-426e990e8c21" providerId="ADAL" clId="{78E8FF1A-358E-46DB-A09C-2E9B080AB7A1}" dt="2019-08-16T07:33:52.617" v="19" actId="27636"/>
        <pc:sldMkLst>
          <pc:docMk/>
          <pc:sldMk cId="3636944044" sldId="309"/>
        </pc:sldMkLst>
        <pc:spChg chg="mod">
          <ac:chgData name="Michal Černý" userId="47f2631e-daed-4119-b393-426e990e8c21" providerId="ADAL" clId="{78E8FF1A-358E-46DB-A09C-2E9B080AB7A1}" dt="2019-08-16T07:33:52.617" v="19" actId="27636"/>
          <ac:spMkLst>
            <pc:docMk/>
            <pc:sldMk cId="3636944044" sldId="309"/>
            <ac:spMk id="2" creationId="{00000000-0000-0000-0000-000000000000}"/>
          </ac:spMkLst>
        </pc:spChg>
        <pc:spChg chg="mod">
          <ac:chgData name="Michal Černý" userId="47f2631e-daed-4119-b393-426e990e8c21" providerId="ADAL" clId="{78E8FF1A-358E-46DB-A09C-2E9B080AB7A1}" dt="2019-08-16T07:33:52.615" v="18" actId="27636"/>
          <ac:spMkLst>
            <pc:docMk/>
            <pc:sldMk cId="3636944044" sldId="309"/>
            <ac:spMk id="3" creationId="{00000000-0000-0000-0000-000000000000}"/>
          </ac:spMkLst>
        </pc:spChg>
      </pc:sldChg>
      <pc:sldChg chg="add">
        <pc:chgData name="Michal Černý" userId="47f2631e-daed-4119-b393-426e990e8c21" providerId="ADAL" clId="{78E8FF1A-358E-46DB-A09C-2E9B080AB7A1}" dt="2019-08-16T07:33:52.159" v="2"/>
        <pc:sldMkLst>
          <pc:docMk/>
          <pc:sldMk cId="3419861972" sldId="310"/>
        </pc:sldMkLst>
      </pc:sldChg>
      <pc:sldChg chg="modSp add">
        <pc:chgData name="Michal Černý" userId="47f2631e-daed-4119-b393-426e990e8c21" providerId="ADAL" clId="{78E8FF1A-358E-46DB-A09C-2E9B080AB7A1}" dt="2019-08-16T07:33:52.626" v="20" actId="27636"/>
        <pc:sldMkLst>
          <pc:docMk/>
          <pc:sldMk cId="1986275235" sldId="311"/>
        </pc:sldMkLst>
        <pc:spChg chg="mod">
          <ac:chgData name="Michal Černý" userId="47f2631e-daed-4119-b393-426e990e8c21" providerId="ADAL" clId="{78E8FF1A-358E-46DB-A09C-2E9B080AB7A1}" dt="2019-08-16T07:33:52.626" v="20" actId="27636"/>
          <ac:spMkLst>
            <pc:docMk/>
            <pc:sldMk cId="1986275235" sldId="311"/>
            <ac:spMk id="2" creationId="{00000000-0000-0000-0000-000000000000}"/>
          </ac:spMkLst>
        </pc:spChg>
      </pc:sldChg>
      <pc:sldChg chg="modSp add">
        <pc:chgData name="Michal Černý" userId="47f2631e-daed-4119-b393-426e990e8c21" providerId="ADAL" clId="{78E8FF1A-358E-46DB-A09C-2E9B080AB7A1}" dt="2019-08-16T07:33:52.632" v="21" actId="27636"/>
        <pc:sldMkLst>
          <pc:docMk/>
          <pc:sldMk cId="3651927228" sldId="312"/>
        </pc:sldMkLst>
        <pc:spChg chg="mod">
          <ac:chgData name="Michal Černý" userId="47f2631e-daed-4119-b393-426e990e8c21" providerId="ADAL" clId="{78E8FF1A-358E-46DB-A09C-2E9B080AB7A1}" dt="2019-08-16T07:33:52.632" v="21" actId="27636"/>
          <ac:spMkLst>
            <pc:docMk/>
            <pc:sldMk cId="3651927228" sldId="312"/>
            <ac:spMk id="2" creationId="{00000000-0000-0000-0000-000000000000}"/>
          </ac:spMkLst>
        </pc:spChg>
      </pc:sldChg>
      <pc:sldChg chg="add">
        <pc:chgData name="Michal Černý" userId="47f2631e-daed-4119-b393-426e990e8c21" providerId="ADAL" clId="{78E8FF1A-358E-46DB-A09C-2E9B080AB7A1}" dt="2019-08-16T07:33:52.159" v="2"/>
        <pc:sldMkLst>
          <pc:docMk/>
          <pc:sldMk cId="4149006810" sldId="313"/>
        </pc:sldMkLst>
      </pc:sldChg>
      <pc:sldChg chg="add">
        <pc:chgData name="Michal Černý" userId="47f2631e-daed-4119-b393-426e990e8c21" providerId="ADAL" clId="{78E8FF1A-358E-46DB-A09C-2E9B080AB7A1}" dt="2019-08-16T07:33:52.159" v="2"/>
        <pc:sldMkLst>
          <pc:docMk/>
          <pc:sldMk cId="3802790262" sldId="314"/>
        </pc:sldMkLst>
      </pc:sldChg>
      <pc:sldChg chg="modSp add">
        <pc:chgData name="Michal Černý" userId="47f2631e-daed-4119-b393-426e990e8c21" providerId="ADAL" clId="{78E8FF1A-358E-46DB-A09C-2E9B080AB7A1}" dt="2019-08-16T07:33:52.657" v="22" actId="27636"/>
        <pc:sldMkLst>
          <pc:docMk/>
          <pc:sldMk cId="3192868409" sldId="315"/>
        </pc:sldMkLst>
        <pc:spChg chg="mod">
          <ac:chgData name="Michal Černý" userId="47f2631e-daed-4119-b393-426e990e8c21" providerId="ADAL" clId="{78E8FF1A-358E-46DB-A09C-2E9B080AB7A1}" dt="2019-08-16T07:33:52.657" v="22" actId="27636"/>
          <ac:spMkLst>
            <pc:docMk/>
            <pc:sldMk cId="3192868409" sldId="315"/>
            <ac:spMk id="3" creationId="{00000000-0000-0000-0000-000000000000}"/>
          </ac:spMkLst>
        </pc:spChg>
      </pc:sldChg>
      <pc:sldChg chg="modSp add">
        <pc:chgData name="Michal Černý" userId="47f2631e-daed-4119-b393-426e990e8c21" providerId="ADAL" clId="{78E8FF1A-358E-46DB-A09C-2E9B080AB7A1}" dt="2019-08-16T07:52:42.264" v="1051" actId="20577"/>
        <pc:sldMkLst>
          <pc:docMk/>
          <pc:sldMk cId="3954823898" sldId="317"/>
        </pc:sldMkLst>
        <pc:spChg chg="mod">
          <ac:chgData name="Michal Černý" userId="47f2631e-daed-4119-b393-426e990e8c21" providerId="ADAL" clId="{78E8FF1A-358E-46DB-A09C-2E9B080AB7A1}" dt="2019-08-16T07:34:43.101" v="47" actId="20577"/>
          <ac:spMkLst>
            <pc:docMk/>
            <pc:sldMk cId="3954823898" sldId="317"/>
            <ac:spMk id="2" creationId="{5303BAFC-D1FC-4220-8288-55B97F4E093B}"/>
          </ac:spMkLst>
        </pc:spChg>
        <pc:spChg chg="mod">
          <ac:chgData name="Michal Černý" userId="47f2631e-daed-4119-b393-426e990e8c21" providerId="ADAL" clId="{78E8FF1A-358E-46DB-A09C-2E9B080AB7A1}" dt="2019-08-16T07:52:42.264" v="1051" actId="20577"/>
          <ac:spMkLst>
            <pc:docMk/>
            <pc:sldMk cId="3954823898" sldId="317"/>
            <ac:spMk id="3" creationId="{898A321E-2DF8-4419-B64A-9D51EC9038CB}"/>
          </ac:spMkLst>
        </pc:spChg>
      </pc:sldChg>
      <pc:sldChg chg="modSp add ord">
        <pc:chgData name="Michal Černý" userId="47f2631e-daed-4119-b393-426e990e8c21" providerId="ADAL" clId="{78E8FF1A-358E-46DB-A09C-2E9B080AB7A1}" dt="2019-08-16T07:38:01.213" v="603" actId="20577"/>
        <pc:sldMkLst>
          <pc:docMk/>
          <pc:sldMk cId="3156174963" sldId="318"/>
        </pc:sldMkLst>
        <pc:spChg chg="mod">
          <ac:chgData name="Michal Černý" userId="47f2631e-daed-4119-b393-426e990e8c21" providerId="ADAL" clId="{78E8FF1A-358E-46DB-A09C-2E9B080AB7A1}" dt="2019-08-16T07:36:30.688" v="253" actId="20577"/>
          <ac:spMkLst>
            <pc:docMk/>
            <pc:sldMk cId="3156174963" sldId="318"/>
            <ac:spMk id="2" creationId="{EB4E6956-462B-47BC-BEC2-1ACE4B9D06A3}"/>
          </ac:spMkLst>
        </pc:spChg>
        <pc:spChg chg="mod">
          <ac:chgData name="Michal Černý" userId="47f2631e-daed-4119-b393-426e990e8c21" providerId="ADAL" clId="{78E8FF1A-358E-46DB-A09C-2E9B080AB7A1}" dt="2019-08-16T07:38:01.213" v="603" actId="20577"/>
          <ac:spMkLst>
            <pc:docMk/>
            <pc:sldMk cId="3156174963" sldId="318"/>
            <ac:spMk id="3" creationId="{D5DC0398-D8ED-447A-A5B8-67ABF5B26765}"/>
          </ac:spMkLst>
        </pc:spChg>
      </pc:sldChg>
      <pc:sldChg chg="modSp add">
        <pc:chgData name="Michal Černý" userId="47f2631e-daed-4119-b393-426e990e8c21" providerId="ADAL" clId="{78E8FF1A-358E-46DB-A09C-2E9B080AB7A1}" dt="2019-08-16T07:49:57.097" v="918" actId="20577"/>
        <pc:sldMkLst>
          <pc:docMk/>
          <pc:sldMk cId="872788155" sldId="319"/>
        </pc:sldMkLst>
        <pc:spChg chg="mod">
          <ac:chgData name="Michal Černý" userId="47f2631e-daed-4119-b393-426e990e8c21" providerId="ADAL" clId="{78E8FF1A-358E-46DB-A09C-2E9B080AB7A1}" dt="2019-08-16T07:49:57.097" v="918" actId="20577"/>
          <ac:spMkLst>
            <pc:docMk/>
            <pc:sldMk cId="872788155" sldId="319"/>
            <ac:spMk id="2" creationId="{5AB33994-5629-41F5-A2C3-8FB49A0F665D}"/>
          </ac:spMkLst>
        </pc:spChg>
        <pc:spChg chg="mod">
          <ac:chgData name="Michal Černý" userId="47f2631e-daed-4119-b393-426e990e8c21" providerId="ADAL" clId="{78E8FF1A-358E-46DB-A09C-2E9B080AB7A1}" dt="2019-08-16T07:49:30.100" v="914" actId="27636"/>
          <ac:spMkLst>
            <pc:docMk/>
            <pc:sldMk cId="872788155" sldId="319"/>
            <ac:spMk id="3" creationId="{D48370A0-8B8E-4179-A5C2-29C64559C45C}"/>
          </ac:spMkLst>
        </pc:spChg>
      </pc:sldChg>
      <pc:sldChg chg="modSp add">
        <pc:chgData name="Michal Černý" userId="47f2631e-daed-4119-b393-426e990e8c21" providerId="ADAL" clId="{78E8FF1A-358E-46DB-A09C-2E9B080AB7A1}" dt="2019-08-16T07:51:12.830" v="1044" actId="20577"/>
        <pc:sldMkLst>
          <pc:docMk/>
          <pc:sldMk cId="4046348387" sldId="320"/>
        </pc:sldMkLst>
        <pc:spChg chg="mod">
          <ac:chgData name="Michal Černý" userId="47f2631e-daed-4119-b393-426e990e8c21" providerId="ADAL" clId="{78E8FF1A-358E-46DB-A09C-2E9B080AB7A1}" dt="2019-08-16T07:50:26.764" v="942" actId="20577"/>
          <ac:spMkLst>
            <pc:docMk/>
            <pc:sldMk cId="4046348387" sldId="320"/>
            <ac:spMk id="2" creationId="{5A2D4C9A-1470-4F51-8424-97FAE130FC52}"/>
          </ac:spMkLst>
        </pc:spChg>
        <pc:spChg chg="mod">
          <ac:chgData name="Michal Černý" userId="47f2631e-daed-4119-b393-426e990e8c21" providerId="ADAL" clId="{78E8FF1A-358E-46DB-A09C-2E9B080AB7A1}" dt="2019-08-16T07:51:12.830" v="1044" actId="20577"/>
          <ac:spMkLst>
            <pc:docMk/>
            <pc:sldMk cId="4046348387" sldId="320"/>
            <ac:spMk id="3" creationId="{4D7E4D0E-E10C-45EB-A5B3-1D23168427A8}"/>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9/9/2019</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51429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9/9/2019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5889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9/9/2019</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23049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9/9/2019</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99649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9/9/2019</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10029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9/9/2019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1338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9/9/2019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5093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9/9/2019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20578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9/9/2019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54268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9/9/2019</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309187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9/9/2019</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4720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9/9/2019</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4133075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30" r:id="rId5"/>
    <p:sldLayoutId id="2147483724" r:id="rId6"/>
    <p:sldLayoutId id="2147483725" r:id="rId7"/>
    <p:sldLayoutId id="2147483726" r:id="rId8"/>
    <p:sldLayoutId id="2147483729" r:id="rId9"/>
    <p:sldLayoutId id="2147483727" r:id="rId10"/>
    <p:sldLayoutId id="2147483728" r:id="rId11"/>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hyperlink" Target="https://fold.cm/read/Cerny/"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www.brainpickings.org/" TargetMode="External"/><Relationship Id="rId2" Type="http://schemas.openxmlformats.org/officeDocument/2006/relationships/hyperlink" Target="https://spomocnik.rvp.cz/" TargetMode="External"/><Relationship Id="rId1" Type="http://schemas.openxmlformats.org/officeDocument/2006/relationships/slideLayout" Target="../slideLayouts/slideLayout2.xml"/><Relationship Id="rId5" Type="http://schemas.openxmlformats.org/officeDocument/2006/relationships/hyperlink" Target="https://www.downes.ca/" TargetMode="External"/><Relationship Id="rId4" Type="http://schemas.openxmlformats.org/officeDocument/2006/relationships/hyperlink" Target="http://www.bethkanter.or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learning-styles-online.com/overview/"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ted.com/talks/james_flynn_why_our_iq_levels_are_higher_than_our_grandparents?language=cs"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h-mat.cz/hejneho-metoda"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padagogy.cz/?page_id=15"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digitalmeetsculture.net/article/a-library-without-books/" TargetMode="External"/><Relationship Id="rId2" Type="http://schemas.openxmlformats.org/officeDocument/2006/relationships/hyperlink" Target="http://www.kb.dk/da/index.html" TargetMode="External"/><Relationship Id="rId1" Type="http://schemas.openxmlformats.org/officeDocument/2006/relationships/slideLayout" Target="../slideLayouts/slideLayout2.xml"/><Relationship Id="rId4" Type="http://schemas.openxmlformats.org/officeDocument/2006/relationships/hyperlink" Target="https://www.washingtonpost.com/local/education/whats-a-library-without-books-go-to-some-schools-and-thats-what-you-will-find/2018/08/16/f5774648-a0d8-11e8-8e87-c869fe70a721_story.html?utm_term=.bf256792c6c9"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hyperlink" Target="http://eknihy.knihovna.cz/kniha/digitalni-informacni-kuratorstvi-v-pedagogickem-kontextu"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pomocnik.rvp.cz/clanek/10357/KONEKTIVISMUS---TEORIE-VZDELAVANI-V-PROSTREDI-SOCIALNICH-SITI.html"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model.jozeftkacik.eu/"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s://medium.com/the-graph/search-vs-discovery-1b80e045aea"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kuratorstvi.cz/" TargetMode="External"/><Relationship Id="rId2" Type="http://schemas.openxmlformats.org/officeDocument/2006/relationships/hyperlink" Target="http://kpi.knihovna.cz/" TargetMode="Externa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hyperlink" Target="bibblio.org"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DD60C94-0C9C-47B7-BE88-045235ACC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ctrTitle"/>
          </p:nvPr>
        </p:nvSpPr>
        <p:spPr>
          <a:xfrm>
            <a:off x="446533" y="1552397"/>
            <a:ext cx="7231784" cy="3654081"/>
          </a:xfrm>
        </p:spPr>
        <p:txBody>
          <a:bodyPr anchor="ctr">
            <a:normAutofit/>
          </a:bodyPr>
          <a:lstStyle/>
          <a:p>
            <a:pPr>
              <a:lnSpc>
                <a:spcPct val="90000"/>
              </a:lnSpc>
            </a:pPr>
            <a:r>
              <a:rPr lang="cs-CZ" sz="5400" dirty="0"/>
              <a:t>Online vzdělávání: od designu k praxi</a:t>
            </a:r>
          </a:p>
        </p:txBody>
      </p:sp>
      <p:sp>
        <p:nvSpPr>
          <p:cNvPr id="3" name="Podnadpis 2"/>
          <p:cNvSpPr>
            <a:spLocks noGrp="1"/>
          </p:cNvSpPr>
          <p:nvPr>
            <p:ph type="subTitle" idx="1"/>
          </p:nvPr>
        </p:nvSpPr>
        <p:spPr>
          <a:xfrm>
            <a:off x="8129871" y="1552397"/>
            <a:ext cx="3610575" cy="3654082"/>
          </a:xfrm>
        </p:spPr>
        <p:txBody>
          <a:bodyPr anchor="ctr">
            <a:normAutofit/>
          </a:bodyPr>
          <a:lstStyle/>
          <a:p>
            <a:pPr>
              <a:lnSpc>
                <a:spcPct val="90000"/>
              </a:lnSpc>
            </a:pPr>
            <a:endParaRPr lang="cs-CZ" dirty="0"/>
          </a:p>
          <a:p>
            <a:pPr>
              <a:lnSpc>
                <a:spcPct val="90000"/>
              </a:lnSpc>
            </a:pPr>
            <a:r>
              <a:rPr lang="cs-CZ" sz="2000" b="1" dirty="0"/>
              <a:t>Michal Černý</a:t>
            </a:r>
          </a:p>
          <a:p>
            <a:pPr>
              <a:lnSpc>
                <a:spcPct val="90000"/>
              </a:lnSpc>
            </a:pPr>
            <a:r>
              <a:rPr lang="cs-CZ" sz="2000" dirty="0"/>
              <a:t>2019</a:t>
            </a:r>
            <a:endParaRPr lang="cs-CZ" sz="3200" dirty="0"/>
          </a:p>
        </p:txBody>
      </p:sp>
      <p:sp>
        <p:nvSpPr>
          <p:cNvPr id="27" name="Rectangle 26">
            <a:extLst>
              <a:ext uri="{FF2B5EF4-FFF2-40B4-BE49-F238E27FC236}">
                <a16:creationId xmlns:a16="http://schemas.microsoft.com/office/drawing/2014/main" id="{BFCF7016-AC99-433F-B943-24C3736E0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0"/>
            <a:ext cx="7579574" cy="6436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A03737D1-A930-4E3E-9160-3CD4AEC72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453642"/>
            <a:ext cx="3615596" cy="64511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F71CFF33-010E-4E26-A285-83B182982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707627"/>
            <a:ext cx="11293913" cy="64922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90883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Kognitivismus</a:t>
            </a:r>
          </a:p>
        </p:txBody>
      </p:sp>
      <p:sp>
        <p:nvSpPr>
          <p:cNvPr id="3" name="Zástupný symbol pro obsah 2"/>
          <p:cNvSpPr>
            <a:spLocks noGrp="1"/>
          </p:cNvSpPr>
          <p:nvPr>
            <p:ph idx="1"/>
          </p:nvPr>
        </p:nvSpPr>
        <p:spPr/>
        <p:txBody>
          <a:bodyPr>
            <a:normAutofit/>
          </a:bodyPr>
          <a:lstStyle/>
          <a:p>
            <a:r>
              <a:rPr lang="cs-CZ" dirty="0"/>
              <a:t>Inspirovaný výpočetní technologií</a:t>
            </a:r>
          </a:p>
          <a:p>
            <a:r>
              <a:rPr lang="cs-CZ" dirty="0"/>
              <a:t>Silný důraz na paměť a ukládání dat do paměti</a:t>
            </a:r>
          </a:p>
          <a:p>
            <a:r>
              <a:rPr lang="cs-CZ" dirty="0"/>
              <a:t>Učí se opakováním</a:t>
            </a:r>
          </a:p>
          <a:p>
            <a:r>
              <a:rPr lang="cs-CZ" dirty="0"/>
              <a:t>Výuka má jasný program, typicky jednotný – osnovy</a:t>
            </a:r>
          </a:p>
          <a:p>
            <a:r>
              <a:rPr lang="cs-CZ" dirty="0"/>
              <a:t>Hodnocení probíhá výpočtem odchylky jednotlivce od stanoveného normálu</a:t>
            </a:r>
          </a:p>
          <a:p>
            <a:r>
              <a:rPr lang="cs-CZ" dirty="0"/>
              <a:t>Klade se důraz na práci jednotlivce</a:t>
            </a:r>
          </a:p>
        </p:txBody>
      </p:sp>
    </p:spTree>
    <p:extLst>
      <p:ext uri="{BB962C8B-B14F-4D97-AF65-F5344CB8AC3E}">
        <p14:creationId xmlns:p14="http://schemas.microsoft.com/office/powerpoint/2010/main" val="6772867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609906" y="702155"/>
            <a:ext cx="3568661" cy="1269713"/>
          </a:xfrm>
        </p:spPr>
        <p:txBody>
          <a:bodyPr>
            <a:normAutofit/>
          </a:bodyPr>
          <a:lstStyle/>
          <a:p>
            <a:r>
              <a:rPr lang="cs-CZ" dirty="0"/>
              <a:t>Medium</a:t>
            </a:r>
          </a:p>
        </p:txBody>
      </p:sp>
      <p:sp>
        <p:nvSpPr>
          <p:cNvPr id="12" name="Rectangle 11">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Zástupný symbol pro obsah 2"/>
          <p:cNvSpPr>
            <a:spLocks noGrp="1"/>
          </p:cNvSpPr>
          <p:nvPr>
            <p:ph idx="1"/>
          </p:nvPr>
        </p:nvSpPr>
        <p:spPr>
          <a:xfrm>
            <a:off x="609906" y="2340864"/>
            <a:ext cx="3568661" cy="3634486"/>
          </a:xfrm>
        </p:spPr>
        <p:txBody>
          <a:bodyPr>
            <a:normAutofit/>
          </a:bodyPr>
          <a:lstStyle/>
          <a:p>
            <a:r>
              <a:rPr lang="cs-CZ" dirty="0"/>
              <a:t>Aktuálně asi nejpopulárnější obsahová platforma</a:t>
            </a:r>
          </a:p>
          <a:p>
            <a:r>
              <a:rPr lang="cs-CZ" dirty="0"/>
              <a:t>Vydavatelství, sociální síť a blog v jednom</a:t>
            </a:r>
          </a:p>
          <a:p>
            <a:r>
              <a:rPr lang="cs-CZ" dirty="0"/>
              <a:t>Velké množství zajímavého obsahu s možností zvýraznění a ukládání</a:t>
            </a:r>
          </a:p>
          <a:p>
            <a:r>
              <a:rPr lang="cs-CZ" dirty="0"/>
              <a:t>Možnost spolupráce více lidí na jednom časopisu</a:t>
            </a:r>
          </a:p>
          <a:p>
            <a:r>
              <a:rPr lang="cs-CZ" dirty="0"/>
              <a:t>Možnost vést si snadno více časopisů současně</a:t>
            </a:r>
          </a:p>
        </p:txBody>
      </p:sp>
      <p:pic>
        <p:nvPicPr>
          <p:cNvPr id="5" name="Obrázek 4"/>
          <p:cNvPicPr>
            <a:picLocks noChangeAspect="1"/>
          </p:cNvPicPr>
          <p:nvPr/>
        </p:nvPicPr>
        <p:blipFill>
          <a:blip r:embed="rId2"/>
          <a:stretch>
            <a:fillRect/>
          </a:stretch>
        </p:blipFill>
        <p:spPr>
          <a:xfrm>
            <a:off x="4654296" y="1217142"/>
            <a:ext cx="6735272" cy="4243221"/>
          </a:xfrm>
          <a:prstGeom prst="rect">
            <a:avLst/>
          </a:prstGeom>
        </p:spPr>
      </p:pic>
    </p:spTree>
    <p:extLst>
      <p:ext uri="{BB962C8B-B14F-4D97-AF65-F5344CB8AC3E}">
        <p14:creationId xmlns:p14="http://schemas.microsoft.com/office/powerpoint/2010/main" val="40750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0401440-1DC9-4C9E-A3BA-4DECEEB46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brázek 3" descr="Obsah obrázku snímek obrazovky&#10;&#10;Popis byl vytvořen automaticky"/>
          <p:cNvPicPr>
            <a:picLocks noChangeAspect="1"/>
          </p:cNvPicPr>
          <p:nvPr/>
        </p:nvPicPr>
        <p:blipFill>
          <a:blip r:embed="rId2"/>
          <a:stretch>
            <a:fillRect/>
          </a:stretch>
        </p:blipFill>
        <p:spPr>
          <a:xfrm>
            <a:off x="441139" y="1259358"/>
            <a:ext cx="5331481" cy="1999304"/>
          </a:xfrm>
          <a:prstGeom prst="rect">
            <a:avLst/>
          </a:prstGeom>
        </p:spPr>
      </p:pic>
      <p:cxnSp>
        <p:nvCxnSpPr>
          <p:cNvPr id="12" name="Straight Connector 11">
            <a:extLst>
              <a:ext uri="{FF2B5EF4-FFF2-40B4-BE49-F238E27FC236}">
                <a16:creationId xmlns:a16="http://schemas.microsoft.com/office/drawing/2014/main" id="{EEE3F140-02CB-4BBC-ABC0-8BF046C9D1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36050"/>
            <a:ext cx="0" cy="1645920"/>
          </a:xfrm>
          <a:prstGeom prst="line">
            <a:avLst/>
          </a:prstGeom>
          <a:ln w="19050">
            <a:solidFill>
              <a:srgbClr val="465359"/>
            </a:solidFill>
          </a:ln>
        </p:spPr>
        <p:style>
          <a:lnRef idx="1">
            <a:schemeClr val="accent1"/>
          </a:lnRef>
          <a:fillRef idx="0">
            <a:schemeClr val="accent1"/>
          </a:fillRef>
          <a:effectRef idx="0">
            <a:schemeClr val="accent1"/>
          </a:effectRef>
          <a:fontRef idx="minor">
            <a:schemeClr val="tx1"/>
          </a:fontRef>
        </p:style>
      </p:cxnSp>
      <p:pic>
        <p:nvPicPr>
          <p:cNvPr id="5" name="Obrázek 4" descr="Obsah obrázku zeď, elektronika&#10;&#10;Popis byl vytvořen automaticky"/>
          <p:cNvPicPr>
            <a:picLocks noChangeAspect="1"/>
          </p:cNvPicPr>
          <p:nvPr/>
        </p:nvPicPr>
        <p:blipFill>
          <a:blip r:embed="rId3"/>
          <a:stretch>
            <a:fillRect/>
          </a:stretch>
        </p:blipFill>
        <p:spPr>
          <a:xfrm>
            <a:off x="6417735" y="541064"/>
            <a:ext cx="5015901" cy="3435892"/>
          </a:xfrm>
          <a:prstGeom prst="rect">
            <a:avLst/>
          </a:prstGeom>
        </p:spPr>
      </p:pic>
      <p:sp>
        <p:nvSpPr>
          <p:cNvPr id="14" name="Rectangle 13">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59623"/>
            <a:ext cx="11303626" cy="2051143"/>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679600" y="4596992"/>
            <a:ext cx="3353432" cy="1607013"/>
          </a:xfrm>
        </p:spPr>
        <p:txBody>
          <a:bodyPr anchor="ctr">
            <a:normAutofit/>
          </a:bodyPr>
          <a:lstStyle/>
          <a:p>
            <a:r>
              <a:rPr lang="cs-CZ">
                <a:solidFill>
                  <a:srgbClr val="FFFFFF"/>
                </a:solidFill>
              </a:rPr>
              <a:t>FOLD.cm (</a:t>
            </a:r>
            <a:r>
              <a:rPr lang="cs-CZ">
                <a:solidFill>
                  <a:srgbClr val="FFFFFF"/>
                </a:solidFill>
                <a:hlinkClick r:id="rId4"/>
              </a:rPr>
              <a:t>ukázka</a:t>
            </a:r>
            <a:r>
              <a:rPr lang="cs-CZ">
                <a:solidFill>
                  <a:srgbClr val="FFFFFF"/>
                </a:solidFill>
              </a:rPr>
              <a:t>)</a:t>
            </a:r>
          </a:p>
        </p:txBody>
      </p:sp>
      <p:sp>
        <p:nvSpPr>
          <p:cNvPr id="3" name="Zástupný symbol pro obsah 2"/>
          <p:cNvSpPr>
            <a:spLocks noGrp="1"/>
          </p:cNvSpPr>
          <p:nvPr>
            <p:ph idx="1"/>
          </p:nvPr>
        </p:nvSpPr>
        <p:spPr>
          <a:xfrm>
            <a:off x="4271491" y="4596992"/>
            <a:ext cx="7240909" cy="1607012"/>
          </a:xfrm>
        </p:spPr>
        <p:txBody>
          <a:bodyPr>
            <a:normAutofit/>
          </a:bodyPr>
          <a:lstStyle/>
          <a:p>
            <a:r>
              <a:rPr lang="cs-CZ">
                <a:solidFill>
                  <a:srgbClr val="FFFFFF"/>
                </a:solidFill>
              </a:rPr>
              <a:t>Open source nástroj pro přidávání odkazů různého druhu k obsahu.</a:t>
            </a:r>
          </a:p>
          <a:p>
            <a:r>
              <a:rPr lang="cs-CZ">
                <a:solidFill>
                  <a:srgbClr val="FFFFFF"/>
                </a:solidFill>
              </a:rPr>
              <a:t>Jednoduché, ale zajímavé.</a:t>
            </a:r>
          </a:p>
        </p:txBody>
      </p:sp>
    </p:spTree>
    <p:extLst>
      <p:ext uri="{BB962C8B-B14F-4D97-AF65-F5344CB8AC3E}">
        <p14:creationId xmlns:p14="http://schemas.microsoft.com/office/powerpoint/2010/main" val="63065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Weby</a:t>
            </a:r>
          </a:p>
        </p:txBody>
      </p:sp>
      <p:sp>
        <p:nvSpPr>
          <p:cNvPr id="3" name="Zástupný symbol pro obsah 2"/>
          <p:cNvSpPr>
            <a:spLocks noGrp="1"/>
          </p:cNvSpPr>
          <p:nvPr>
            <p:ph idx="1"/>
          </p:nvPr>
        </p:nvSpPr>
        <p:spPr/>
        <p:txBody>
          <a:bodyPr/>
          <a:lstStyle/>
          <a:p>
            <a:r>
              <a:rPr lang="cs-CZ" dirty="0">
                <a:hlinkClick r:id="rId2"/>
              </a:rPr>
              <a:t>https://spomocnik.rvp.cz/</a:t>
            </a:r>
            <a:endParaRPr lang="cs-CZ" dirty="0"/>
          </a:p>
          <a:p>
            <a:r>
              <a:rPr lang="cs-CZ" dirty="0">
                <a:hlinkClick r:id="rId3"/>
              </a:rPr>
              <a:t>https://www.brainpickings.org/</a:t>
            </a:r>
            <a:endParaRPr lang="cs-CZ" dirty="0"/>
          </a:p>
          <a:p>
            <a:r>
              <a:rPr lang="cs-CZ" dirty="0">
                <a:hlinkClick r:id="rId4"/>
              </a:rPr>
              <a:t>http://www.bethkanter.org/</a:t>
            </a:r>
            <a:endParaRPr lang="cs-CZ" dirty="0"/>
          </a:p>
          <a:p>
            <a:r>
              <a:rPr lang="cs-CZ" dirty="0">
                <a:hlinkClick r:id="rId5"/>
              </a:rPr>
              <a:t>https://www.downes.ca/</a:t>
            </a:r>
            <a:endParaRPr lang="cs-CZ" dirty="0"/>
          </a:p>
          <a:p>
            <a:endParaRPr lang="cs-CZ" dirty="0"/>
          </a:p>
          <a:p>
            <a:endParaRPr lang="cs-CZ" dirty="0"/>
          </a:p>
        </p:txBody>
      </p:sp>
    </p:spTree>
    <p:extLst>
      <p:ext uri="{BB962C8B-B14F-4D97-AF65-F5344CB8AC3E}">
        <p14:creationId xmlns:p14="http://schemas.microsoft.com/office/powerpoint/2010/main" val="1623504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effectLst/>
              </a:rPr>
              <a:t>Konstruktivismus</a:t>
            </a:r>
            <a:endParaRPr lang="cs-CZ" dirty="0"/>
          </a:p>
        </p:txBody>
      </p:sp>
      <p:sp>
        <p:nvSpPr>
          <p:cNvPr id="3" name="Zástupný symbol pro obsah 2"/>
          <p:cNvSpPr>
            <a:spLocks noGrp="1"/>
          </p:cNvSpPr>
          <p:nvPr>
            <p:ph idx="1"/>
          </p:nvPr>
        </p:nvSpPr>
        <p:spPr/>
        <p:txBody>
          <a:bodyPr>
            <a:normAutofit/>
          </a:bodyPr>
          <a:lstStyle/>
          <a:p>
            <a:r>
              <a:rPr lang="cs-CZ" dirty="0"/>
              <a:t>Pedagogický konstruktivismus vychází z prací </a:t>
            </a:r>
            <a:r>
              <a:rPr lang="cs-CZ" dirty="0" err="1"/>
              <a:t>Piageta</a:t>
            </a:r>
            <a:r>
              <a:rPr lang="cs-CZ" dirty="0"/>
              <a:t>, </a:t>
            </a:r>
            <a:r>
              <a:rPr lang="cs-CZ" dirty="0" err="1"/>
              <a:t>Vygotského</a:t>
            </a:r>
            <a:r>
              <a:rPr lang="cs-CZ" dirty="0"/>
              <a:t>, </a:t>
            </a:r>
            <a:r>
              <a:rPr lang="cs-CZ" dirty="0" err="1"/>
              <a:t>Brunera</a:t>
            </a:r>
            <a:r>
              <a:rPr lang="cs-CZ" dirty="0"/>
              <a:t> a dalších</a:t>
            </a:r>
          </a:p>
          <a:p>
            <a:r>
              <a:rPr lang="cs-CZ" dirty="0"/>
              <a:t>Učení je složitým psychologickým a sociálním procesem</a:t>
            </a:r>
          </a:p>
          <a:p>
            <a:r>
              <a:rPr lang="cs-CZ" dirty="0"/>
              <a:t>Člověk si již v předškolním věku vytváří vlastní obraz o světě, ostatních lidech i sobě samém</a:t>
            </a:r>
          </a:p>
          <a:p>
            <a:r>
              <a:rPr lang="cs-CZ" dirty="0"/>
              <a:t>Člověk si vytváří </a:t>
            </a:r>
            <a:r>
              <a:rPr lang="cs-CZ" dirty="0" err="1"/>
              <a:t>prekoncepty</a:t>
            </a:r>
            <a:r>
              <a:rPr lang="cs-CZ" dirty="0"/>
              <a:t> a na vše nové se dívá jejich optikou. </a:t>
            </a:r>
          </a:p>
          <a:p>
            <a:r>
              <a:rPr lang="cs-CZ" dirty="0"/>
              <a:t>Učení je vlastně úpravou systematickou úpravou těchto prekoncepcí</a:t>
            </a:r>
          </a:p>
          <a:p>
            <a:r>
              <a:rPr lang="cs-CZ" dirty="0"/>
              <a:t>Učitelé mají žáka vést k tomu, aby nad dosavadními zkušenostmi přemýšlel a aby je organizoval, prohloubil, obohatil a rozvinul</a:t>
            </a:r>
          </a:p>
          <a:p>
            <a:r>
              <a:rPr lang="cs-CZ" dirty="0"/>
              <a:t>Podporuje se samostatné objevování světa</a:t>
            </a:r>
          </a:p>
          <a:p>
            <a:r>
              <a:rPr lang="cs-CZ" dirty="0"/>
              <a:t>Studenti se učí sami, učitel jim jen vytváří vhodné prostředí</a:t>
            </a:r>
          </a:p>
        </p:txBody>
      </p:sp>
    </p:spTree>
    <p:extLst>
      <p:ext uri="{BB962C8B-B14F-4D97-AF65-F5344CB8AC3E}">
        <p14:creationId xmlns:p14="http://schemas.microsoft.com/office/powerpoint/2010/main" val="422350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Pragmatická pedagogika</a:t>
            </a:r>
          </a:p>
        </p:txBody>
      </p:sp>
      <p:sp>
        <p:nvSpPr>
          <p:cNvPr id="3" name="Zástupný symbol pro obsah 2"/>
          <p:cNvSpPr>
            <a:spLocks noGrp="1"/>
          </p:cNvSpPr>
          <p:nvPr>
            <p:ph idx="1"/>
          </p:nvPr>
        </p:nvSpPr>
        <p:spPr/>
        <p:txBody>
          <a:bodyPr>
            <a:normAutofit/>
          </a:bodyPr>
          <a:lstStyle/>
          <a:p>
            <a:r>
              <a:rPr lang="cs-CZ" dirty="0"/>
              <a:t>Vzdělávání je založené na síti vztahů</a:t>
            </a:r>
          </a:p>
          <a:p>
            <a:r>
              <a:rPr lang="cs-CZ" dirty="0"/>
              <a:t>Člověk je součástí společnosti a nese za ni odpovědnost</a:t>
            </a:r>
          </a:p>
          <a:p>
            <a:r>
              <a:rPr lang="cs-CZ" dirty="0"/>
              <a:t>Učení probíhá budováním a změnou intenzity vztahů uvnitř sítě</a:t>
            </a:r>
          </a:p>
          <a:p>
            <a:r>
              <a:rPr lang="cs-CZ" dirty="0"/>
              <a:t>Klíčová je výchova ke svobodě a demokracii</a:t>
            </a:r>
          </a:p>
          <a:p>
            <a:r>
              <a:rPr lang="cs-CZ" dirty="0"/>
              <a:t>Člověk se učí to, co může zasadit do svého pole poznání</a:t>
            </a:r>
          </a:p>
          <a:p>
            <a:r>
              <a:rPr lang="cs-CZ" dirty="0"/>
              <a:t>Nerovnost ve vzdělávání vede k nerovnosti ve společnosti a nesvobodě</a:t>
            </a:r>
          </a:p>
        </p:txBody>
      </p:sp>
    </p:spTree>
    <p:extLst>
      <p:ext uri="{BB962C8B-B14F-4D97-AF65-F5344CB8AC3E}">
        <p14:creationId xmlns:p14="http://schemas.microsoft.com/office/powerpoint/2010/main" val="462964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Fenomenologická pedagogika</a:t>
            </a:r>
          </a:p>
        </p:txBody>
      </p:sp>
      <p:sp>
        <p:nvSpPr>
          <p:cNvPr id="3" name="Zástupný symbol pro obsah 2"/>
          <p:cNvSpPr>
            <a:spLocks noGrp="1"/>
          </p:cNvSpPr>
          <p:nvPr>
            <p:ph idx="1"/>
          </p:nvPr>
        </p:nvSpPr>
        <p:spPr/>
        <p:txBody>
          <a:bodyPr>
            <a:normAutofit/>
          </a:bodyPr>
          <a:lstStyle/>
          <a:p>
            <a:r>
              <a:rPr lang="cs-CZ" dirty="0"/>
              <a:t>Primární je péče o duši</a:t>
            </a:r>
          </a:p>
          <a:p>
            <a:r>
              <a:rPr lang="cs-CZ" dirty="0"/>
              <a:t>Důležitá je zodpovědnost za obec</a:t>
            </a:r>
          </a:p>
          <a:p>
            <a:r>
              <a:rPr lang="cs-CZ" dirty="0"/>
              <a:t>Člověk se učí, protože cítí zodpovědnost či závazek</a:t>
            </a:r>
          </a:p>
          <a:p>
            <a:r>
              <a:rPr lang="cs-CZ" dirty="0"/>
              <a:t>Člověk není hotový, ale ustavičně se něčím nebo někým stává</a:t>
            </a:r>
          </a:p>
          <a:p>
            <a:r>
              <a:rPr lang="cs-CZ" dirty="0"/>
              <a:t>Klíčová je otevřenost vůči růstu či změnám</a:t>
            </a:r>
          </a:p>
          <a:p>
            <a:r>
              <a:rPr lang="cs-CZ" dirty="0"/>
              <a:t>Fenomény se zjevují postupně, tak jak to odpovídá přirozenému světu daného jedince</a:t>
            </a:r>
          </a:p>
          <a:p>
            <a:r>
              <a:rPr lang="cs-CZ" dirty="0"/>
              <a:t>Učitel klade otázky, je kritickým hlasem, ale ne vůdcem či prodavatelem hotové pravdy</a:t>
            </a:r>
          </a:p>
        </p:txBody>
      </p:sp>
    </p:spTree>
    <p:extLst>
      <p:ext uri="{BB962C8B-B14F-4D97-AF65-F5344CB8AC3E}">
        <p14:creationId xmlns:p14="http://schemas.microsoft.com/office/powerpoint/2010/main" val="388791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Konektivismus</a:t>
            </a:r>
            <a:endParaRPr lang="cs-CZ" dirty="0"/>
          </a:p>
        </p:txBody>
      </p:sp>
      <p:sp>
        <p:nvSpPr>
          <p:cNvPr id="3" name="Zástupný symbol pro obsah 2"/>
          <p:cNvSpPr>
            <a:spLocks noGrp="1"/>
          </p:cNvSpPr>
          <p:nvPr>
            <p:ph idx="1"/>
          </p:nvPr>
        </p:nvSpPr>
        <p:spPr/>
        <p:txBody>
          <a:bodyPr>
            <a:normAutofit fontScale="92500" lnSpcReduction="10000"/>
          </a:bodyPr>
          <a:lstStyle/>
          <a:p>
            <a:pPr marL="514350" indent="-514350">
              <a:buFont typeface="+mj-lt"/>
              <a:buAutoNum type="arabicPeriod"/>
            </a:pPr>
            <a:r>
              <a:rPr lang="cs-CZ" sz="1600" dirty="0"/>
              <a:t>Učení je chápáno jako specifický proces, během kterého jsou propojovány jednotlivé uzly znalostí a vzniká tak jejich jedinečný kontext, který může být u každého člověka jiný. Můžeme říci, že uzel představuje v síti informaci a znalosti odpovídá spojení mezi uzly, tedy hrana obecného grafu. Učení je pak konstrukcí takového grafu jednotlivcem v informační společnosti.</a:t>
            </a:r>
          </a:p>
          <a:p>
            <a:pPr marL="514350" indent="-514350">
              <a:buFont typeface="+mj-lt"/>
              <a:buAutoNum type="arabicPeriod"/>
            </a:pPr>
            <a:r>
              <a:rPr lang="cs-CZ" sz="1600" dirty="0"/>
              <a:t>Poznávání je založeno poznání rozdílných, často na první pohled protichůdných či nekompatibilních kultur, pohledů, postů či myšlenek.</a:t>
            </a:r>
          </a:p>
          <a:p>
            <a:pPr marL="514350" indent="-514350">
              <a:buFont typeface="+mj-lt"/>
              <a:buAutoNum type="arabicPeriod"/>
            </a:pPr>
            <a:r>
              <a:rPr lang="cs-CZ" sz="1600" dirty="0"/>
              <a:t>Primární je schopnost poznávat. Vlastní znalosti jsou sice důležité, ale vzhledem k jejich dostupnosti méně, než analytické a kognitivní schopnosti.</a:t>
            </a:r>
          </a:p>
          <a:p>
            <a:pPr marL="514350" indent="-514350">
              <a:buFont typeface="+mj-lt"/>
              <a:buAutoNum type="arabicPeriod"/>
            </a:pPr>
            <a:r>
              <a:rPr lang="cs-CZ" sz="1600" dirty="0"/>
              <a:t>Tvorba komunit a navazování sociální interakce (tedy tvorba sociálního kapitálu) je nezbytná.</a:t>
            </a:r>
          </a:p>
          <a:p>
            <a:pPr marL="514350" indent="-514350">
              <a:buFont typeface="+mj-lt"/>
              <a:buAutoNum type="arabicPeriod"/>
            </a:pPr>
            <a:r>
              <a:rPr lang="cs-CZ" sz="1600" dirty="0"/>
              <a:t>Důležitou schopností je identifikace interdisciplinárních vazeb, hledání hraničních témat a nových oborů a přístupů.</a:t>
            </a:r>
          </a:p>
          <a:p>
            <a:pPr marL="514350" indent="-514350">
              <a:buFont typeface="+mj-lt"/>
              <a:buAutoNum type="arabicPeriod"/>
            </a:pPr>
            <a:r>
              <a:rPr lang="cs-CZ" sz="1600" dirty="0"/>
              <a:t>Informace mohou podléhat změnám. Pravdivostní funkce poznání je časově závislá.</a:t>
            </a:r>
          </a:p>
          <a:p>
            <a:pPr marL="514350" indent="-514350">
              <a:buFont typeface="+mj-lt"/>
              <a:buAutoNum type="arabicPeriod"/>
            </a:pPr>
            <a:r>
              <a:rPr lang="cs-CZ" sz="1600" dirty="0"/>
              <a:t>I neživá zařízení jsou schopna učení – viz neuronové sítě, učící se algoritmy, softwarový agenti atp.</a:t>
            </a:r>
          </a:p>
          <a:p>
            <a:pPr marL="514350" indent="-514350">
              <a:buFont typeface="+mj-lt"/>
              <a:buAutoNum type="arabicPeriod"/>
            </a:pPr>
            <a:r>
              <a:rPr lang="cs-CZ" sz="1600" dirty="0"/>
              <a:t>Důležitá je schopnost vlastního rozhodování, posuzování toho, co je momentálně přínosné a důležité. S měnící se realitou je třeba se rozhodovat neustále znovu.</a:t>
            </a:r>
          </a:p>
        </p:txBody>
      </p:sp>
    </p:spTree>
    <p:extLst>
      <p:ext uri="{BB962C8B-B14F-4D97-AF65-F5344CB8AC3E}">
        <p14:creationId xmlns:p14="http://schemas.microsoft.com/office/powerpoint/2010/main" val="981978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Sebe-určené učení</a:t>
            </a:r>
          </a:p>
        </p:txBody>
      </p:sp>
      <p:sp>
        <p:nvSpPr>
          <p:cNvPr id="3" name="Zástupný symbol pro obsah 2"/>
          <p:cNvSpPr>
            <a:spLocks noGrp="1"/>
          </p:cNvSpPr>
          <p:nvPr>
            <p:ph idx="1"/>
          </p:nvPr>
        </p:nvSpPr>
        <p:spPr/>
        <p:txBody>
          <a:bodyPr>
            <a:normAutofit/>
          </a:bodyPr>
          <a:lstStyle/>
          <a:p>
            <a:r>
              <a:rPr lang="cs-CZ" dirty="0"/>
              <a:t>Jedinec se sám rozhoduje, co kdy a jak se bude učit</a:t>
            </a:r>
          </a:p>
          <a:p>
            <a:r>
              <a:rPr lang="cs-CZ" dirty="0"/>
              <a:t>Musí být specifické kompetence, aby neupadl v paralýzu či blud</a:t>
            </a:r>
          </a:p>
          <a:p>
            <a:r>
              <a:rPr lang="cs-CZ" dirty="0"/>
              <a:t>Musí si umět stanovit vzdělávací plán a podle něj pracovat</a:t>
            </a:r>
          </a:p>
          <a:p>
            <a:r>
              <a:rPr lang="cs-CZ" dirty="0"/>
              <a:t>Očekává se velká sada dovedností</a:t>
            </a:r>
          </a:p>
          <a:p>
            <a:r>
              <a:rPr lang="cs-CZ" dirty="0"/>
              <a:t>... Ale – možná je to něco, co děláme všichni, zcela všedně</a:t>
            </a:r>
          </a:p>
          <a:p>
            <a:r>
              <a:rPr lang="cs-CZ" dirty="0"/>
              <a:t>Učitel může být kouč nebo mentor, významně záleží na nastavení vztahu</a:t>
            </a:r>
          </a:p>
          <a:p>
            <a:r>
              <a:rPr lang="cs-CZ" dirty="0"/>
              <a:t>Příbuzná pojetí: sebe-řízené učení, autonomní učení</a:t>
            </a:r>
          </a:p>
        </p:txBody>
      </p:sp>
    </p:spTree>
    <p:extLst>
      <p:ext uri="{BB962C8B-B14F-4D97-AF65-F5344CB8AC3E}">
        <p14:creationId xmlns:p14="http://schemas.microsoft.com/office/powerpoint/2010/main" val="2346241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Zástupný symbol pro obsah 3"/>
          <p:cNvGraphicFramePr>
            <a:graphicFrameLocks noGrp="1"/>
          </p:cNvGraphicFramePr>
          <p:nvPr>
            <p:ph idx="1"/>
            <p:extLst>
              <p:ext uri="{D42A27DB-BD31-4B8C-83A1-F6EECF244321}">
                <p14:modId xmlns:p14="http://schemas.microsoft.com/office/powerpoint/2010/main" val="1975367604"/>
              </p:ext>
            </p:extLst>
          </p:nvPr>
        </p:nvGraphicFramePr>
        <p:xfrm>
          <a:off x="1646466" y="179613"/>
          <a:ext cx="10171614" cy="6688469"/>
        </p:xfrm>
        <a:graphic>
          <a:graphicData uri="http://schemas.openxmlformats.org/drawingml/2006/table">
            <a:tbl>
              <a:tblPr firstRow="1" firstCol="1" bandRow="1">
                <a:tableStyleId>{35758FB7-9AC5-4552-8A53-C91805E547FA}</a:tableStyleId>
              </a:tblPr>
              <a:tblGrid>
                <a:gridCol w="2093282">
                  <a:extLst>
                    <a:ext uri="{9D8B030D-6E8A-4147-A177-3AD203B41FA5}">
                      <a16:colId xmlns:a16="http://schemas.microsoft.com/office/drawing/2014/main" val="20000"/>
                    </a:ext>
                  </a:extLst>
                </a:gridCol>
                <a:gridCol w="1784870">
                  <a:extLst>
                    <a:ext uri="{9D8B030D-6E8A-4147-A177-3AD203B41FA5}">
                      <a16:colId xmlns:a16="http://schemas.microsoft.com/office/drawing/2014/main" val="20001"/>
                    </a:ext>
                  </a:extLst>
                </a:gridCol>
                <a:gridCol w="2097474">
                  <a:extLst>
                    <a:ext uri="{9D8B030D-6E8A-4147-A177-3AD203B41FA5}">
                      <a16:colId xmlns:a16="http://schemas.microsoft.com/office/drawing/2014/main" val="20002"/>
                    </a:ext>
                  </a:extLst>
                </a:gridCol>
                <a:gridCol w="2097474">
                  <a:extLst>
                    <a:ext uri="{9D8B030D-6E8A-4147-A177-3AD203B41FA5}">
                      <a16:colId xmlns:a16="http://schemas.microsoft.com/office/drawing/2014/main" val="20003"/>
                    </a:ext>
                  </a:extLst>
                </a:gridCol>
                <a:gridCol w="2098514">
                  <a:extLst>
                    <a:ext uri="{9D8B030D-6E8A-4147-A177-3AD203B41FA5}">
                      <a16:colId xmlns:a16="http://schemas.microsoft.com/office/drawing/2014/main" val="20004"/>
                    </a:ext>
                  </a:extLst>
                </a:gridCol>
              </a:tblGrid>
              <a:tr h="288332">
                <a:tc>
                  <a:txBody>
                    <a:bodyPr/>
                    <a:lstStyle/>
                    <a:p>
                      <a:endParaRPr lang="cs-CZ" sz="1800" dirty="0">
                        <a:effectLst/>
                        <a:latin typeface="Calibri" panose="020F0502020204030204" pitchFamily="34" charset="0"/>
                        <a:cs typeface="Times New Roman" panose="02020603050405020304" pitchFamily="18" charset="0"/>
                      </a:endParaRPr>
                    </a:p>
                  </a:txBody>
                  <a:tcPr marL="28609" marR="28609" marT="0" marB="0"/>
                </a:tc>
                <a:tc>
                  <a:txBody>
                    <a:bodyPr/>
                    <a:lstStyle/>
                    <a:p>
                      <a:pPr algn="ctr">
                        <a:lnSpc>
                          <a:spcPts val="1440"/>
                        </a:lnSpc>
                        <a:spcBef>
                          <a:spcPts val="1200"/>
                        </a:spcBef>
                        <a:spcAft>
                          <a:spcPts val="1200"/>
                        </a:spcAft>
                      </a:pPr>
                      <a:r>
                        <a:rPr lang="cs-CZ" sz="1800" dirty="0">
                          <a:effectLst/>
                        </a:rPr>
                        <a:t>Behaviorismus</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gn="ctr">
                        <a:lnSpc>
                          <a:spcPts val="1440"/>
                        </a:lnSpc>
                        <a:spcBef>
                          <a:spcPts val="1200"/>
                        </a:spcBef>
                        <a:spcAft>
                          <a:spcPts val="1200"/>
                        </a:spcAft>
                      </a:pPr>
                      <a:r>
                        <a:rPr lang="cs-CZ" sz="1800" dirty="0">
                          <a:effectLst/>
                        </a:rPr>
                        <a:t>Kognitivismus</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gn="ctr">
                        <a:lnSpc>
                          <a:spcPts val="1440"/>
                        </a:lnSpc>
                        <a:spcBef>
                          <a:spcPts val="1200"/>
                        </a:spcBef>
                        <a:spcAft>
                          <a:spcPts val="1200"/>
                        </a:spcAft>
                      </a:pPr>
                      <a:r>
                        <a:rPr lang="cs-CZ" sz="1800" dirty="0">
                          <a:effectLst/>
                        </a:rPr>
                        <a:t>Konstruktivismus</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gn="ctr">
                        <a:lnSpc>
                          <a:spcPts val="1440"/>
                        </a:lnSpc>
                        <a:spcBef>
                          <a:spcPts val="1200"/>
                        </a:spcBef>
                        <a:spcAft>
                          <a:spcPts val="1200"/>
                        </a:spcAft>
                      </a:pPr>
                      <a:r>
                        <a:rPr lang="cs-CZ" sz="1800" dirty="0" err="1">
                          <a:effectLst/>
                        </a:rPr>
                        <a:t>Konektivismus</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extLst>
                  <a:ext uri="{0D108BD9-81ED-4DB2-BD59-A6C34878D82A}">
                    <a16:rowId xmlns:a16="http://schemas.microsoft.com/office/drawing/2014/main" val="10000"/>
                  </a:ext>
                </a:extLst>
              </a:tr>
              <a:tr h="576931">
                <a:tc>
                  <a:txBody>
                    <a:bodyPr/>
                    <a:lstStyle/>
                    <a:p>
                      <a:pPr>
                        <a:lnSpc>
                          <a:spcPts val="1440"/>
                        </a:lnSpc>
                        <a:spcBef>
                          <a:spcPts val="1200"/>
                        </a:spcBef>
                        <a:spcAft>
                          <a:spcPts val="1200"/>
                        </a:spcAft>
                      </a:pPr>
                      <a:r>
                        <a:rPr lang="cs-CZ" sz="1800" dirty="0">
                          <a:effectLst/>
                        </a:rPr>
                        <a:t>Princip</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dirty="0">
                          <a:effectLst/>
                        </a:rPr>
                        <a:t>černá skřínka – zkoumá se jen vnější chování</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a:effectLst/>
                        </a:rPr>
                        <a:t>strukturované programovatelné poznávání</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a:effectLst/>
                        </a:rPr>
                        <a:t>individuální poznávání založené na sociálním principu</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a:effectLst/>
                        </a:rPr>
                        <a:t>chápání informačních struktur v síti</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extLst>
                  <a:ext uri="{0D108BD9-81ED-4DB2-BD59-A6C34878D82A}">
                    <a16:rowId xmlns:a16="http://schemas.microsoft.com/office/drawing/2014/main" val="10001"/>
                  </a:ext>
                </a:extLst>
              </a:tr>
              <a:tr h="576931">
                <a:tc>
                  <a:txBody>
                    <a:bodyPr/>
                    <a:lstStyle/>
                    <a:p>
                      <a:pPr>
                        <a:lnSpc>
                          <a:spcPts val="1440"/>
                        </a:lnSpc>
                        <a:spcBef>
                          <a:spcPts val="1200"/>
                        </a:spcBef>
                        <a:spcAft>
                          <a:spcPts val="1200"/>
                        </a:spcAft>
                      </a:pPr>
                      <a:r>
                        <a:rPr lang="cs-CZ" sz="1800" dirty="0">
                          <a:effectLst/>
                        </a:rPr>
                        <a:t>Proč?</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dirty="0">
                          <a:effectLst/>
                        </a:rPr>
                        <a:t>metoda cukru a biče</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dirty="0">
                          <a:effectLst/>
                        </a:rPr>
                        <a:t>řízené poznávání navazující na předchozí znalosti</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a:effectLst/>
                        </a:rPr>
                        <a:t>osobní nasazení, sociální a kulturní prostředí, aktivizace</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a:effectLst/>
                        </a:rPr>
                        <a:t>různorodost sítě umožňuje najít pro sebe nejvhodnější cestu</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extLst>
                  <a:ext uri="{0D108BD9-81ED-4DB2-BD59-A6C34878D82A}">
                    <a16:rowId xmlns:a16="http://schemas.microsoft.com/office/drawing/2014/main" val="10002"/>
                  </a:ext>
                </a:extLst>
              </a:tr>
              <a:tr h="845044">
                <a:tc>
                  <a:txBody>
                    <a:bodyPr/>
                    <a:lstStyle/>
                    <a:p>
                      <a:pPr>
                        <a:lnSpc>
                          <a:spcPts val="1440"/>
                        </a:lnSpc>
                        <a:spcBef>
                          <a:spcPts val="1200"/>
                        </a:spcBef>
                        <a:spcAft>
                          <a:spcPts val="1200"/>
                        </a:spcAft>
                      </a:pPr>
                      <a:r>
                        <a:rPr lang="cs-CZ" sz="1800" dirty="0">
                          <a:effectLst/>
                        </a:rPr>
                        <a:t>Funkce paměti</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a:effectLst/>
                        </a:rPr>
                        <a:t>opakovaná zkušenost</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dirty="0">
                          <a:effectLst/>
                        </a:rPr>
                        <a:t>kódování, ukládání, vybavení</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a:effectLst/>
                        </a:rPr>
                        <a:t>znalosti dynamicky konstruovány na základě předchozích</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a:effectLst/>
                        </a:rPr>
                        <a:t>znalosti konstruovány na základě dynamicky se měnící sítě</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extLst>
                  <a:ext uri="{0D108BD9-81ED-4DB2-BD59-A6C34878D82A}">
                    <a16:rowId xmlns:a16="http://schemas.microsoft.com/office/drawing/2014/main" val="10003"/>
                  </a:ext>
                </a:extLst>
              </a:tr>
              <a:tr h="576931">
                <a:tc>
                  <a:txBody>
                    <a:bodyPr/>
                    <a:lstStyle/>
                    <a:p>
                      <a:pPr>
                        <a:lnSpc>
                          <a:spcPts val="1440"/>
                        </a:lnSpc>
                        <a:spcBef>
                          <a:spcPts val="1200"/>
                        </a:spcBef>
                        <a:spcAft>
                          <a:spcPts val="1200"/>
                        </a:spcAft>
                      </a:pPr>
                      <a:r>
                        <a:rPr lang="cs-CZ" sz="1800" dirty="0">
                          <a:effectLst/>
                        </a:rPr>
                        <a:t>Jak?</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dirty="0">
                          <a:effectLst/>
                        </a:rPr>
                        <a:t>podnět, reakce</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dirty="0">
                          <a:effectLst/>
                        </a:rPr>
                        <a:t>definování cílů podle osnov, plnění plánu, ověřování</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a:effectLst/>
                        </a:rPr>
                        <a:t>vlastní zájem, osobní kontakt s lidmi</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a:effectLst/>
                        </a:rPr>
                        <a:t>aktivní účast v síti</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extLst>
                  <a:ext uri="{0D108BD9-81ED-4DB2-BD59-A6C34878D82A}">
                    <a16:rowId xmlns:a16="http://schemas.microsoft.com/office/drawing/2014/main" val="10004"/>
                  </a:ext>
                </a:extLst>
              </a:tr>
              <a:tr h="1126725">
                <a:tc>
                  <a:txBody>
                    <a:bodyPr/>
                    <a:lstStyle/>
                    <a:p>
                      <a:pPr>
                        <a:lnSpc>
                          <a:spcPts val="1440"/>
                        </a:lnSpc>
                        <a:spcBef>
                          <a:spcPts val="1200"/>
                        </a:spcBef>
                        <a:spcAft>
                          <a:spcPts val="1200"/>
                        </a:spcAft>
                      </a:pPr>
                      <a:r>
                        <a:rPr lang="cs-CZ" sz="1800">
                          <a:effectLst/>
                        </a:rPr>
                        <a:t>Výukové materiály</a:t>
                      </a:r>
                      <a:endParaRPr lang="cs-CZ" sz="1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dirty="0">
                          <a:effectLst/>
                        </a:rPr>
                        <a:t>autoritou schválené, předem dané, do detailů vypracované</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dirty="0">
                          <a:effectLst/>
                        </a:rPr>
                        <a:t>autoritou schválené, předem dané, do detailů vypracované</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dirty="0">
                          <a:effectLst/>
                        </a:rPr>
                        <a:t>rámcově definované, učitelem dotvářené, mají doporučující charakter</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a:effectLst/>
                        </a:rPr>
                        <a:t>orientační, stimulační, definující směr pozornosti</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extLst>
                  <a:ext uri="{0D108BD9-81ED-4DB2-BD59-A6C34878D82A}">
                    <a16:rowId xmlns:a16="http://schemas.microsoft.com/office/drawing/2014/main" val="10005"/>
                  </a:ext>
                </a:extLst>
              </a:tr>
              <a:tr h="985885">
                <a:tc>
                  <a:txBody>
                    <a:bodyPr/>
                    <a:lstStyle/>
                    <a:p>
                      <a:pPr>
                        <a:lnSpc>
                          <a:spcPts val="1440"/>
                        </a:lnSpc>
                        <a:spcBef>
                          <a:spcPts val="1200"/>
                        </a:spcBef>
                        <a:spcAft>
                          <a:spcPts val="1200"/>
                        </a:spcAft>
                      </a:pPr>
                      <a:r>
                        <a:rPr lang="cs-CZ" sz="1800" dirty="0">
                          <a:effectLst/>
                        </a:rPr>
                        <a:t>Učební materiály</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dirty="0">
                          <a:effectLst/>
                        </a:rPr>
                        <a:t>učebnice, audio, video</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dirty="0">
                          <a:effectLst/>
                        </a:rPr>
                        <a:t>pracovní listy, audio, video</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dirty="0">
                          <a:effectLst/>
                        </a:rPr>
                        <a:t>presentace, video konference, web</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a:effectLst/>
                        </a:rPr>
                        <a:t>projekty, webináře, wiki, kolaborativní systémy</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extLst>
                  <a:ext uri="{0D108BD9-81ED-4DB2-BD59-A6C34878D82A}">
                    <a16:rowId xmlns:a16="http://schemas.microsoft.com/office/drawing/2014/main" val="10006"/>
                  </a:ext>
                </a:extLst>
              </a:tr>
              <a:tr h="985885">
                <a:tc>
                  <a:txBody>
                    <a:bodyPr/>
                    <a:lstStyle/>
                    <a:p>
                      <a:pPr>
                        <a:lnSpc>
                          <a:spcPts val="1440"/>
                        </a:lnSpc>
                        <a:spcBef>
                          <a:spcPts val="1200"/>
                        </a:spcBef>
                        <a:spcAft>
                          <a:spcPts val="1200"/>
                        </a:spcAft>
                      </a:pPr>
                      <a:r>
                        <a:rPr lang="cs-CZ" sz="1800" dirty="0">
                          <a:effectLst/>
                        </a:rPr>
                        <a:t>Skupinová aktivita</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dirty="0">
                          <a:effectLst/>
                        </a:rPr>
                        <a:t>žádná</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dirty="0">
                          <a:effectLst/>
                        </a:rPr>
                        <a:t>žádná</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dirty="0">
                          <a:effectLst/>
                        </a:rPr>
                        <a:t>kooperace</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dirty="0">
                          <a:effectLst/>
                        </a:rPr>
                        <a:t>kolaborace</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extLst>
                  <a:ext uri="{0D108BD9-81ED-4DB2-BD59-A6C34878D82A}">
                    <a16:rowId xmlns:a16="http://schemas.microsoft.com/office/drawing/2014/main" val="10007"/>
                  </a:ext>
                </a:extLst>
              </a:tr>
              <a:tr h="576931">
                <a:tc>
                  <a:txBody>
                    <a:bodyPr/>
                    <a:lstStyle/>
                    <a:p>
                      <a:pPr>
                        <a:lnSpc>
                          <a:spcPts val="1440"/>
                        </a:lnSpc>
                        <a:spcBef>
                          <a:spcPts val="1200"/>
                        </a:spcBef>
                        <a:spcAft>
                          <a:spcPts val="1200"/>
                        </a:spcAft>
                      </a:pPr>
                      <a:r>
                        <a:rPr lang="cs-CZ" sz="1800" dirty="0">
                          <a:effectLst/>
                        </a:rPr>
                        <a:t>Metoda</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a:effectLst/>
                        </a:rPr>
                        <a:t>plnění úkolu (dril)</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dirty="0">
                          <a:effectLst/>
                        </a:rPr>
                        <a:t>učení zpaměti, procvičování, zkoušení</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dirty="0">
                          <a:effectLst/>
                        </a:rPr>
                        <a:t>řešení problémových úloh</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tc>
                  <a:txBody>
                    <a:bodyPr/>
                    <a:lstStyle/>
                    <a:p>
                      <a:pPr>
                        <a:lnSpc>
                          <a:spcPts val="1440"/>
                        </a:lnSpc>
                        <a:spcBef>
                          <a:spcPts val="1200"/>
                        </a:spcBef>
                        <a:spcAft>
                          <a:spcPts val="1200"/>
                        </a:spcAft>
                      </a:pPr>
                      <a:r>
                        <a:rPr lang="cs-CZ" sz="1800" dirty="0">
                          <a:effectLst/>
                        </a:rPr>
                        <a:t>komplexní přístup využívající rozličné zdroje</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09" marR="28609"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430301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nvPr>
        </p:nvGraphicFramePr>
        <p:xfrm>
          <a:off x="1847528" y="404664"/>
          <a:ext cx="8424936" cy="5853848"/>
        </p:xfrm>
        <a:graphic>
          <a:graphicData uri="http://schemas.openxmlformats.org/drawingml/2006/table">
            <a:tbl>
              <a:tblPr>
                <a:tableStyleId>{08FB837D-C827-4EFA-A057-4D05807E0F7C}</a:tableStyleId>
              </a:tblPr>
              <a:tblGrid>
                <a:gridCol w="1656184">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1080120">
                  <a:extLst>
                    <a:ext uri="{9D8B030D-6E8A-4147-A177-3AD203B41FA5}">
                      <a16:colId xmlns:a16="http://schemas.microsoft.com/office/drawing/2014/main" val="20004"/>
                    </a:ext>
                  </a:extLst>
                </a:gridCol>
                <a:gridCol w="792088">
                  <a:extLst>
                    <a:ext uri="{9D8B030D-6E8A-4147-A177-3AD203B41FA5}">
                      <a16:colId xmlns:a16="http://schemas.microsoft.com/office/drawing/2014/main" val="20005"/>
                    </a:ext>
                  </a:extLst>
                </a:gridCol>
                <a:gridCol w="1008112">
                  <a:extLst>
                    <a:ext uri="{9D8B030D-6E8A-4147-A177-3AD203B41FA5}">
                      <a16:colId xmlns:a16="http://schemas.microsoft.com/office/drawing/2014/main" val="20006"/>
                    </a:ext>
                  </a:extLst>
                </a:gridCol>
                <a:gridCol w="1008112">
                  <a:extLst>
                    <a:ext uri="{9D8B030D-6E8A-4147-A177-3AD203B41FA5}">
                      <a16:colId xmlns:a16="http://schemas.microsoft.com/office/drawing/2014/main" val="20007"/>
                    </a:ext>
                  </a:extLst>
                </a:gridCol>
              </a:tblGrid>
              <a:tr h="724232">
                <a:tc>
                  <a:txBody>
                    <a:bodyPr/>
                    <a:lstStyle/>
                    <a:p>
                      <a:r>
                        <a:rPr lang="cs-CZ" sz="1600" dirty="0">
                          <a:effectLst/>
                        </a:rPr>
                        <a:t>Generace online pedagogiky</a:t>
                      </a:r>
                    </a:p>
                  </a:txBody>
                  <a:tcPr marL="26318" marR="26318" marT="17546" marB="17546" anchor="ctr"/>
                </a:tc>
                <a:tc>
                  <a:txBody>
                    <a:bodyPr/>
                    <a:lstStyle/>
                    <a:p>
                      <a:r>
                        <a:rPr lang="cs-CZ" sz="1600">
                          <a:effectLst/>
                        </a:rPr>
                        <a:t>Technologie</a:t>
                      </a:r>
                    </a:p>
                  </a:txBody>
                  <a:tcPr marL="26318" marR="26318" marT="17546" marB="17546" anchor="ctr"/>
                </a:tc>
                <a:tc>
                  <a:txBody>
                    <a:bodyPr/>
                    <a:lstStyle/>
                    <a:p>
                      <a:r>
                        <a:rPr lang="cs-CZ" sz="1600">
                          <a:effectLst/>
                        </a:rPr>
                        <a:t>Výukové aktivity</a:t>
                      </a:r>
                    </a:p>
                  </a:txBody>
                  <a:tcPr marL="26318" marR="26318" marT="17546" marB="17546" anchor="ctr"/>
                </a:tc>
                <a:tc>
                  <a:txBody>
                    <a:bodyPr/>
                    <a:lstStyle/>
                    <a:p>
                      <a:r>
                        <a:rPr lang="cs-CZ" sz="1600">
                          <a:effectLst/>
                        </a:rPr>
                        <a:t>Postup žáků</a:t>
                      </a:r>
                    </a:p>
                  </a:txBody>
                  <a:tcPr marL="26318" marR="26318" marT="17546" marB="17546" anchor="ctr"/>
                </a:tc>
                <a:tc>
                  <a:txBody>
                    <a:bodyPr/>
                    <a:lstStyle/>
                    <a:p>
                      <a:r>
                        <a:rPr lang="cs-CZ" sz="1600">
                          <a:effectLst/>
                        </a:rPr>
                        <a:t>Výukové materiály</a:t>
                      </a:r>
                    </a:p>
                  </a:txBody>
                  <a:tcPr marL="26318" marR="26318" marT="17546" marB="17546" anchor="ctr"/>
                </a:tc>
                <a:tc>
                  <a:txBody>
                    <a:bodyPr/>
                    <a:lstStyle/>
                    <a:p>
                      <a:r>
                        <a:rPr lang="cs-CZ" sz="1600">
                          <a:effectLst/>
                        </a:rPr>
                        <a:t>Hodnocení</a:t>
                      </a:r>
                    </a:p>
                  </a:txBody>
                  <a:tcPr marL="26318" marR="26318" marT="17546" marB="17546" anchor="ctr"/>
                </a:tc>
                <a:tc>
                  <a:txBody>
                    <a:bodyPr/>
                    <a:lstStyle/>
                    <a:p>
                      <a:r>
                        <a:rPr lang="cs-CZ" sz="1600">
                          <a:effectLst/>
                        </a:rPr>
                        <a:t>Role učitele</a:t>
                      </a:r>
                    </a:p>
                  </a:txBody>
                  <a:tcPr marL="26318" marR="26318" marT="17546" marB="17546" anchor="ctr"/>
                </a:tc>
                <a:tc>
                  <a:txBody>
                    <a:bodyPr/>
                    <a:lstStyle/>
                    <a:p>
                      <a:r>
                        <a:rPr lang="cs-CZ" sz="1600">
                          <a:effectLst/>
                        </a:rPr>
                        <a:t>Měřitelnost výsledků</a:t>
                      </a:r>
                    </a:p>
                  </a:txBody>
                  <a:tcPr marL="26318" marR="26318" marT="17546" marB="17546" anchor="ctr"/>
                </a:tc>
                <a:extLst>
                  <a:ext uri="{0D108BD9-81ED-4DB2-BD59-A6C34878D82A}">
                    <a16:rowId xmlns:a16="http://schemas.microsoft.com/office/drawing/2014/main" val="10000"/>
                  </a:ext>
                </a:extLst>
              </a:tr>
              <a:tr h="1645672">
                <a:tc>
                  <a:txBody>
                    <a:bodyPr/>
                    <a:lstStyle/>
                    <a:p>
                      <a:r>
                        <a:rPr lang="cs-CZ" sz="1600" dirty="0">
                          <a:effectLst/>
                        </a:rPr>
                        <a:t>Kognitivní behaviorismus</a:t>
                      </a:r>
                    </a:p>
                  </a:txBody>
                  <a:tcPr marL="26318" marR="26318" marT="17546" marB="17546" anchor="ctr"/>
                </a:tc>
                <a:tc>
                  <a:txBody>
                    <a:bodyPr/>
                    <a:lstStyle/>
                    <a:p>
                      <a:r>
                        <a:rPr lang="cs-CZ" sz="1600" dirty="0">
                          <a:effectLst/>
                        </a:rPr>
                        <a:t>e-učebnice, audio, video, komunikace s učitelem</a:t>
                      </a:r>
                    </a:p>
                  </a:txBody>
                  <a:tcPr marL="26318" marR="26318" marT="17546" marB="17546" anchor="ctr"/>
                </a:tc>
                <a:tc>
                  <a:txBody>
                    <a:bodyPr/>
                    <a:lstStyle/>
                    <a:p>
                      <a:r>
                        <a:rPr lang="cs-CZ" sz="1600">
                          <a:effectLst/>
                        </a:rPr>
                        <a:t>sledování a čtení</a:t>
                      </a:r>
                    </a:p>
                  </a:txBody>
                  <a:tcPr marL="26318" marR="26318" marT="17546" marB="17546" anchor="ctr"/>
                </a:tc>
                <a:tc>
                  <a:txBody>
                    <a:bodyPr/>
                    <a:lstStyle/>
                    <a:p>
                      <a:r>
                        <a:rPr lang="cs-CZ" sz="1600" dirty="0">
                          <a:effectLst/>
                        </a:rPr>
                        <a:t>individuální</a:t>
                      </a:r>
                    </a:p>
                  </a:txBody>
                  <a:tcPr marL="26318" marR="26318" marT="17546" marB="17546" anchor="ctr"/>
                </a:tc>
                <a:tc>
                  <a:txBody>
                    <a:bodyPr/>
                    <a:lstStyle/>
                    <a:p>
                      <a:r>
                        <a:rPr lang="cs-CZ" sz="1600">
                          <a:effectLst/>
                        </a:rPr>
                        <a:t>detailní – od základu vytvořené</a:t>
                      </a:r>
                    </a:p>
                  </a:txBody>
                  <a:tcPr marL="26318" marR="26318" marT="17546" marB="17546" anchor="ctr"/>
                </a:tc>
                <a:tc>
                  <a:txBody>
                    <a:bodyPr/>
                    <a:lstStyle/>
                    <a:p>
                      <a:r>
                        <a:rPr lang="cs-CZ" sz="1600">
                          <a:effectLst/>
                        </a:rPr>
                        <a:t>zapamatování</a:t>
                      </a:r>
                    </a:p>
                  </a:txBody>
                  <a:tcPr marL="26318" marR="26318" marT="17546" marB="17546" anchor="ctr"/>
                </a:tc>
                <a:tc>
                  <a:txBody>
                    <a:bodyPr/>
                    <a:lstStyle/>
                    <a:p>
                      <a:r>
                        <a:rPr lang="cs-CZ" sz="1600">
                          <a:effectLst/>
                        </a:rPr>
                        <a:t>tvorba obsahu, přednáška</a:t>
                      </a:r>
                    </a:p>
                  </a:txBody>
                  <a:tcPr marL="26318" marR="26318" marT="17546" marB="17546" anchor="ctr"/>
                </a:tc>
                <a:tc>
                  <a:txBody>
                    <a:bodyPr/>
                    <a:lstStyle/>
                    <a:p>
                      <a:r>
                        <a:rPr lang="cs-CZ" sz="1600">
                          <a:effectLst/>
                        </a:rPr>
                        <a:t>vysoká</a:t>
                      </a:r>
                    </a:p>
                  </a:txBody>
                  <a:tcPr marL="26318" marR="26318" marT="17546" marB="17546" anchor="ctr"/>
                </a:tc>
                <a:extLst>
                  <a:ext uri="{0D108BD9-81ED-4DB2-BD59-A6C34878D82A}">
                    <a16:rowId xmlns:a16="http://schemas.microsoft.com/office/drawing/2014/main" val="10001"/>
                  </a:ext>
                </a:extLst>
              </a:tr>
              <a:tr h="1876032">
                <a:tc>
                  <a:txBody>
                    <a:bodyPr/>
                    <a:lstStyle/>
                    <a:p>
                      <a:r>
                        <a:rPr lang="cs-CZ" sz="1600" dirty="0">
                          <a:effectLst/>
                        </a:rPr>
                        <a:t>Konstruktivismus</a:t>
                      </a:r>
                    </a:p>
                  </a:txBody>
                  <a:tcPr marL="26318" marR="26318" marT="17546" marB="17546" anchor="ctr"/>
                </a:tc>
                <a:tc>
                  <a:txBody>
                    <a:bodyPr/>
                    <a:lstStyle/>
                    <a:p>
                      <a:r>
                        <a:rPr lang="cs-CZ" sz="1600">
                          <a:effectLst/>
                        </a:rPr>
                        <a:t>audio/video-konference, web, mnohonásobná komunikace</a:t>
                      </a:r>
                    </a:p>
                  </a:txBody>
                  <a:tcPr marL="26318" marR="26318" marT="17546" marB="17546" anchor="ctr"/>
                </a:tc>
                <a:tc>
                  <a:txBody>
                    <a:bodyPr/>
                    <a:lstStyle/>
                    <a:p>
                      <a:r>
                        <a:rPr lang="cs-CZ" sz="1600">
                          <a:effectLst/>
                        </a:rPr>
                        <a:t>diskuze, tvorba, konstruování</a:t>
                      </a:r>
                    </a:p>
                  </a:txBody>
                  <a:tcPr marL="26318" marR="26318" marT="17546" marB="17546" anchor="ctr"/>
                </a:tc>
                <a:tc>
                  <a:txBody>
                    <a:bodyPr/>
                    <a:lstStyle/>
                    <a:p>
                      <a:r>
                        <a:rPr lang="cs-CZ" sz="1600">
                          <a:effectLst/>
                        </a:rPr>
                        <a:t>skupinový</a:t>
                      </a:r>
                    </a:p>
                  </a:txBody>
                  <a:tcPr marL="26318" marR="26318" marT="17546" marB="17546" anchor="ctr"/>
                </a:tc>
                <a:tc>
                  <a:txBody>
                    <a:bodyPr/>
                    <a:lstStyle/>
                    <a:p>
                      <a:r>
                        <a:rPr lang="cs-CZ" sz="1600">
                          <a:effectLst/>
                        </a:rPr>
                        <a:t>přibližné – podpůrné a přizpůsobené, doporučené učitelem</a:t>
                      </a:r>
                    </a:p>
                  </a:txBody>
                  <a:tcPr marL="26318" marR="26318" marT="17546" marB="17546" anchor="ctr"/>
                </a:tc>
                <a:tc>
                  <a:txBody>
                    <a:bodyPr/>
                    <a:lstStyle/>
                    <a:p>
                      <a:r>
                        <a:rPr lang="cs-CZ" sz="1600">
                          <a:effectLst/>
                        </a:rPr>
                        <a:t>syntéza zdrojů</a:t>
                      </a:r>
                    </a:p>
                  </a:txBody>
                  <a:tcPr marL="26318" marR="26318" marT="17546" marB="17546" anchor="ctr"/>
                </a:tc>
                <a:tc>
                  <a:txBody>
                    <a:bodyPr/>
                    <a:lstStyle/>
                    <a:p>
                      <a:r>
                        <a:rPr lang="cs-CZ" sz="1600">
                          <a:effectLst/>
                        </a:rPr>
                        <a:t>vedení diskuze, soustavná pomoc</a:t>
                      </a:r>
                    </a:p>
                  </a:txBody>
                  <a:tcPr marL="26318" marR="26318" marT="17546" marB="17546" anchor="ctr"/>
                </a:tc>
                <a:tc>
                  <a:txBody>
                    <a:bodyPr/>
                    <a:lstStyle/>
                    <a:p>
                      <a:r>
                        <a:rPr lang="cs-CZ" sz="1600">
                          <a:effectLst/>
                        </a:rPr>
                        <a:t>nízká</a:t>
                      </a:r>
                    </a:p>
                  </a:txBody>
                  <a:tcPr marL="26318" marR="26318" marT="17546" marB="17546" anchor="ctr"/>
                </a:tc>
                <a:extLst>
                  <a:ext uri="{0D108BD9-81ED-4DB2-BD59-A6C34878D82A}">
                    <a16:rowId xmlns:a16="http://schemas.microsoft.com/office/drawing/2014/main" val="10002"/>
                  </a:ext>
                </a:extLst>
              </a:tr>
              <a:tr h="1415312">
                <a:tc>
                  <a:txBody>
                    <a:bodyPr/>
                    <a:lstStyle/>
                    <a:p>
                      <a:r>
                        <a:rPr lang="cs-CZ" sz="1600" dirty="0" err="1">
                          <a:effectLst/>
                        </a:rPr>
                        <a:t>Konektivismus</a:t>
                      </a:r>
                      <a:endParaRPr lang="cs-CZ" sz="1600" dirty="0">
                        <a:effectLst/>
                      </a:endParaRPr>
                    </a:p>
                  </a:txBody>
                  <a:tcPr marL="26318" marR="26318" marT="17546" marB="17546" anchor="ctr"/>
                </a:tc>
                <a:tc>
                  <a:txBody>
                    <a:bodyPr/>
                    <a:lstStyle/>
                    <a:p>
                      <a:r>
                        <a:rPr lang="cs-CZ" sz="1600">
                          <a:effectLst/>
                        </a:rPr>
                        <a:t>soc. sítě (web 2.0), agregace (RSS), informační systémy</a:t>
                      </a:r>
                    </a:p>
                  </a:txBody>
                  <a:tcPr marL="26318" marR="26318" marT="17546" marB="17546" anchor="ctr"/>
                </a:tc>
                <a:tc>
                  <a:txBody>
                    <a:bodyPr/>
                    <a:lstStyle/>
                    <a:p>
                      <a:r>
                        <a:rPr lang="cs-CZ" sz="1600">
                          <a:effectLst/>
                        </a:rPr>
                        <a:t>zkoumání, spojení, tvorba, hodnocení</a:t>
                      </a:r>
                    </a:p>
                  </a:txBody>
                  <a:tcPr marL="26318" marR="26318" marT="17546" marB="17546" anchor="ctr"/>
                </a:tc>
                <a:tc>
                  <a:txBody>
                    <a:bodyPr/>
                    <a:lstStyle/>
                    <a:p>
                      <a:r>
                        <a:rPr lang="cs-CZ" sz="1600">
                          <a:effectLst/>
                        </a:rPr>
                        <a:t>v rámci sítě</a:t>
                      </a:r>
                    </a:p>
                  </a:txBody>
                  <a:tcPr marL="26318" marR="26318" marT="17546" marB="17546" anchor="ctr"/>
                </a:tc>
                <a:tc>
                  <a:txBody>
                    <a:bodyPr/>
                    <a:lstStyle/>
                    <a:p>
                      <a:r>
                        <a:rPr lang="cs-CZ" sz="1600">
                          <a:effectLst/>
                        </a:rPr>
                        <a:t>orientační –OER, webináře, vlastní tvorba</a:t>
                      </a:r>
                    </a:p>
                  </a:txBody>
                  <a:tcPr marL="26318" marR="26318" marT="17546" marB="17546" anchor="ctr"/>
                </a:tc>
                <a:tc>
                  <a:txBody>
                    <a:bodyPr/>
                    <a:lstStyle/>
                    <a:p>
                      <a:r>
                        <a:rPr lang="cs-CZ" sz="1600">
                          <a:effectLst/>
                        </a:rPr>
                        <a:t>vlastní tvorba</a:t>
                      </a:r>
                    </a:p>
                  </a:txBody>
                  <a:tcPr marL="26318" marR="26318" marT="17546" marB="17546" anchor="ctr"/>
                </a:tc>
                <a:tc>
                  <a:txBody>
                    <a:bodyPr/>
                    <a:lstStyle/>
                    <a:p>
                      <a:r>
                        <a:rPr lang="cs-CZ" sz="1600">
                          <a:effectLst/>
                        </a:rPr>
                        <a:t>konstruktivní kritika, spolužák</a:t>
                      </a:r>
                    </a:p>
                  </a:txBody>
                  <a:tcPr marL="26318" marR="26318" marT="17546" marB="17546" anchor="ctr"/>
                </a:tc>
                <a:tc>
                  <a:txBody>
                    <a:bodyPr/>
                    <a:lstStyle/>
                    <a:p>
                      <a:r>
                        <a:rPr lang="cs-CZ" sz="1600" dirty="0">
                          <a:effectLst/>
                        </a:rPr>
                        <a:t>střední</a:t>
                      </a:r>
                    </a:p>
                  </a:txBody>
                  <a:tcPr marL="26318" marR="26318" marT="17546" marB="17546"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86663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Alternativní (reformní) pedagogiky</a:t>
            </a:r>
          </a:p>
        </p:txBody>
      </p:sp>
      <p:sp>
        <p:nvSpPr>
          <p:cNvPr id="3" name="Zástupný symbol pro obsah 2"/>
          <p:cNvSpPr>
            <a:spLocks noGrp="1"/>
          </p:cNvSpPr>
          <p:nvPr>
            <p:ph idx="1"/>
          </p:nvPr>
        </p:nvSpPr>
        <p:spPr/>
        <p:txBody>
          <a:bodyPr/>
          <a:lstStyle/>
          <a:p>
            <a:r>
              <a:rPr lang="cs-CZ" dirty="0"/>
              <a:t>Waldorfská škola</a:t>
            </a:r>
          </a:p>
          <a:p>
            <a:r>
              <a:rPr lang="cs-CZ" dirty="0" err="1"/>
              <a:t>Montessori</a:t>
            </a:r>
            <a:r>
              <a:rPr lang="cs-CZ" dirty="0"/>
              <a:t> pedagogika </a:t>
            </a:r>
          </a:p>
          <a:p>
            <a:r>
              <a:rPr lang="cs-CZ" dirty="0" err="1"/>
              <a:t>Daltonský</a:t>
            </a:r>
            <a:r>
              <a:rPr lang="cs-CZ" dirty="0"/>
              <a:t> plán </a:t>
            </a:r>
          </a:p>
          <a:p>
            <a:r>
              <a:rPr lang="cs-CZ" dirty="0" err="1"/>
              <a:t>Freinetovská</a:t>
            </a:r>
            <a:r>
              <a:rPr lang="cs-CZ" dirty="0"/>
              <a:t> škola </a:t>
            </a:r>
          </a:p>
          <a:p>
            <a:r>
              <a:rPr lang="cs-CZ" dirty="0"/>
              <a:t>Jenský plán </a:t>
            </a:r>
          </a:p>
        </p:txBody>
      </p:sp>
    </p:spTree>
    <p:extLst>
      <p:ext uri="{BB962C8B-B14F-4D97-AF65-F5344CB8AC3E}">
        <p14:creationId xmlns:p14="http://schemas.microsoft.com/office/powerpoint/2010/main" val="3913391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Učební styly</a:t>
            </a:r>
          </a:p>
        </p:txBody>
      </p:sp>
      <p:sp>
        <p:nvSpPr>
          <p:cNvPr id="3" name="Zástupný symbol pro obsah 2"/>
          <p:cNvSpPr>
            <a:spLocks noGrp="1"/>
          </p:cNvSpPr>
          <p:nvPr>
            <p:ph idx="1"/>
          </p:nvPr>
        </p:nvSpPr>
        <p:spPr/>
        <p:txBody>
          <a:bodyPr/>
          <a:lstStyle/>
          <a:p>
            <a:r>
              <a:rPr lang="cs-CZ" dirty="0"/>
              <a:t>Nikdo neví, co to je </a:t>
            </a:r>
            <a:r>
              <a:rPr lang="cs-CZ" dirty="0">
                <a:sym typeface="Wingdings" panose="05000000000000000000" pitchFamily="2" charset="2"/>
              </a:rPr>
              <a:t></a:t>
            </a:r>
          </a:p>
          <a:p>
            <a:r>
              <a:rPr lang="cs-CZ" dirty="0">
                <a:sym typeface="Wingdings" panose="05000000000000000000" pitchFamily="2" charset="2"/>
              </a:rPr>
              <a:t>Mareš: </a:t>
            </a:r>
            <a:r>
              <a:rPr lang="cs-CZ" dirty="0"/>
              <a:t>„</a:t>
            </a:r>
            <a:r>
              <a:rPr lang="cs-CZ" i="1" dirty="0"/>
              <a:t>postupy při učení, které jedinec používá v určitém období života ve většině situací pedagogického typu. Jsou do jisté míry nezávislé na obsahu učení. Vznikají na vrozeném základu (kognitivní styl) a rozvíjejí se spolupůsobením vnitřních i vnějších vlivů.</a:t>
            </a:r>
            <a:r>
              <a:rPr lang="cs-CZ" dirty="0"/>
              <a:t>“</a:t>
            </a:r>
          </a:p>
        </p:txBody>
      </p:sp>
    </p:spTree>
    <p:extLst>
      <p:ext uri="{BB962C8B-B14F-4D97-AF65-F5344CB8AC3E}">
        <p14:creationId xmlns:p14="http://schemas.microsoft.com/office/powerpoint/2010/main" val="1359175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4E6956-462B-47BC-BEC2-1ACE4B9D06A3}"/>
              </a:ext>
            </a:extLst>
          </p:cNvPr>
          <p:cNvSpPr>
            <a:spLocks noGrp="1"/>
          </p:cNvSpPr>
          <p:nvPr>
            <p:ph type="title"/>
          </p:nvPr>
        </p:nvSpPr>
        <p:spPr/>
        <p:txBody>
          <a:bodyPr/>
          <a:lstStyle/>
          <a:p>
            <a:r>
              <a:rPr lang="cs-CZ" dirty="0"/>
              <a:t>Co je to zač?</a:t>
            </a:r>
          </a:p>
        </p:txBody>
      </p:sp>
      <p:sp>
        <p:nvSpPr>
          <p:cNvPr id="3" name="Zástupný obsah 2">
            <a:extLst>
              <a:ext uri="{FF2B5EF4-FFF2-40B4-BE49-F238E27FC236}">
                <a16:creationId xmlns:a16="http://schemas.microsoft.com/office/drawing/2014/main" id="{D5DC0398-D8ED-447A-A5B8-67ABF5B26765}"/>
              </a:ext>
            </a:extLst>
          </p:cNvPr>
          <p:cNvSpPr>
            <a:spLocks noGrp="1"/>
          </p:cNvSpPr>
          <p:nvPr>
            <p:ph idx="1"/>
          </p:nvPr>
        </p:nvSpPr>
        <p:spPr/>
        <p:txBody>
          <a:bodyPr/>
          <a:lstStyle/>
          <a:p>
            <a:r>
              <a:rPr lang="cs-CZ" dirty="0"/>
              <a:t>Cílem kurzu je nabídnout studentům základní vhled do </a:t>
            </a:r>
            <a:r>
              <a:rPr lang="cs-CZ" dirty="0" err="1"/>
              <a:t>edTechu</a:t>
            </a:r>
            <a:r>
              <a:rPr lang="cs-CZ" dirty="0"/>
              <a:t>: od úvodní teorie po zkušenost práce s vybranými nástroji</a:t>
            </a:r>
          </a:p>
          <a:p>
            <a:r>
              <a:rPr lang="cs-CZ" dirty="0"/>
              <a:t>Primárně je určený pro studenty přecházející z bakalářského stupně na magisterský z jiného oboru jenž je ISK v Brně</a:t>
            </a:r>
          </a:p>
          <a:p>
            <a:r>
              <a:rPr lang="cs-CZ" dirty="0"/>
              <a:t>Cílem je nalákat na </a:t>
            </a:r>
            <a:r>
              <a:rPr lang="cs-CZ" dirty="0" err="1"/>
              <a:t>edTech</a:t>
            </a:r>
            <a:r>
              <a:rPr lang="cs-CZ" dirty="0"/>
              <a:t> a pomoci v začátcích</a:t>
            </a:r>
          </a:p>
        </p:txBody>
      </p:sp>
    </p:spTree>
    <p:extLst>
      <p:ext uri="{BB962C8B-B14F-4D97-AF65-F5344CB8AC3E}">
        <p14:creationId xmlns:p14="http://schemas.microsoft.com/office/powerpoint/2010/main" val="3156174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F7207B7B-5C57-458C-BE38-95D2CD765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77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5" y="0"/>
            <a:ext cx="4654295"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8109235" y="863695"/>
            <a:ext cx="3511233" cy="3779995"/>
          </a:xfrm>
        </p:spPr>
        <p:txBody>
          <a:bodyPr vert="horz" lIns="91440" tIns="45720" rIns="91440" bIns="45720" rtlCol="0" anchor="ctr">
            <a:normAutofit/>
          </a:bodyPr>
          <a:lstStyle/>
          <a:p>
            <a:pPr>
              <a:lnSpc>
                <a:spcPct val="90000"/>
              </a:lnSpc>
            </a:pPr>
            <a:r>
              <a:rPr lang="en-US" sz="3600">
                <a:solidFill>
                  <a:schemeClr val="tx1"/>
                </a:solidFill>
              </a:rPr>
              <a:t>Model vztahů mezi motivací, záměry, průběhem a výsledky učení</a:t>
            </a:r>
          </a:p>
        </p:txBody>
      </p:sp>
      <p:sp>
        <p:nvSpPr>
          <p:cNvPr id="83" name="Rectangle 82">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026" name="Picture 2" descr="C:\Users\user\Desktop\Uceni.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376859" y="647808"/>
            <a:ext cx="4786375" cy="5581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36191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053" name="Rectangle 72">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054" name="Rectangle 74">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55" name="Rectangle 76">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056" name="Rectangle 78">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57" name="Rectangle 80">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8109235" y="863695"/>
            <a:ext cx="3511233" cy="3779995"/>
          </a:xfrm>
        </p:spPr>
        <p:txBody>
          <a:bodyPr vert="horz" lIns="91440" tIns="45720" rIns="91440" bIns="45720" rtlCol="0" anchor="ctr">
            <a:normAutofit/>
          </a:bodyPr>
          <a:lstStyle/>
          <a:p>
            <a:r>
              <a:rPr lang="en-US" sz="3600">
                <a:solidFill>
                  <a:schemeClr val="tx1"/>
                </a:solidFill>
                <a:hlinkClick r:id="rId2"/>
              </a:rPr>
              <a:t>Učební styly podle smyslů</a:t>
            </a:r>
            <a:r>
              <a:rPr lang="en-US" sz="3600">
                <a:solidFill>
                  <a:schemeClr val="tx1"/>
                </a:solidFill>
              </a:rPr>
              <a:t> (ale nejen jich)</a:t>
            </a:r>
          </a:p>
        </p:txBody>
      </p:sp>
      <p:pic>
        <p:nvPicPr>
          <p:cNvPr id="2050" name="Picture 2" descr="C:\Users\user\Desktop\memstyles.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027" r="1" b="1"/>
          <a:stretch/>
        </p:blipFill>
        <p:spPr bwMode="auto">
          <a:xfrm>
            <a:off x="20" y="10"/>
            <a:ext cx="7537685"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8" name="Rectangle 82">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2709014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Sedm učebních stylů</a:t>
            </a:r>
          </a:p>
        </p:txBody>
      </p:sp>
      <p:sp>
        <p:nvSpPr>
          <p:cNvPr id="3" name="Zástupný symbol pro obsah 2"/>
          <p:cNvSpPr>
            <a:spLocks noGrp="1"/>
          </p:cNvSpPr>
          <p:nvPr>
            <p:ph idx="1"/>
          </p:nvPr>
        </p:nvSpPr>
        <p:spPr/>
        <p:txBody>
          <a:bodyPr>
            <a:normAutofit/>
          </a:bodyPr>
          <a:lstStyle/>
          <a:p>
            <a:r>
              <a:rPr lang="cs-CZ" b="1" dirty="0"/>
              <a:t>Vizuální</a:t>
            </a:r>
            <a:r>
              <a:rPr lang="cs-CZ" dirty="0"/>
              <a:t> (prostorové): Dáváte přednost použití obrázků, obrázků a prostorového porozumění.</a:t>
            </a:r>
          </a:p>
          <a:p>
            <a:r>
              <a:rPr lang="cs-CZ" b="1" dirty="0"/>
              <a:t>Sluchové</a:t>
            </a:r>
            <a:r>
              <a:rPr lang="cs-CZ" dirty="0"/>
              <a:t> (sluchově-hudební): Dáváte přednost použití zvuku a hudby.</a:t>
            </a:r>
          </a:p>
          <a:p>
            <a:r>
              <a:rPr lang="cs-CZ" b="1" dirty="0"/>
              <a:t>Verbální</a:t>
            </a:r>
            <a:r>
              <a:rPr lang="cs-CZ" dirty="0"/>
              <a:t> (lingvistická): Dáváte přednost slovům, a to jak v řeči, tak v psaní.</a:t>
            </a:r>
          </a:p>
          <a:p>
            <a:r>
              <a:rPr lang="cs-CZ" b="1" dirty="0"/>
              <a:t>Fyzické</a:t>
            </a:r>
            <a:r>
              <a:rPr lang="cs-CZ" dirty="0"/>
              <a:t> (kinestetické): Dáváte přednost používání těla, rukou a pocitu dotyku.</a:t>
            </a:r>
          </a:p>
          <a:p>
            <a:r>
              <a:rPr lang="cs-CZ" b="1" dirty="0"/>
              <a:t>Logické</a:t>
            </a:r>
            <a:r>
              <a:rPr lang="cs-CZ" dirty="0"/>
              <a:t> (matematické): dáváte přednost logice, úvahám a systémům.</a:t>
            </a:r>
          </a:p>
          <a:p>
            <a:r>
              <a:rPr lang="cs-CZ" b="1" dirty="0"/>
              <a:t>Sociální</a:t>
            </a:r>
            <a:r>
              <a:rPr lang="cs-CZ" dirty="0"/>
              <a:t> (interpersonální): Dáváte přednost skupině nebo jiným lidem.</a:t>
            </a:r>
          </a:p>
          <a:p>
            <a:r>
              <a:rPr lang="cs-CZ" b="1" dirty="0"/>
              <a:t>Individuální </a:t>
            </a:r>
            <a:r>
              <a:rPr lang="cs-CZ" dirty="0"/>
              <a:t>(intrapersonální): Dáváte přednost práci sama a využívat samostudium.</a:t>
            </a:r>
          </a:p>
        </p:txBody>
      </p:sp>
    </p:spTree>
    <p:extLst>
      <p:ext uri="{BB962C8B-B14F-4D97-AF65-F5344CB8AC3E}">
        <p14:creationId xmlns:p14="http://schemas.microsoft.com/office/powerpoint/2010/main" val="3886794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Vztah k online vzdělávání</a:t>
            </a:r>
          </a:p>
        </p:txBody>
      </p:sp>
      <p:sp>
        <p:nvSpPr>
          <p:cNvPr id="3" name="Zástupný symbol pro obsah 2"/>
          <p:cNvSpPr>
            <a:spLocks noGrp="1"/>
          </p:cNvSpPr>
          <p:nvPr>
            <p:ph idx="1"/>
          </p:nvPr>
        </p:nvSpPr>
        <p:spPr/>
        <p:txBody>
          <a:bodyPr>
            <a:normAutofit/>
          </a:bodyPr>
          <a:lstStyle/>
          <a:p>
            <a:r>
              <a:rPr lang="cs-CZ" dirty="0"/>
              <a:t>Různí studenti preferují různě tvořený obsah, ale také úkoly, formy prostředí,... I sociální interakce</a:t>
            </a:r>
          </a:p>
          <a:p>
            <a:r>
              <a:rPr lang="cs-CZ" dirty="0"/>
              <a:t>Současné online vzdělávání silně staví na podpoře sociálních interakcí a spolupráci (</a:t>
            </a:r>
            <a:r>
              <a:rPr lang="cs-CZ" dirty="0" err="1"/>
              <a:t>konektivismus</a:t>
            </a:r>
            <a:r>
              <a:rPr lang="cs-CZ" dirty="0"/>
              <a:t>, konstruktivismus, pragmatická tradice,...) – je to vhodné pro všechny?</a:t>
            </a:r>
          </a:p>
          <a:p>
            <a:r>
              <a:rPr lang="cs-CZ" dirty="0"/>
              <a:t>Růžné pojetí také vede k různým formám testování, která jsou na preferovaných stylech ale funkčně závislá.</a:t>
            </a:r>
          </a:p>
          <a:p>
            <a:endParaRPr lang="cs-CZ" dirty="0"/>
          </a:p>
        </p:txBody>
      </p:sp>
    </p:spTree>
    <p:extLst>
      <p:ext uri="{BB962C8B-B14F-4D97-AF65-F5344CB8AC3E}">
        <p14:creationId xmlns:p14="http://schemas.microsoft.com/office/powerpoint/2010/main" val="3976355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88" name="Rectangle 80">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4797" y="849057"/>
            <a:ext cx="3703320" cy="94997"/>
          </a:xfrm>
          <a:prstGeom prst="rect">
            <a:avLst/>
          </a:prstGeom>
          <a:solidFill>
            <a:schemeClr val="bg1">
              <a:alpha val="9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9" name="Rectangle 82">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5983" y="1001486"/>
            <a:ext cx="3702134" cy="4213747"/>
          </a:xfrm>
          <a:prstGeom prst="rect">
            <a:avLst/>
          </a:prstGeom>
          <a:solidFill>
            <a:schemeClr val="bg1">
              <a:alpha val="95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7920507" y="1186426"/>
            <a:ext cx="3374265" cy="938766"/>
          </a:xfrm>
        </p:spPr>
        <p:txBody>
          <a:bodyPr vert="horz" lIns="91440" tIns="45720" rIns="91440" bIns="45720" rtlCol="0">
            <a:normAutofit/>
          </a:bodyPr>
          <a:lstStyle/>
          <a:p>
            <a:r>
              <a:rPr lang="en-US" sz="2400">
                <a:solidFill>
                  <a:schemeClr val="tx1"/>
                </a:solidFill>
                <a:hlinkClick r:id="rId3"/>
              </a:rPr>
              <a:t>Co dělá učení?</a:t>
            </a:r>
            <a:endParaRPr lang="en-US" sz="2400">
              <a:solidFill>
                <a:schemeClr val="tx1"/>
              </a:solidFill>
            </a:endParaRPr>
          </a:p>
        </p:txBody>
      </p:sp>
      <p:sp>
        <p:nvSpPr>
          <p:cNvPr id="3090" name="Content Placeholder 3085">
            <a:extLst>
              <a:ext uri="{FF2B5EF4-FFF2-40B4-BE49-F238E27FC236}">
                <a16:creationId xmlns:a16="http://schemas.microsoft.com/office/drawing/2014/main" id="{DF4D4167-A0A7-4D70-8FCB-84DB511A230F}"/>
              </a:ext>
            </a:extLst>
          </p:cNvPr>
          <p:cNvSpPr>
            <a:spLocks noGrp="1"/>
          </p:cNvSpPr>
          <p:nvPr>
            <p:ph idx="1"/>
          </p:nvPr>
        </p:nvSpPr>
        <p:spPr>
          <a:xfrm>
            <a:off x="7920508" y="2266683"/>
            <a:ext cx="3266704" cy="2704562"/>
          </a:xfrm>
        </p:spPr>
        <p:txBody>
          <a:bodyPr>
            <a:normAutofit/>
          </a:bodyPr>
          <a:lstStyle/>
          <a:p>
            <a:endParaRPr lang="en-US" sz="1600"/>
          </a:p>
        </p:txBody>
      </p:sp>
    </p:spTree>
    <p:extLst>
      <p:ext uri="{BB962C8B-B14F-4D97-AF65-F5344CB8AC3E}">
        <p14:creationId xmlns:p14="http://schemas.microsoft.com/office/powerpoint/2010/main" val="2473789435"/>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Fact-based</a:t>
            </a:r>
            <a:r>
              <a:rPr lang="cs-CZ" dirty="0"/>
              <a:t> x </a:t>
            </a:r>
            <a:r>
              <a:rPr lang="cs-CZ" dirty="0" err="1"/>
              <a:t>Inquiry-based</a:t>
            </a:r>
            <a:r>
              <a:rPr lang="cs-CZ" dirty="0"/>
              <a:t> </a:t>
            </a:r>
            <a:r>
              <a:rPr lang="cs-CZ" dirty="0" err="1"/>
              <a:t>learning</a:t>
            </a:r>
            <a:endParaRPr lang="cs-CZ" dirty="0"/>
          </a:p>
        </p:txBody>
      </p:sp>
      <p:sp>
        <p:nvSpPr>
          <p:cNvPr id="3" name="Zástupný symbol pro obsah 2"/>
          <p:cNvSpPr>
            <a:spLocks noGrp="1"/>
          </p:cNvSpPr>
          <p:nvPr>
            <p:ph idx="1"/>
          </p:nvPr>
        </p:nvSpPr>
        <p:spPr/>
        <p:txBody>
          <a:bodyPr>
            <a:normAutofit/>
          </a:bodyPr>
          <a:lstStyle/>
          <a:p>
            <a:r>
              <a:rPr lang="cs-CZ" dirty="0" err="1"/>
              <a:t>Fact-based</a:t>
            </a:r>
            <a:r>
              <a:rPr lang="cs-CZ" dirty="0"/>
              <a:t> </a:t>
            </a:r>
            <a:r>
              <a:rPr lang="cs-CZ" dirty="0" err="1"/>
              <a:t>learning</a:t>
            </a:r>
            <a:r>
              <a:rPr lang="cs-CZ" dirty="0"/>
              <a:t>:</a:t>
            </a:r>
          </a:p>
          <a:p>
            <a:pPr lvl="1"/>
            <a:r>
              <a:rPr lang="cs-CZ" dirty="0"/>
              <a:t>Učení založené na konkrétních, jasně měřitelných a zjistitelných znalostech a dovednostech</a:t>
            </a:r>
          </a:p>
          <a:p>
            <a:pPr lvl="1"/>
            <a:r>
              <a:rPr lang="cs-CZ" dirty="0"/>
              <a:t>Značný důraz je kladen na fakta, uzavřené úlohy,...</a:t>
            </a:r>
          </a:p>
          <a:p>
            <a:pPr lvl="1"/>
            <a:r>
              <a:rPr lang="cs-CZ" dirty="0"/>
              <a:t>Výhoda: rychlé a efektivní osvojení si určitého postupu, automatizace činnosti, jistota v konání</a:t>
            </a:r>
          </a:p>
          <a:p>
            <a:r>
              <a:rPr lang="cs-CZ" dirty="0" err="1"/>
              <a:t>Inquiry-based</a:t>
            </a:r>
            <a:r>
              <a:rPr lang="cs-CZ" dirty="0"/>
              <a:t> </a:t>
            </a:r>
            <a:r>
              <a:rPr lang="cs-CZ" dirty="0" err="1"/>
              <a:t>learning</a:t>
            </a:r>
            <a:r>
              <a:rPr lang="cs-CZ" dirty="0"/>
              <a:t>:</a:t>
            </a:r>
          </a:p>
          <a:p>
            <a:pPr lvl="1"/>
            <a:r>
              <a:rPr lang="cs-CZ" dirty="0"/>
              <a:t>Učení je založené na samostatné (</a:t>
            </a:r>
            <a:r>
              <a:rPr lang="cs-CZ"/>
              <a:t>i skupinové) </a:t>
            </a:r>
            <a:r>
              <a:rPr lang="cs-CZ" dirty="0"/>
              <a:t>práci, zkoumání a tázání se</a:t>
            </a:r>
          </a:p>
          <a:p>
            <a:pPr lvl="1"/>
            <a:r>
              <a:rPr lang="cs-CZ" dirty="0"/>
              <a:t>Důraz je kladen na otevřené problémy, otázky, zájem studenta</a:t>
            </a:r>
          </a:p>
          <a:p>
            <a:pPr lvl="1"/>
            <a:r>
              <a:rPr lang="cs-CZ" dirty="0"/>
              <a:t>Problémy: nižší míra standardizace, často pomalejší pokroky, nižší míra jasného hodnocení, ...</a:t>
            </a:r>
          </a:p>
          <a:p>
            <a:pPr lvl="1"/>
            <a:r>
              <a:rPr lang="cs-CZ" dirty="0"/>
              <a:t>Spadá sem například „</a:t>
            </a:r>
            <a:r>
              <a:rPr lang="cs-CZ" dirty="0">
                <a:hlinkClick r:id="rId2"/>
              </a:rPr>
              <a:t>Hejného metoda</a:t>
            </a:r>
            <a:r>
              <a:rPr lang="cs-CZ" dirty="0"/>
              <a:t>“ (2015 – 20 % tříd na 1. stupni užívá jeho učebnice)</a:t>
            </a:r>
          </a:p>
        </p:txBody>
      </p:sp>
    </p:spTree>
    <p:extLst>
      <p:ext uri="{BB962C8B-B14F-4D97-AF65-F5344CB8AC3E}">
        <p14:creationId xmlns:p14="http://schemas.microsoft.com/office/powerpoint/2010/main" val="3215945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Fact-based</a:t>
            </a:r>
            <a:r>
              <a:rPr lang="cs-CZ" dirty="0"/>
              <a:t> x </a:t>
            </a:r>
            <a:r>
              <a:rPr lang="cs-CZ" dirty="0" err="1"/>
              <a:t>Inquiry-based</a:t>
            </a:r>
            <a:r>
              <a:rPr lang="cs-CZ" dirty="0"/>
              <a:t> </a:t>
            </a:r>
            <a:r>
              <a:rPr lang="cs-CZ" dirty="0" err="1"/>
              <a:t>learning</a:t>
            </a:r>
            <a:endParaRPr lang="cs-CZ" dirty="0"/>
          </a:p>
        </p:txBody>
      </p:sp>
      <p:sp>
        <p:nvSpPr>
          <p:cNvPr id="3" name="Zástupný symbol pro obsah 2"/>
          <p:cNvSpPr>
            <a:spLocks noGrp="1"/>
          </p:cNvSpPr>
          <p:nvPr>
            <p:ph idx="1"/>
          </p:nvPr>
        </p:nvSpPr>
        <p:spPr/>
        <p:txBody>
          <a:bodyPr>
            <a:normAutofit/>
          </a:bodyPr>
          <a:lstStyle/>
          <a:p>
            <a:r>
              <a:rPr lang="cs-CZ" dirty="0"/>
              <a:t>Motivace k „vědeckému učení“ (NSES 1996):</a:t>
            </a:r>
          </a:p>
          <a:p>
            <a:pPr lvl="1"/>
            <a:r>
              <a:rPr lang="cs-CZ" dirty="0"/>
              <a:t>Studenti by měli být schopni rozpoznat, že věda je víc než zapamatování a znalost faktů.</a:t>
            </a:r>
          </a:p>
          <a:p>
            <a:pPr lvl="1"/>
            <a:r>
              <a:rPr lang="cs-CZ" dirty="0"/>
              <a:t>Studenti by měli mít možnost rozvíjet nové znalosti, které vycházejí z jejich předchozích znalostí a vědeckých myšlenek.</a:t>
            </a:r>
          </a:p>
          <a:p>
            <a:pPr lvl="1"/>
            <a:r>
              <a:rPr lang="cs-CZ" dirty="0"/>
              <a:t>Studenti budou rozvíjet nové znalosti tím, že restrukturalizují své předchozí chápání vědeckých konceptů a přidávají nové informace.</a:t>
            </a:r>
          </a:p>
          <a:p>
            <a:pPr lvl="1"/>
            <a:r>
              <a:rPr lang="cs-CZ" dirty="0"/>
              <a:t>Učení je ovlivněno sociálním prostředím studentů, které mají možnost se navzájem učit.</a:t>
            </a:r>
          </a:p>
          <a:p>
            <a:pPr lvl="1"/>
            <a:r>
              <a:rPr lang="cs-CZ" dirty="0"/>
              <a:t>Studenti převezmou kontrolu nad svým učením.</a:t>
            </a:r>
          </a:p>
          <a:p>
            <a:pPr lvl="1"/>
            <a:r>
              <a:rPr lang="cs-CZ" dirty="0"/>
              <a:t>Rozsah, v němž se studenti mohou naučit s hlubokým porozuměním, ovlivní přenosnost svých nových poznatků do reálných životních kontextů.</a:t>
            </a:r>
          </a:p>
        </p:txBody>
      </p:sp>
    </p:spTree>
    <p:extLst>
      <p:ext uri="{BB962C8B-B14F-4D97-AF65-F5344CB8AC3E}">
        <p14:creationId xmlns:p14="http://schemas.microsoft.com/office/powerpoint/2010/main" val="3178512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Učení zaměřené na studenta x učení zaměřené na obsah</a:t>
            </a:r>
          </a:p>
        </p:txBody>
      </p:sp>
      <p:sp>
        <p:nvSpPr>
          <p:cNvPr id="3" name="Zástupný symbol pro obsah 2"/>
          <p:cNvSpPr>
            <a:spLocks noGrp="1"/>
          </p:cNvSpPr>
          <p:nvPr>
            <p:ph idx="1"/>
          </p:nvPr>
        </p:nvSpPr>
        <p:spPr/>
        <p:txBody>
          <a:bodyPr>
            <a:normAutofit/>
          </a:bodyPr>
          <a:lstStyle/>
          <a:p>
            <a:r>
              <a:rPr lang="cs-CZ" dirty="0"/>
              <a:t>Učení může vycházet ze dvou základní pojetí:</a:t>
            </a:r>
          </a:p>
          <a:p>
            <a:pPr lvl="1"/>
            <a:r>
              <a:rPr lang="cs-CZ" dirty="0"/>
              <a:t>Zaměření na žáka: cílem vzdělávání je rozvoj jednotlivce na základě jeho edukačních potřeb. Cíle vzdělávání pomáhá sám formulovat. Žák definuje potřebu a učitel mu s jejím naplněním pomáhá.</a:t>
            </a:r>
          </a:p>
          <a:p>
            <a:pPr lvl="1"/>
            <a:r>
              <a:rPr lang="cs-CZ" dirty="0"/>
              <a:t>Zaměření na obsah: učení je determinováno kurikulem a vede k jisté </a:t>
            </a:r>
            <a:r>
              <a:rPr lang="cs-CZ" dirty="0" err="1"/>
              <a:t>standardizovanosti</a:t>
            </a:r>
            <a:r>
              <a:rPr lang="cs-CZ" dirty="0"/>
              <a:t> a měřitelnosti. Umožňuje například plošné testování, regulovaná povolání atp. Kurikulum definuje cíle, učitel ve spolupráci s žákem usiluje o jejich naplnění.</a:t>
            </a:r>
          </a:p>
          <a:p>
            <a:r>
              <a:rPr lang="cs-CZ" dirty="0"/>
              <a:t>Každá školní edukace je ale v posledku pedocentrická.</a:t>
            </a:r>
          </a:p>
        </p:txBody>
      </p:sp>
    </p:spTree>
    <p:extLst>
      <p:ext uri="{BB962C8B-B14F-4D97-AF65-F5344CB8AC3E}">
        <p14:creationId xmlns:p14="http://schemas.microsoft.com/office/powerpoint/2010/main" val="3636944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Bloomova</a:t>
            </a:r>
            <a:r>
              <a:rPr lang="cs-CZ" dirty="0"/>
              <a:t> taxonomie</a:t>
            </a:r>
          </a:p>
        </p:txBody>
      </p:sp>
      <p:sp>
        <p:nvSpPr>
          <p:cNvPr id="3" name="Zástupný symbol pro obsah 2"/>
          <p:cNvSpPr>
            <a:spLocks noGrp="1"/>
          </p:cNvSpPr>
          <p:nvPr>
            <p:ph idx="1"/>
          </p:nvPr>
        </p:nvSpPr>
        <p:spPr/>
        <p:txBody>
          <a:bodyPr/>
          <a:lstStyle/>
          <a:p>
            <a:r>
              <a:rPr lang="cs-CZ" dirty="0"/>
              <a:t>Cílem je klasifikovat vzdělávací cíle</a:t>
            </a:r>
          </a:p>
          <a:p>
            <a:r>
              <a:rPr lang="cs-CZ" dirty="0"/>
              <a:t>Obecně platí, že vyšší cíle předpokládají nižší</a:t>
            </a:r>
          </a:p>
          <a:p>
            <a:r>
              <a:rPr lang="cs-CZ" dirty="0"/>
              <a:t>S postupem vzhůru roste komplexnost</a:t>
            </a:r>
          </a:p>
          <a:p>
            <a:r>
              <a:rPr lang="cs-CZ" dirty="0"/>
              <a:t>Mohou být spojené s technologiemi</a:t>
            </a:r>
          </a:p>
          <a:p>
            <a:r>
              <a:rPr lang="cs-CZ" dirty="0"/>
              <a:t>Mohou být vícedimensionální</a:t>
            </a:r>
          </a:p>
          <a:p>
            <a:r>
              <a:rPr lang="cs-CZ" dirty="0"/>
              <a:t>Znalostní dimense x kognitivní dimense (klasický </a:t>
            </a:r>
            <a:r>
              <a:rPr lang="cs-CZ" dirty="0" err="1"/>
              <a:t>Bloom</a:t>
            </a:r>
            <a:r>
              <a:rPr lang="cs-CZ" dirty="0"/>
              <a:t>)</a:t>
            </a:r>
          </a:p>
        </p:txBody>
      </p:sp>
    </p:spTree>
    <p:extLst>
      <p:ext uri="{BB962C8B-B14F-4D97-AF65-F5344CB8AC3E}">
        <p14:creationId xmlns:p14="http://schemas.microsoft.com/office/powerpoint/2010/main" val="3419861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101" name="Rectangle 72">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102" name="Rectangle 74">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103" name="Rectangle 76">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104" name="Rectangle 78">
            <a:extLst>
              <a:ext uri="{FF2B5EF4-FFF2-40B4-BE49-F238E27FC236}">
                <a16:creationId xmlns:a16="http://schemas.microsoft.com/office/drawing/2014/main" id="{F7207B7B-5C57-458C-BE38-95D2CD765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77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80">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5" y="0"/>
            <a:ext cx="4654295"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8109235" y="863695"/>
            <a:ext cx="3511233" cy="3779995"/>
          </a:xfrm>
        </p:spPr>
        <p:txBody>
          <a:bodyPr vert="horz" lIns="91440" tIns="45720" rIns="91440" bIns="45720" rtlCol="0" anchor="ctr">
            <a:normAutofit/>
          </a:bodyPr>
          <a:lstStyle/>
          <a:p>
            <a:r>
              <a:rPr lang="en-US" sz="3600">
                <a:solidFill>
                  <a:schemeClr val="tx1"/>
                </a:solidFill>
              </a:rPr>
              <a:t>Bloomova taxonomie vzdělávacích cílů</a:t>
            </a:r>
          </a:p>
        </p:txBody>
      </p:sp>
      <p:sp>
        <p:nvSpPr>
          <p:cNvPr id="4106" name="Rectangle 82">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098" name="Picture 2" descr="C:\Users\user\Desktop\Blooms-Taxonomy-650x366.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3465" y="1679995"/>
            <a:ext cx="6253164" cy="3517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27523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03BAFC-D1FC-4220-8288-55B97F4E093B}"/>
              </a:ext>
            </a:extLst>
          </p:cNvPr>
          <p:cNvSpPr>
            <a:spLocks noGrp="1"/>
          </p:cNvSpPr>
          <p:nvPr>
            <p:ph type="title"/>
          </p:nvPr>
        </p:nvSpPr>
        <p:spPr/>
        <p:txBody>
          <a:bodyPr/>
          <a:lstStyle/>
          <a:p>
            <a:r>
              <a:rPr lang="cs-CZ" dirty="0"/>
              <a:t>Osnova Kurzu</a:t>
            </a:r>
          </a:p>
        </p:txBody>
      </p:sp>
      <p:sp>
        <p:nvSpPr>
          <p:cNvPr id="3" name="Zástupný obsah 2">
            <a:extLst>
              <a:ext uri="{FF2B5EF4-FFF2-40B4-BE49-F238E27FC236}">
                <a16:creationId xmlns:a16="http://schemas.microsoft.com/office/drawing/2014/main" id="{898A321E-2DF8-4419-B64A-9D51EC9038CB}"/>
              </a:ext>
            </a:extLst>
          </p:cNvPr>
          <p:cNvSpPr>
            <a:spLocks noGrp="1"/>
          </p:cNvSpPr>
          <p:nvPr>
            <p:ph idx="1"/>
          </p:nvPr>
        </p:nvSpPr>
        <p:spPr/>
        <p:txBody>
          <a:bodyPr>
            <a:normAutofit fontScale="85000" lnSpcReduction="20000"/>
          </a:bodyPr>
          <a:lstStyle/>
          <a:p>
            <a:r>
              <a:rPr lang="cs-CZ" dirty="0"/>
              <a:t>Organizační informace</a:t>
            </a:r>
          </a:p>
          <a:p>
            <a:r>
              <a:rPr lang="cs-CZ" dirty="0"/>
              <a:t>Pedagogické uvedení, k čemu je online vzdělávání</a:t>
            </a:r>
          </a:p>
          <a:p>
            <a:r>
              <a:rPr lang="cs-CZ" dirty="0"/>
              <a:t>Práce s vybranými nástroji (http://bit.ly/kisk2018)</a:t>
            </a:r>
          </a:p>
          <a:p>
            <a:r>
              <a:rPr lang="cs-CZ" dirty="0"/>
              <a:t>Studium zajímavých kurzů</a:t>
            </a:r>
          </a:p>
          <a:p>
            <a:pPr marL="0" indent="0">
              <a:buNone/>
            </a:pPr>
            <a:endParaRPr lang="cs-CZ" dirty="0"/>
          </a:p>
          <a:p>
            <a:r>
              <a:rPr lang="cs-CZ" dirty="0"/>
              <a:t>Kurátorství vzdělávacího obsahu</a:t>
            </a:r>
          </a:p>
          <a:p>
            <a:r>
              <a:rPr lang="cs-CZ" dirty="0"/>
              <a:t>Práce s vybranými nástroji II (http://bit.ly/kisk2018)</a:t>
            </a:r>
          </a:p>
          <a:p>
            <a:r>
              <a:rPr lang="cs-CZ" dirty="0"/>
              <a:t>Tvorba otázek a úloh, pedagogická evaluace, práce s learning </a:t>
            </a:r>
            <a:r>
              <a:rPr lang="cs-CZ" dirty="0" err="1"/>
              <a:t>analytics</a:t>
            </a:r>
            <a:endParaRPr lang="cs-CZ" dirty="0"/>
          </a:p>
          <a:p>
            <a:r>
              <a:rPr lang="cs-CZ" dirty="0"/>
              <a:t>Práce v </a:t>
            </a:r>
            <a:r>
              <a:rPr lang="cs-CZ" dirty="0" err="1"/>
              <a:t>Moodle</a:t>
            </a:r>
            <a:r>
              <a:rPr lang="cs-CZ" dirty="0"/>
              <a:t>, tvorba </a:t>
            </a:r>
            <a:r>
              <a:rPr lang="cs-CZ" dirty="0" err="1"/>
              <a:t>mikrokurzu</a:t>
            </a:r>
            <a:endParaRPr lang="cs-CZ" dirty="0"/>
          </a:p>
          <a:p>
            <a:r>
              <a:rPr lang="cs-CZ" dirty="0"/>
              <a:t>Reflexe</a:t>
            </a:r>
          </a:p>
          <a:p>
            <a:pPr marL="0" indent="0">
              <a:buNone/>
            </a:pPr>
            <a:endParaRPr lang="cs-CZ" dirty="0"/>
          </a:p>
          <a:p>
            <a:r>
              <a:rPr lang="cs-CZ" dirty="0"/>
              <a:t>Tvorba webové stránky v </a:t>
            </a:r>
            <a:r>
              <a:rPr lang="cs-CZ" dirty="0" err="1"/>
              <a:t>Umbraco</a:t>
            </a:r>
            <a:r>
              <a:rPr lang="cs-CZ" dirty="0"/>
              <a:t> (středa dopoledne)</a:t>
            </a:r>
          </a:p>
        </p:txBody>
      </p:sp>
    </p:spTree>
    <p:extLst>
      <p:ext uri="{BB962C8B-B14F-4D97-AF65-F5344CB8AC3E}">
        <p14:creationId xmlns:p14="http://schemas.microsoft.com/office/powerpoint/2010/main" val="3954823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F7207B7B-5C57-458C-BE38-95D2CD765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77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5" y="0"/>
            <a:ext cx="4654295"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8109235" y="863695"/>
            <a:ext cx="3511233" cy="3779995"/>
          </a:xfrm>
        </p:spPr>
        <p:txBody>
          <a:bodyPr vert="horz" lIns="91440" tIns="45720" rIns="91440" bIns="45720" rtlCol="0" anchor="ctr">
            <a:normAutofit/>
          </a:bodyPr>
          <a:lstStyle/>
          <a:p>
            <a:r>
              <a:rPr lang="en-US" sz="3600">
                <a:solidFill>
                  <a:schemeClr val="tx1"/>
                </a:solidFill>
              </a:rPr>
              <a:t>Bloomova taxonomie vzdělávacích cílů</a:t>
            </a:r>
          </a:p>
        </p:txBody>
      </p:sp>
      <p:sp>
        <p:nvSpPr>
          <p:cNvPr id="83" name="Rectangle 82">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122" name="Picture 2" descr="C:\Users\user\Desktop\2.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3465" y="1703444"/>
            <a:ext cx="6253164" cy="3470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927228"/>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F7207B7B-5C57-458C-BE38-95D2CD765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77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5" y="0"/>
            <a:ext cx="4654295"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8109235" y="863695"/>
            <a:ext cx="3511233" cy="3779995"/>
          </a:xfrm>
        </p:spPr>
        <p:txBody>
          <a:bodyPr vert="horz" lIns="91440" tIns="45720" rIns="91440" bIns="45720" rtlCol="0" anchor="ctr">
            <a:normAutofit/>
          </a:bodyPr>
          <a:lstStyle/>
          <a:p>
            <a:r>
              <a:rPr lang="en-US" sz="3600">
                <a:solidFill>
                  <a:schemeClr val="tx1"/>
                </a:solidFill>
                <a:hlinkClick r:id="rId2"/>
              </a:rPr>
              <a:t>Kolo iPedagogiky</a:t>
            </a:r>
            <a:endParaRPr lang="en-US" sz="3600">
              <a:solidFill>
                <a:schemeClr val="tx1"/>
              </a:solidFill>
            </a:endParaRPr>
          </a:p>
        </p:txBody>
      </p:sp>
      <p:sp>
        <p:nvSpPr>
          <p:cNvPr id="83" name="Rectangle 82">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6146" name="Picture 2" descr="C:\Users\user\Desktop\PW_CZE_Whl_only.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972162" y="647808"/>
            <a:ext cx="5595769" cy="5581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006810"/>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14">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16">
            <a:extLst>
              <a:ext uri="{FF2B5EF4-FFF2-40B4-BE49-F238E27FC236}">
                <a16:creationId xmlns:a16="http://schemas.microsoft.com/office/drawing/2014/main" id="{F7207B7B-5C57-458C-BE38-95D2CD765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77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8">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5" y="0"/>
            <a:ext cx="4654295"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8109235" y="863695"/>
            <a:ext cx="3511233" cy="3779995"/>
          </a:xfrm>
        </p:spPr>
        <p:txBody>
          <a:bodyPr vert="horz" lIns="91440" tIns="45720" rIns="91440" bIns="45720" rtlCol="0" anchor="ctr">
            <a:normAutofit/>
          </a:bodyPr>
          <a:lstStyle/>
          <a:p>
            <a:r>
              <a:rPr lang="en-US" sz="3600">
                <a:solidFill>
                  <a:schemeClr val="tx1"/>
                </a:solidFill>
              </a:rPr>
              <a:t>3D Bloomova taxonomie</a:t>
            </a:r>
          </a:p>
        </p:txBody>
      </p:sp>
      <p:sp>
        <p:nvSpPr>
          <p:cNvPr id="33" name="Rectangle 20">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3465" y="1875406"/>
            <a:ext cx="6253164" cy="3126582"/>
          </a:xfrm>
          <a:prstGeom prst="rect">
            <a:avLst/>
          </a:prstGeom>
        </p:spPr>
      </p:pic>
    </p:spTree>
    <p:extLst>
      <p:ext uri="{BB962C8B-B14F-4D97-AF65-F5344CB8AC3E}">
        <p14:creationId xmlns:p14="http://schemas.microsoft.com/office/powerpoint/2010/main" val="3802790262"/>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Jak </a:t>
            </a:r>
            <a:r>
              <a:rPr lang="cs-CZ" dirty="0" err="1"/>
              <a:t>Bloomovu</a:t>
            </a:r>
            <a:r>
              <a:rPr lang="cs-CZ" dirty="0"/>
              <a:t> taxonomii používat?</a:t>
            </a:r>
          </a:p>
        </p:txBody>
      </p:sp>
      <p:sp>
        <p:nvSpPr>
          <p:cNvPr id="3" name="Zástupný symbol pro obsah 2"/>
          <p:cNvSpPr>
            <a:spLocks noGrp="1"/>
          </p:cNvSpPr>
          <p:nvPr>
            <p:ph idx="1"/>
          </p:nvPr>
        </p:nvSpPr>
        <p:spPr/>
        <p:txBody>
          <a:bodyPr>
            <a:normAutofit/>
          </a:bodyPr>
          <a:lstStyle/>
          <a:p>
            <a:r>
              <a:rPr lang="cs-CZ" dirty="0"/>
              <a:t>Práce se slovesy při tvorbě cílů, výstupů z učení i úloh</a:t>
            </a:r>
          </a:p>
          <a:p>
            <a:r>
              <a:rPr lang="cs-CZ" dirty="0"/>
              <a:t>Revize a reflexe toho, co děláme</a:t>
            </a:r>
          </a:p>
          <a:p>
            <a:r>
              <a:rPr lang="cs-CZ" dirty="0"/>
              <a:t>Inspirace na typické aktivity či úkoly</a:t>
            </a:r>
          </a:p>
          <a:p>
            <a:r>
              <a:rPr lang="cs-CZ" dirty="0"/>
              <a:t>Reflexe toho, zda v edukační aktivitě máme vše, co chceme</a:t>
            </a:r>
          </a:p>
          <a:p>
            <a:r>
              <a:rPr lang="cs-CZ" dirty="0"/>
              <a:t>Jako nástroj pro design kurzu - &gt; od spodu nahoru</a:t>
            </a:r>
          </a:p>
          <a:p>
            <a:r>
              <a:rPr lang="cs-CZ" dirty="0"/>
              <a:t>Nástroj na tvorbu testů</a:t>
            </a:r>
          </a:p>
          <a:p>
            <a:r>
              <a:rPr lang="cs-CZ" dirty="0"/>
              <a:t>Inspirace na typické nástroje a možnosti jejich využití</a:t>
            </a:r>
          </a:p>
          <a:p>
            <a:r>
              <a:rPr lang="cs-CZ" dirty="0"/>
              <a:t>Reflexe kognitivní i znalostní domény</a:t>
            </a:r>
          </a:p>
          <a:p>
            <a:r>
              <a:rPr lang="cs-CZ" dirty="0"/>
              <a:t>Ale má to i úskalí: obtížná a nejednoznačná klasifikace úloh nebo přílišný formalismus</a:t>
            </a:r>
          </a:p>
        </p:txBody>
      </p:sp>
    </p:spTree>
    <p:extLst>
      <p:ext uri="{BB962C8B-B14F-4D97-AF65-F5344CB8AC3E}">
        <p14:creationId xmlns:p14="http://schemas.microsoft.com/office/powerpoint/2010/main" val="3192868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13">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7" name="Rectangle 15">
            <a:extLst>
              <a:ext uri="{FF2B5EF4-FFF2-40B4-BE49-F238E27FC236}">
                <a16:creationId xmlns:a16="http://schemas.microsoft.com/office/drawing/2014/main" id="{9DD60C94-0C9C-47B7-BE88-045235ACC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E9F4E4A-FBD6-4AE5-A186-73818CA20B47}"/>
              </a:ext>
            </a:extLst>
          </p:cNvPr>
          <p:cNvSpPr>
            <a:spLocks noGrp="1"/>
          </p:cNvSpPr>
          <p:nvPr>
            <p:ph type="title"/>
          </p:nvPr>
        </p:nvSpPr>
        <p:spPr>
          <a:xfrm>
            <a:off x="446533" y="1552397"/>
            <a:ext cx="7231784" cy="3654081"/>
          </a:xfrm>
        </p:spPr>
        <p:txBody>
          <a:bodyPr vert="horz" lIns="91440" tIns="45720" rIns="91440" bIns="45720" rtlCol="0" anchor="ctr">
            <a:normAutofit/>
          </a:bodyPr>
          <a:lstStyle/>
          <a:p>
            <a:pPr>
              <a:lnSpc>
                <a:spcPct val="90000"/>
              </a:lnSpc>
            </a:pPr>
            <a:r>
              <a:rPr lang="en-US" sz="4600">
                <a:solidFill>
                  <a:schemeClr val="tx2"/>
                </a:solidFill>
              </a:rPr>
              <a:t>K návrhu edukačního prostředí v pragmatistiko-konstruktivistickém pojetí vzdělávání</a:t>
            </a:r>
          </a:p>
        </p:txBody>
      </p:sp>
      <p:sp>
        <p:nvSpPr>
          <p:cNvPr id="3" name="Podnadpis 2">
            <a:extLst>
              <a:ext uri="{FF2B5EF4-FFF2-40B4-BE49-F238E27FC236}">
                <a16:creationId xmlns:a16="http://schemas.microsoft.com/office/drawing/2014/main" id="{3C07BD72-93B8-42F6-A18D-DC4AC6F049C7}"/>
              </a:ext>
            </a:extLst>
          </p:cNvPr>
          <p:cNvSpPr>
            <a:spLocks noGrp="1"/>
          </p:cNvSpPr>
          <p:nvPr>
            <p:ph type="body" idx="1"/>
          </p:nvPr>
        </p:nvSpPr>
        <p:spPr>
          <a:xfrm>
            <a:off x="8129871" y="1552397"/>
            <a:ext cx="3610575" cy="3654082"/>
          </a:xfrm>
        </p:spPr>
        <p:txBody>
          <a:bodyPr vert="horz" lIns="91440" tIns="45720" rIns="91440" bIns="45720" rtlCol="0" anchor="ctr">
            <a:normAutofit/>
          </a:bodyPr>
          <a:lstStyle/>
          <a:p>
            <a:pPr>
              <a:lnSpc>
                <a:spcPct val="90000"/>
              </a:lnSpc>
            </a:pPr>
            <a:endParaRPr lang="en-US" sz="2700" dirty="0"/>
          </a:p>
          <a:p>
            <a:pPr>
              <a:lnSpc>
                <a:spcPct val="90000"/>
              </a:lnSpc>
            </a:pPr>
            <a:r>
              <a:rPr lang="en-US" sz="2700" dirty="0" err="1"/>
              <a:t>Určeno</a:t>
            </a:r>
            <a:r>
              <a:rPr lang="en-US" sz="2700" dirty="0"/>
              <a:t> pro: </a:t>
            </a:r>
            <a:r>
              <a:rPr lang="en-US" sz="2700" b="1" dirty="0"/>
              <a:t>CHYBIK+KRISTOF ARCHITECTS &amp; URBAN DESIGNERS</a:t>
            </a:r>
            <a:endParaRPr lang="en-US" sz="2700" dirty="0"/>
          </a:p>
          <a:p>
            <a:pPr>
              <a:lnSpc>
                <a:spcPct val="90000"/>
              </a:lnSpc>
            </a:pPr>
            <a:br>
              <a:rPr lang="en-US" sz="2700" dirty="0"/>
            </a:br>
            <a:endParaRPr lang="en-US" sz="2700" dirty="0"/>
          </a:p>
        </p:txBody>
      </p:sp>
      <p:sp>
        <p:nvSpPr>
          <p:cNvPr id="11" name="Rectangle 17">
            <a:extLst>
              <a:ext uri="{FF2B5EF4-FFF2-40B4-BE49-F238E27FC236}">
                <a16:creationId xmlns:a16="http://schemas.microsoft.com/office/drawing/2014/main" id="{BFCF7016-AC99-433F-B943-24C3736E0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0"/>
            <a:ext cx="7579574" cy="6436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9">
            <a:extLst>
              <a:ext uri="{FF2B5EF4-FFF2-40B4-BE49-F238E27FC236}">
                <a16:creationId xmlns:a16="http://schemas.microsoft.com/office/drawing/2014/main" id="{A03737D1-A930-4E3E-9160-3CD4AEC72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453642"/>
            <a:ext cx="3615596" cy="64511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F71CFF33-010E-4E26-A285-83B182982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707627"/>
            <a:ext cx="11293913" cy="64922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30442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D362F3-B858-42E3-9F2A-E97CC182D3FC}"/>
              </a:ext>
            </a:extLst>
          </p:cNvPr>
          <p:cNvSpPr>
            <a:spLocks noGrp="1"/>
          </p:cNvSpPr>
          <p:nvPr>
            <p:ph type="title"/>
          </p:nvPr>
        </p:nvSpPr>
        <p:spPr/>
        <p:txBody>
          <a:bodyPr/>
          <a:lstStyle/>
          <a:p>
            <a:r>
              <a:rPr lang="cs-CZ" dirty="0"/>
              <a:t>Základní myšlenkové uchopení</a:t>
            </a:r>
          </a:p>
        </p:txBody>
      </p:sp>
      <p:sp>
        <p:nvSpPr>
          <p:cNvPr id="3" name="Zástupný obsah 2">
            <a:extLst>
              <a:ext uri="{FF2B5EF4-FFF2-40B4-BE49-F238E27FC236}">
                <a16:creationId xmlns:a16="http://schemas.microsoft.com/office/drawing/2014/main" id="{1E5A682B-2607-4305-B04B-D3963E7F2B50}"/>
              </a:ext>
            </a:extLst>
          </p:cNvPr>
          <p:cNvSpPr>
            <a:spLocks noGrp="1"/>
          </p:cNvSpPr>
          <p:nvPr>
            <p:ph idx="1"/>
          </p:nvPr>
        </p:nvSpPr>
        <p:spPr/>
        <p:txBody>
          <a:bodyPr/>
          <a:lstStyle/>
          <a:p>
            <a:r>
              <a:rPr lang="cs-CZ" dirty="0"/>
              <a:t>Vycházíme z konstruktivistických teorií a z pragmatismu.</a:t>
            </a:r>
          </a:p>
          <a:p>
            <a:r>
              <a:rPr lang="cs-CZ" dirty="0"/>
              <a:t>Cílem je vytvořit prostředí které umožní realizovat učení jako aktivní činnost spojenou se sociálními interakcemi mezi účastníky.</a:t>
            </a:r>
          </a:p>
          <a:p>
            <a:r>
              <a:rPr lang="cs-CZ" dirty="0"/>
              <a:t>Cílem je pracovat s prostředím kampusu jako s prostředím, které strukturuje myšlení.</a:t>
            </a:r>
          </a:p>
          <a:p>
            <a:r>
              <a:rPr lang="cs-CZ" dirty="0"/>
              <a:t>Učení musí být spojené s </a:t>
            </a:r>
            <a:r>
              <a:rPr lang="cs-CZ" dirty="0" err="1"/>
              <a:t>flow</a:t>
            </a:r>
            <a:r>
              <a:rPr lang="cs-CZ" dirty="0"/>
              <a:t>, to předpokládá silně uvažovat o člověku jako o bytosti mající tělo a smysly, nikoli jen jako o učícím se duchu.</a:t>
            </a:r>
          </a:p>
        </p:txBody>
      </p:sp>
    </p:spTree>
    <p:extLst>
      <p:ext uri="{BB962C8B-B14F-4D97-AF65-F5344CB8AC3E}">
        <p14:creationId xmlns:p14="http://schemas.microsoft.com/office/powerpoint/2010/main" val="3988568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EB04A9-137F-449E-94D2-83FB5CC0DDF3}"/>
              </a:ext>
            </a:extLst>
          </p:cNvPr>
          <p:cNvSpPr>
            <a:spLocks noGrp="1"/>
          </p:cNvSpPr>
          <p:nvPr>
            <p:ph type="title"/>
          </p:nvPr>
        </p:nvSpPr>
        <p:spPr/>
        <p:txBody>
          <a:bodyPr/>
          <a:lstStyle/>
          <a:p>
            <a:r>
              <a:rPr lang="cs-CZ" dirty="0"/>
              <a:t>Inspirace z </a:t>
            </a:r>
            <a:r>
              <a:rPr lang="cs-CZ" dirty="0" err="1"/>
              <a:t>CErNu</a:t>
            </a:r>
            <a:endParaRPr lang="cs-CZ" dirty="0"/>
          </a:p>
        </p:txBody>
      </p:sp>
      <p:sp>
        <p:nvSpPr>
          <p:cNvPr id="3" name="Zástupný obsah 2">
            <a:extLst>
              <a:ext uri="{FF2B5EF4-FFF2-40B4-BE49-F238E27FC236}">
                <a16:creationId xmlns:a16="http://schemas.microsoft.com/office/drawing/2014/main" id="{3AF02685-02FC-4574-B919-1220A98C9415}"/>
              </a:ext>
            </a:extLst>
          </p:cNvPr>
          <p:cNvSpPr>
            <a:spLocks noGrp="1"/>
          </p:cNvSpPr>
          <p:nvPr>
            <p:ph idx="1"/>
          </p:nvPr>
        </p:nvSpPr>
        <p:spPr/>
        <p:txBody>
          <a:bodyPr/>
          <a:lstStyle/>
          <a:p>
            <a:r>
              <a:rPr lang="cs-CZ" dirty="0"/>
              <a:t>V </a:t>
            </a:r>
            <a:r>
              <a:rPr lang="cs-CZ" dirty="0" err="1"/>
              <a:t>CERNu</a:t>
            </a:r>
            <a:r>
              <a:rPr lang="cs-CZ" dirty="0"/>
              <a:t> jsou všude (opravdu všude) informační panely (LCD obrazovky), kde se promítají aktuální výsledky z měření. Prostředí je hodně mezinárodní a když kohokoli potkáte, jsou živá data tím, o čem spolu můžete mluvit.</a:t>
            </a:r>
          </a:p>
          <a:p>
            <a:r>
              <a:rPr lang="cs-CZ" dirty="0"/>
              <a:t>Učení není záležitostí jen „v hodině“ ale je třeba vytvářet prostředí, které bude vtahovat do procesu diskusí a přemýšlení neustále. Učení musí být všudypřítomné.</a:t>
            </a:r>
          </a:p>
        </p:txBody>
      </p:sp>
    </p:spTree>
    <p:extLst>
      <p:ext uri="{BB962C8B-B14F-4D97-AF65-F5344CB8AC3E}">
        <p14:creationId xmlns:p14="http://schemas.microsoft.com/office/powerpoint/2010/main" val="1947185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3F8B45-9DA2-4212-B3A8-69883887D870}"/>
              </a:ext>
            </a:extLst>
          </p:cNvPr>
          <p:cNvSpPr>
            <a:spLocks noGrp="1"/>
          </p:cNvSpPr>
          <p:nvPr>
            <p:ph type="title"/>
          </p:nvPr>
        </p:nvSpPr>
        <p:spPr/>
        <p:txBody>
          <a:bodyPr/>
          <a:lstStyle/>
          <a:p>
            <a:r>
              <a:rPr lang="cs-CZ" dirty="0"/>
              <a:t>Inspirace z University </a:t>
            </a:r>
            <a:r>
              <a:rPr lang="cs-CZ" dirty="0" err="1"/>
              <a:t>of</a:t>
            </a:r>
            <a:r>
              <a:rPr lang="cs-CZ" dirty="0"/>
              <a:t> Minnesota I.</a:t>
            </a:r>
          </a:p>
        </p:txBody>
      </p:sp>
      <p:sp>
        <p:nvSpPr>
          <p:cNvPr id="3" name="Zástupný obsah 2">
            <a:extLst>
              <a:ext uri="{FF2B5EF4-FFF2-40B4-BE49-F238E27FC236}">
                <a16:creationId xmlns:a16="http://schemas.microsoft.com/office/drawing/2014/main" id="{207A38E7-C95E-48F5-8772-3AC99E500700}"/>
              </a:ext>
            </a:extLst>
          </p:cNvPr>
          <p:cNvSpPr>
            <a:spLocks noGrp="1"/>
          </p:cNvSpPr>
          <p:nvPr>
            <p:ph idx="1"/>
          </p:nvPr>
        </p:nvSpPr>
        <p:spPr/>
        <p:txBody>
          <a:bodyPr/>
          <a:lstStyle/>
          <a:p>
            <a:r>
              <a:rPr lang="cs-CZ" dirty="0"/>
              <a:t>Aula není stupňovitá, ale je rozdělné na stolky po cca 15 lidech. Učitel může chvíli mluvit a pak zadává práci, na které všichni aktivně pracují, individuálně nebo v týmech.  Učitel může dávat zpětnou vazbu hned, učení je aktivní a dynamické, pracuje se s možností sdílení a přepínání monitorů. Pedagog je stále viditelný díky kamerovému systému.</a:t>
            </a:r>
          </a:p>
          <a:p>
            <a:r>
              <a:rPr lang="cs-CZ" dirty="0"/>
              <a:t>Takové prostředí mění jak vztah učitel – student, na méně spojený s diskursem moci (ten kdo ví, učí ty co neví), ale také vede k týmovosti, ke schopnosti spolupracovat, v aktivizaci, v tom, co si vlastně od učení se slibujeme.</a:t>
            </a:r>
          </a:p>
        </p:txBody>
      </p:sp>
    </p:spTree>
    <p:extLst>
      <p:ext uri="{BB962C8B-B14F-4D97-AF65-F5344CB8AC3E}">
        <p14:creationId xmlns:p14="http://schemas.microsoft.com/office/powerpoint/2010/main" val="4269338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D5CC61-A664-43CE-80CC-C5BB4D91DCB0}"/>
              </a:ext>
            </a:extLst>
          </p:cNvPr>
          <p:cNvSpPr>
            <a:spLocks noGrp="1"/>
          </p:cNvSpPr>
          <p:nvPr>
            <p:ph type="title"/>
          </p:nvPr>
        </p:nvSpPr>
        <p:spPr/>
        <p:txBody>
          <a:bodyPr/>
          <a:lstStyle/>
          <a:p>
            <a:r>
              <a:rPr lang="cs-CZ" dirty="0"/>
              <a:t>Inspirace z University </a:t>
            </a:r>
            <a:r>
              <a:rPr lang="cs-CZ" dirty="0" err="1"/>
              <a:t>of</a:t>
            </a:r>
            <a:r>
              <a:rPr lang="cs-CZ" dirty="0"/>
              <a:t> Minnesota II.</a:t>
            </a:r>
          </a:p>
        </p:txBody>
      </p:sp>
      <p:sp>
        <p:nvSpPr>
          <p:cNvPr id="3" name="Zástupný obsah 2">
            <a:extLst>
              <a:ext uri="{FF2B5EF4-FFF2-40B4-BE49-F238E27FC236}">
                <a16:creationId xmlns:a16="http://schemas.microsoft.com/office/drawing/2014/main" id="{17C8820A-165D-4FE1-8150-F40C12B05572}"/>
              </a:ext>
            </a:extLst>
          </p:cNvPr>
          <p:cNvSpPr>
            <a:spLocks noGrp="1"/>
          </p:cNvSpPr>
          <p:nvPr>
            <p:ph idx="1"/>
          </p:nvPr>
        </p:nvSpPr>
        <p:spPr/>
        <p:txBody>
          <a:bodyPr/>
          <a:lstStyle/>
          <a:p>
            <a:r>
              <a:rPr lang="cs-CZ" dirty="0"/>
              <a:t>Mají zde galerii (samostatný velký pavilon) s moderním uměním. Studenti si v pauzách mohou zajít do galerie a přemýšlet zde. To je hrozně zajímavý moment, protože různé teorie kreativity zdůrazňují, že jednou z důležitých fází je změna kontextu, ve kterém přemýšlíme a galerie se k takové činnosti hodí výborně.</a:t>
            </a:r>
          </a:p>
          <a:p>
            <a:r>
              <a:rPr lang="cs-CZ" dirty="0"/>
              <a:t>Opět jde o modelování prostředí, ve kterém přemýšlíme.</a:t>
            </a:r>
          </a:p>
        </p:txBody>
      </p:sp>
    </p:spTree>
    <p:extLst>
      <p:ext uri="{BB962C8B-B14F-4D97-AF65-F5344CB8AC3E}">
        <p14:creationId xmlns:p14="http://schemas.microsoft.com/office/powerpoint/2010/main" val="1253188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30F16A-7BDC-46CE-8B39-28D35A0E4656}"/>
              </a:ext>
            </a:extLst>
          </p:cNvPr>
          <p:cNvSpPr>
            <a:spLocks noGrp="1"/>
          </p:cNvSpPr>
          <p:nvPr>
            <p:ph type="title"/>
          </p:nvPr>
        </p:nvSpPr>
        <p:spPr/>
        <p:txBody>
          <a:bodyPr/>
          <a:lstStyle/>
          <a:p>
            <a:r>
              <a:rPr lang="cs-CZ" dirty="0"/>
              <a:t>Odbočka z Brna</a:t>
            </a:r>
          </a:p>
        </p:txBody>
      </p:sp>
      <p:sp>
        <p:nvSpPr>
          <p:cNvPr id="3" name="Zástupný obsah 2">
            <a:extLst>
              <a:ext uri="{FF2B5EF4-FFF2-40B4-BE49-F238E27FC236}">
                <a16:creationId xmlns:a16="http://schemas.microsoft.com/office/drawing/2014/main" id="{3A46577B-28FF-427F-8283-9018575EC6E4}"/>
              </a:ext>
            </a:extLst>
          </p:cNvPr>
          <p:cNvSpPr>
            <a:spLocks noGrp="1"/>
          </p:cNvSpPr>
          <p:nvPr>
            <p:ph idx="1"/>
          </p:nvPr>
        </p:nvSpPr>
        <p:spPr/>
        <p:txBody>
          <a:bodyPr/>
          <a:lstStyle/>
          <a:p>
            <a:r>
              <a:rPr lang="cs-CZ" dirty="0"/>
              <a:t>V Brně na přelomu 20. a 30. let vznikaly velice zajímavé školy. Akcentovaly rozměr sociální soudržnosti školy a učení jako místo setkávání (proto byl kladen důraz na široká schodiště a prostory kolem nich). Pracovalo se běžně se střešními učebnami a třeba na Náměstí míru se čekalo, že se budou zdi školy dynamicky bourat a stavět podle aktuálně probíraných témat…. Ale vlastně nic z toho se nedělo a zůstaly budovy se špatně využitelným místem a náročné na vytápění …. A to vše jen proto, že se změnila společenská situace.</a:t>
            </a:r>
          </a:p>
        </p:txBody>
      </p:sp>
    </p:spTree>
    <p:extLst>
      <p:ext uri="{BB962C8B-B14F-4D97-AF65-F5344CB8AC3E}">
        <p14:creationId xmlns:p14="http://schemas.microsoft.com/office/powerpoint/2010/main" val="2770061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2D4C9A-1470-4F51-8424-97FAE130FC52}"/>
              </a:ext>
            </a:extLst>
          </p:cNvPr>
          <p:cNvSpPr>
            <a:spLocks noGrp="1"/>
          </p:cNvSpPr>
          <p:nvPr>
            <p:ph type="title"/>
          </p:nvPr>
        </p:nvSpPr>
        <p:spPr/>
        <p:txBody>
          <a:bodyPr/>
          <a:lstStyle/>
          <a:p>
            <a:r>
              <a:rPr lang="cs-CZ" dirty="0"/>
              <a:t>Podmínky ukončení</a:t>
            </a:r>
          </a:p>
        </p:txBody>
      </p:sp>
      <p:sp>
        <p:nvSpPr>
          <p:cNvPr id="3" name="Zástupný obsah 2">
            <a:extLst>
              <a:ext uri="{FF2B5EF4-FFF2-40B4-BE49-F238E27FC236}">
                <a16:creationId xmlns:a16="http://schemas.microsoft.com/office/drawing/2014/main" id="{4D7E4D0E-E10C-45EB-A5B3-1D23168427A8}"/>
              </a:ext>
            </a:extLst>
          </p:cNvPr>
          <p:cNvSpPr>
            <a:spLocks noGrp="1"/>
          </p:cNvSpPr>
          <p:nvPr>
            <p:ph idx="1"/>
          </p:nvPr>
        </p:nvSpPr>
        <p:spPr/>
        <p:txBody>
          <a:bodyPr/>
          <a:lstStyle/>
          <a:p>
            <a:r>
              <a:rPr lang="cs-CZ" dirty="0"/>
              <a:t>Účast aktivní na všech blocích výuky</a:t>
            </a:r>
          </a:p>
          <a:p>
            <a:r>
              <a:rPr lang="cs-CZ" dirty="0"/>
              <a:t>Hotový </a:t>
            </a:r>
            <a:r>
              <a:rPr lang="cs-CZ" dirty="0" err="1"/>
              <a:t>mikrokurz</a:t>
            </a:r>
            <a:r>
              <a:rPr lang="cs-CZ" dirty="0"/>
              <a:t> a jeho presentace</a:t>
            </a:r>
          </a:p>
        </p:txBody>
      </p:sp>
    </p:spTree>
    <p:extLst>
      <p:ext uri="{BB962C8B-B14F-4D97-AF65-F5344CB8AC3E}">
        <p14:creationId xmlns:p14="http://schemas.microsoft.com/office/powerpoint/2010/main" val="4046348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4F72DE-8B83-4B87-AA02-5E8ABC7D970A}"/>
              </a:ext>
            </a:extLst>
          </p:cNvPr>
          <p:cNvSpPr>
            <a:spLocks noGrp="1"/>
          </p:cNvSpPr>
          <p:nvPr>
            <p:ph type="title"/>
          </p:nvPr>
        </p:nvSpPr>
        <p:spPr/>
        <p:txBody>
          <a:bodyPr/>
          <a:lstStyle/>
          <a:p>
            <a:r>
              <a:rPr lang="cs-CZ" dirty="0"/>
              <a:t>Inspirace z Bologně</a:t>
            </a:r>
          </a:p>
        </p:txBody>
      </p:sp>
      <p:sp>
        <p:nvSpPr>
          <p:cNvPr id="3" name="Zástupný obsah 2">
            <a:extLst>
              <a:ext uri="{FF2B5EF4-FFF2-40B4-BE49-F238E27FC236}">
                <a16:creationId xmlns:a16="http://schemas.microsoft.com/office/drawing/2014/main" id="{E24C102A-A4B8-4104-BC0F-240D940E6FE8}"/>
              </a:ext>
            </a:extLst>
          </p:cNvPr>
          <p:cNvSpPr>
            <a:spLocks noGrp="1"/>
          </p:cNvSpPr>
          <p:nvPr>
            <p:ph idx="1"/>
          </p:nvPr>
        </p:nvSpPr>
        <p:spPr/>
        <p:txBody>
          <a:bodyPr>
            <a:normAutofit lnSpcReduction="10000"/>
          </a:bodyPr>
          <a:lstStyle/>
          <a:p>
            <a:r>
              <a:rPr lang="cs-CZ" dirty="0"/>
              <a:t>Výborně funguje spojení města a kampusu, které do sebe integrálně fúzují.</a:t>
            </a:r>
          </a:p>
          <a:p>
            <a:r>
              <a:rPr lang="cs-CZ" dirty="0"/>
              <a:t>Hodně zajímavé mi přišlo i spojení pracovního prostředí a zahrad – hodně malých katedrových knihoven je udělaných tak, že:</a:t>
            </a:r>
          </a:p>
          <a:p>
            <a:pPr lvl="1"/>
            <a:r>
              <a:rPr lang="cs-CZ" dirty="0"/>
              <a:t>Jsou v nich knihy</a:t>
            </a:r>
          </a:p>
          <a:p>
            <a:pPr lvl="1"/>
            <a:r>
              <a:rPr lang="cs-CZ" dirty="0"/>
              <a:t>Jsou v nich místa ke společnému učení</a:t>
            </a:r>
          </a:p>
          <a:p>
            <a:pPr lvl="1"/>
            <a:r>
              <a:rPr lang="cs-CZ" dirty="0"/>
              <a:t>Jsou v nich místa k týmovému učení (cca okolo pěti lidí je považované za optimum)</a:t>
            </a:r>
          </a:p>
          <a:p>
            <a:pPr lvl="1"/>
            <a:r>
              <a:rPr lang="cs-CZ" dirty="0"/>
              <a:t>Jde se z nich rovnou do zahrady</a:t>
            </a:r>
          </a:p>
          <a:p>
            <a:pPr lvl="1"/>
            <a:endParaRPr lang="cs-CZ" dirty="0"/>
          </a:p>
          <a:p>
            <a:r>
              <a:rPr lang="cs-CZ" dirty="0"/>
              <a:t>Cíle je přitom čistě pedagogický – chceme, aby se studenti cítili dobře a současně byli v prostředí, které je povede k učení a spolupráci. </a:t>
            </a:r>
          </a:p>
          <a:p>
            <a:endParaRPr lang="cs-CZ" dirty="0"/>
          </a:p>
        </p:txBody>
      </p:sp>
    </p:spTree>
    <p:extLst>
      <p:ext uri="{BB962C8B-B14F-4D97-AF65-F5344CB8AC3E}">
        <p14:creationId xmlns:p14="http://schemas.microsoft.com/office/powerpoint/2010/main" val="1198651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D95661-A2B5-41C3-BED8-09066D1501E9}"/>
              </a:ext>
            </a:extLst>
          </p:cNvPr>
          <p:cNvSpPr>
            <a:spLocks noGrp="1"/>
          </p:cNvSpPr>
          <p:nvPr>
            <p:ph type="title"/>
          </p:nvPr>
        </p:nvSpPr>
        <p:spPr/>
        <p:txBody>
          <a:bodyPr/>
          <a:lstStyle/>
          <a:p>
            <a:r>
              <a:rPr lang="cs-CZ" dirty="0"/>
              <a:t>George </a:t>
            </a:r>
            <a:r>
              <a:rPr lang="cs-CZ" dirty="0" err="1"/>
              <a:t>Lakoff</a:t>
            </a:r>
            <a:r>
              <a:rPr lang="cs-CZ" dirty="0"/>
              <a:t> a kol.</a:t>
            </a:r>
          </a:p>
        </p:txBody>
      </p:sp>
      <p:sp>
        <p:nvSpPr>
          <p:cNvPr id="3" name="Zástupný obsah 2">
            <a:extLst>
              <a:ext uri="{FF2B5EF4-FFF2-40B4-BE49-F238E27FC236}">
                <a16:creationId xmlns:a16="http://schemas.microsoft.com/office/drawing/2014/main" id="{08DE102E-ECAA-4B82-95CB-6B8E3DD3296A}"/>
              </a:ext>
            </a:extLst>
          </p:cNvPr>
          <p:cNvSpPr>
            <a:spLocks noGrp="1"/>
          </p:cNvSpPr>
          <p:nvPr>
            <p:ph idx="1"/>
          </p:nvPr>
        </p:nvSpPr>
        <p:spPr/>
        <p:txBody>
          <a:bodyPr/>
          <a:lstStyle/>
          <a:p>
            <a:r>
              <a:rPr lang="cs-CZ" dirty="0"/>
              <a:t>Základní struktury našeho myšlení vznikají v interakci s prostředím. Různě složité a různě vypadající prostředí vede k existenci různých myšlenkových struktur. Prostředí se tedy musí:</a:t>
            </a:r>
          </a:p>
          <a:p>
            <a:pPr lvl="1"/>
            <a:r>
              <a:rPr lang="cs-CZ" dirty="0"/>
              <a:t>Moci dynamicky přizpůsobovat vzdělávací situaci</a:t>
            </a:r>
          </a:p>
          <a:p>
            <a:pPr lvl="1"/>
            <a:r>
              <a:rPr lang="cs-CZ" dirty="0"/>
              <a:t>Brát v potaz celou osobnost člověka včetně tělesné a sociální dimense</a:t>
            </a:r>
          </a:p>
          <a:p>
            <a:pPr lvl="1"/>
            <a:r>
              <a:rPr lang="cs-CZ" dirty="0"/>
              <a:t>Modelovat celý vzdělávací proces</a:t>
            </a:r>
          </a:p>
          <a:p>
            <a:pPr lvl="1"/>
            <a:r>
              <a:rPr lang="cs-CZ" dirty="0"/>
              <a:t>Moci se přizpůsobit určitému projektu nebo skupině</a:t>
            </a:r>
          </a:p>
        </p:txBody>
      </p:sp>
    </p:spTree>
    <p:extLst>
      <p:ext uri="{BB962C8B-B14F-4D97-AF65-F5344CB8AC3E}">
        <p14:creationId xmlns:p14="http://schemas.microsoft.com/office/powerpoint/2010/main" val="3707470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2124A0-FF41-48C0-88C1-6F28FDABD93E}"/>
              </a:ext>
            </a:extLst>
          </p:cNvPr>
          <p:cNvSpPr>
            <a:spLocks noGrp="1"/>
          </p:cNvSpPr>
          <p:nvPr>
            <p:ph type="title"/>
          </p:nvPr>
        </p:nvSpPr>
        <p:spPr/>
        <p:txBody>
          <a:bodyPr/>
          <a:lstStyle/>
          <a:p>
            <a:r>
              <a:rPr lang="cs-CZ" dirty="0"/>
              <a:t>Pragmatismus a konstruktivismus</a:t>
            </a:r>
          </a:p>
        </p:txBody>
      </p:sp>
      <p:sp>
        <p:nvSpPr>
          <p:cNvPr id="3" name="Zástupný obsah 2">
            <a:extLst>
              <a:ext uri="{FF2B5EF4-FFF2-40B4-BE49-F238E27FC236}">
                <a16:creationId xmlns:a16="http://schemas.microsoft.com/office/drawing/2014/main" id="{901D0789-621D-4724-B637-D36B07326FF6}"/>
              </a:ext>
            </a:extLst>
          </p:cNvPr>
          <p:cNvSpPr>
            <a:spLocks noGrp="1"/>
          </p:cNvSpPr>
          <p:nvPr>
            <p:ph idx="1"/>
          </p:nvPr>
        </p:nvSpPr>
        <p:spPr/>
        <p:txBody>
          <a:bodyPr/>
          <a:lstStyle/>
          <a:p>
            <a:r>
              <a:rPr lang="cs-CZ" dirty="0"/>
              <a:t>Konstruktivismus: poznání neexistuje někde univerzálně vlně lidské mysli, ale je konstruováno v ní. Každý člověk může tuto konstrukci (strukturu poznatků) zažívat individuálně rozdílně. Představitelé: </a:t>
            </a:r>
            <a:r>
              <a:rPr lang="cs-CZ" dirty="0" err="1"/>
              <a:t>Piaget</a:t>
            </a:r>
            <a:r>
              <a:rPr lang="cs-CZ" dirty="0"/>
              <a:t>, </a:t>
            </a:r>
            <a:r>
              <a:rPr lang="cs-CZ" dirty="0" err="1"/>
              <a:t>Vygotsky</a:t>
            </a:r>
            <a:r>
              <a:rPr lang="cs-CZ" dirty="0"/>
              <a:t>, </a:t>
            </a:r>
            <a:r>
              <a:rPr lang="cs-CZ" dirty="0" err="1"/>
              <a:t>Bruner</a:t>
            </a:r>
            <a:r>
              <a:rPr lang="cs-CZ" dirty="0"/>
              <a:t>, Berger a </a:t>
            </a:r>
            <a:r>
              <a:rPr lang="cs-CZ" dirty="0" err="1"/>
              <a:t>Luckman</a:t>
            </a:r>
            <a:r>
              <a:rPr lang="cs-CZ" dirty="0"/>
              <a:t>, Hejný.</a:t>
            </a:r>
          </a:p>
          <a:p>
            <a:r>
              <a:rPr lang="cs-CZ" dirty="0"/>
              <a:t>Pragmatismus: pravda a poznání je to, co se osvědčuje ve skutečném světě. Základem učení je zkušenost, kterou člověk činní se světem (ať již v sobě nebo vně sebe). Učení je vlastně neustálým řešením problémů, nacházením rovnováhy s prostředím v konkrétních situacích. Představitelé: </a:t>
            </a:r>
            <a:r>
              <a:rPr lang="cs-CZ" dirty="0" err="1"/>
              <a:t>Dewey</a:t>
            </a:r>
            <a:r>
              <a:rPr lang="cs-CZ" dirty="0"/>
              <a:t>, </a:t>
            </a:r>
            <a:r>
              <a:rPr lang="cs-CZ" dirty="0" err="1"/>
              <a:t>Rorty</a:t>
            </a:r>
            <a:r>
              <a:rPr lang="cs-CZ" dirty="0"/>
              <a:t>, </a:t>
            </a:r>
            <a:r>
              <a:rPr lang="cs-CZ" dirty="0" err="1"/>
              <a:t>Lakoff</a:t>
            </a:r>
            <a:r>
              <a:rPr lang="cs-CZ" dirty="0"/>
              <a:t>, </a:t>
            </a:r>
            <a:r>
              <a:rPr lang="cs-CZ" dirty="0" err="1"/>
              <a:t>Mead</a:t>
            </a:r>
            <a:r>
              <a:rPr lang="cs-CZ" dirty="0"/>
              <a:t>, James</a:t>
            </a:r>
            <a:r>
              <a:rPr lang="cs-CZ"/>
              <a:t>, Šíp.</a:t>
            </a:r>
            <a:endParaRPr lang="cs-CZ" dirty="0"/>
          </a:p>
        </p:txBody>
      </p:sp>
    </p:spTree>
    <p:extLst>
      <p:ext uri="{BB962C8B-B14F-4D97-AF65-F5344CB8AC3E}">
        <p14:creationId xmlns:p14="http://schemas.microsoft.com/office/powerpoint/2010/main" val="3421798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Pragmatisticko</a:t>
            </a:r>
            <a:r>
              <a:rPr lang="cs-CZ" dirty="0"/>
              <a:t> – konstruktivistická východiska</a:t>
            </a:r>
          </a:p>
        </p:txBody>
      </p:sp>
      <p:sp>
        <p:nvSpPr>
          <p:cNvPr id="3" name="Zástupný symbol pro obsah 2"/>
          <p:cNvSpPr>
            <a:spLocks noGrp="1"/>
          </p:cNvSpPr>
          <p:nvPr>
            <p:ph idx="1"/>
          </p:nvPr>
        </p:nvSpPr>
        <p:spPr/>
        <p:txBody>
          <a:bodyPr/>
          <a:lstStyle/>
          <a:p>
            <a:r>
              <a:rPr lang="cs-CZ" dirty="0"/>
              <a:t>Učitel není zjevovatel pravdy, ale průvodce, </a:t>
            </a:r>
            <a:r>
              <a:rPr lang="cs-CZ" dirty="0" err="1"/>
              <a:t>facilitátor</a:t>
            </a:r>
            <a:r>
              <a:rPr lang="cs-CZ" dirty="0"/>
              <a:t>, mentor.</a:t>
            </a:r>
          </a:p>
          <a:p>
            <a:r>
              <a:rPr lang="cs-CZ" dirty="0"/>
              <a:t>Učení je proces dosahování rovnováhy, tedy vyrovnávání se s určitým problémem (problém je zde míněn jako situace nikoli v jako trabl).</a:t>
            </a:r>
          </a:p>
          <a:p>
            <a:r>
              <a:rPr lang="cs-CZ" dirty="0"/>
              <a:t>Neexistuje ostrá hranice mezi emocemi a racionalitou, obojí je ve vzdělávání důležité.</a:t>
            </a:r>
          </a:p>
          <a:p>
            <a:r>
              <a:rPr lang="cs-CZ" dirty="0"/>
              <a:t>Pro proces učení je důležitá práce s tělesností, takže třeba možnost pohyb, absence pocitu spoutanosti či škatulkování.</a:t>
            </a:r>
          </a:p>
          <a:p>
            <a:r>
              <a:rPr lang="cs-CZ" dirty="0"/>
              <a:t>Učení je aktivní proces </a:t>
            </a:r>
            <a:r>
              <a:rPr lang="cs-CZ" b="1" i="1" dirty="0"/>
              <a:t>„</a:t>
            </a:r>
            <a:r>
              <a:rPr lang="cs-CZ" b="1" i="1" dirty="0" err="1"/>
              <a:t>learning</a:t>
            </a:r>
            <a:r>
              <a:rPr lang="cs-CZ" b="1" i="1" dirty="0"/>
              <a:t> by </a:t>
            </a:r>
            <a:r>
              <a:rPr lang="cs-CZ" b="1" i="1" dirty="0" err="1"/>
              <a:t>doing</a:t>
            </a:r>
            <a:r>
              <a:rPr lang="cs-CZ" b="1" i="1" dirty="0"/>
              <a:t>“ </a:t>
            </a:r>
            <a:r>
              <a:rPr lang="cs-CZ" dirty="0"/>
              <a:t>– abych se mohl učit, musím aktivně mít možnost něco dělat, prostředí mi to musí umožnit / podpořit mne v tom.</a:t>
            </a:r>
          </a:p>
        </p:txBody>
      </p:sp>
    </p:spTree>
    <p:extLst>
      <p:ext uri="{BB962C8B-B14F-4D97-AF65-F5344CB8AC3E}">
        <p14:creationId xmlns:p14="http://schemas.microsoft.com/office/powerpoint/2010/main" val="2873274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Pragmatisticko</a:t>
            </a:r>
            <a:r>
              <a:rPr lang="cs-CZ" dirty="0"/>
              <a:t> – konstruktivistická východiska</a:t>
            </a:r>
          </a:p>
        </p:txBody>
      </p:sp>
      <p:sp>
        <p:nvSpPr>
          <p:cNvPr id="3" name="Zástupný symbol pro obsah 2"/>
          <p:cNvSpPr>
            <a:spLocks noGrp="1"/>
          </p:cNvSpPr>
          <p:nvPr>
            <p:ph idx="1"/>
          </p:nvPr>
        </p:nvSpPr>
        <p:spPr/>
        <p:txBody>
          <a:bodyPr/>
          <a:lstStyle/>
          <a:p>
            <a:r>
              <a:rPr lang="cs-CZ" dirty="0"/>
              <a:t>Učení je proces nikdy nekončící akomodace a asimilace – jedince se přizpůsobuje okolí a okolí se přizpůsobuje jemu.</a:t>
            </a:r>
          </a:p>
          <a:p>
            <a:r>
              <a:rPr lang="cs-CZ" dirty="0"/>
              <a:t>Neexistuje žádná ostrá dělící čára mezi technikou – přírodou – kulturou nebo mezi online a </a:t>
            </a:r>
            <a:r>
              <a:rPr lang="cs-CZ" dirty="0" err="1"/>
              <a:t>offline</a:t>
            </a:r>
            <a:r>
              <a:rPr lang="cs-CZ" dirty="0"/>
              <a:t>, vše tvoří jedno diferencované a propojené prostředí.</a:t>
            </a:r>
          </a:p>
          <a:p>
            <a:r>
              <a:rPr lang="cs-CZ" dirty="0"/>
              <a:t>Různě strukturovaná prostředí mohou být různě vhodná pro různé situace, důležitá je možnost variability.</a:t>
            </a:r>
          </a:p>
          <a:p>
            <a:r>
              <a:rPr lang="cs-CZ" dirty="0"/>
              <a:t>Aby se člověk mohl učit, musí být saturovaný jeho základní potřeby – pocit nasycenosti, bezpečí, odpočinek, seberealizace a </a:t>
            </a:r>
            <a:r>
              <a:rPr lang="cs-CZ" dirty="0" err="1"/>
              <a:t>sebepřijetí</a:t>
            </a:r>
            <a:r>
              <a:rPr lang="cs-CZ" dirty="0"/>
              <a:t> atp.</a:t>
            </a:r>
          </a:p>
        </p:txBody>
      </p:sp>
    </p:spTree>
    <p:extLst>
      <p:ext uri="{BB962C8B-B14F-4D97-AF65-F5344CB8AC3E}">
        <p14:creationId xmlns:p14="http://schemas.microsoft.com/office/powerpoint/2010/main" val="4132448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Pragmatisticko</a:t>
            </a:r>
            <a:r>
              <a:rPr lang="cs-CZ" dirty="0"/>
              <a:t> – konstruktivistická východiska</a:t>
            </a:r>
          </a:p>
        </p:txBody>
      </p:sp>
      <p:sp>
        <p:nvSpPr>
          <p:cNvPr id="3" name="Zástupný symbol pro obsah 2"/>
          <p:cNvSpPr>
            <a:spLocks noGrp="1"/>
          </p:cNvSpPr>
          <p:nvPr>
            <p:ph idx="1"/>
          </p:nvPr>
        </p:nvSpPr>
        <p:spPr/>
        <p:txBody>
          <a:bodyPr/>
          <a:lstStyle/>
          <a:p>
            <a:r>
              <a:rPr lang="cs-CZ" dirty="0"/>
              <a:t>Otázka k diskusi: Je lepší minimalistický koncept nebo koncept obklopení něčím? (knihami, uměním, technologiemi,…) Zdá se, na takovou otázku se nedá odpovědět – záleží na tom, jak kdy. Je vhodné mít obě modality prostředí, mezi kterými lze přecházet.</a:t>
            </a:r>
          </a:p>
          <a:p>
            <a:r>
              <a:rPr lang="cs-CZ" dirty="0"/>
              <a:t>Pro soustředěnou práci (</a:t>
            </a:r>
            <a:r>
              <a:rPr lang="cs-CZ" dirty="0" err="1"/>
              <a:t>flow</a:t>
            </a:r>
            <a:r>
              <a:rPr lang="cs-CZ" dirty="0"/>
              <a:t>) je nutné mít přístup k dostatečnému množství informací, ale současně mít možnost se skutečně ponořit a nenechat se ničím rušit.</a:t>
            </a:r>
          </a:p>
          <a:p>
            <a:r>
              <a:rPr lang="cs-CZ" dirty="0"/>
              <a:t>Více je ceněná kompetence či kreativita, než znalost a kázeň (byť to samozřejmě má své limity).</a:t>
            </a:r>
          </a:p>
        </p:txBody>
      </p:sp>
    </p:spTree>
    <p:extLst>
      <p:ext uri="{BB962C8B-B14F-4D97-AF65-F5344CB8AC3E}">
        <p14:creationId xmlns:p14="http://schemas.microsoft.com/office/powerpoint/2010/main" val="41884344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Vygotskij</a:t>
            </a:r>
            <a:r>
              <a:rPr lang="cs-CZ" b="1" dirty="0"/>
              <a:t> </a:t>
            </a:r>
            <a:r>
              <a:rPr lang="cs-CZ" dirty="0"/>
              <a:t>a zóny nejbližšího rozvoje</a:t>
            </a:r>
          </a:p>
        </p:txBody>
      </p:sp>
      <p:sp>
        <p:nvSpPr>
          <p:cNvPr id="3" name="Zástupný symbol pro obsah 2"/>
          <p:cNvSpPr>
            <a:spLocks noGrp="1"/>
          </p:cNvSpPr>
          <p:nvPr>
            <p:ph idx="1"/>
          </p:nvPr>
        </p:nvSpPr>
        <p:spPr/>
        <p:txBody>
          <a:bodyPr/>
          <a:lstStyle/>
          <a:p>
            <a:r>
              <a:rPr lang="cs-CZ" dirty="0"/>
              <a:t>Autorem konceptu je Lev </a:t>
            </a:r>
            <a:r>
              <a:rPr lang="cs-CZ" dirty="0" err="1"/>
              <a:t>Vygotskij</a:t>
            </a:r>
            <a:r>
              <a:rPr lang="cs-CZ" dirty="0"/>
              <a:t>, který se opírá o studie z vývojové psychologie.</a:t>
            </a:r>
          </a:p>
          <a:p>
            <a:r>
              <a:rPr lang="cs-CZ" dirty="0"/>
              <a:t>Člověk se učí tak, že je vždy v určitém stavu a má potencialitu se posunout dále. Tento posun může být spojený buď s fyziologickým a psychologickým rozvojem dítěte (a probíhat samovolně) nebo může být urychlen učitelem.</a:t>
            </a:r>
          </a:p>
          <a:p>
            <a:r>
              <a:rPr lang="cs-CZ" dirty="0"/>
              <a:t>Učitel učí tak, že „staví lešení“ – modeluje situace, stimuly, … dopředu totiž ví, v čem se musí student zlepšit, aby dosáhl na další vývojový stupeň.</a:t>
            </a:r>
          </a:p>
          <a:p>
            <a:r>
              <a:rPr lang="cs-CZ" dirty="0"/>
              <a:t>Učitel má roli nikoli „</a:t>
            </a:r>
            <a:r>
              <a:rPr lang="cs-CZ" dirty="0" err="1"/>
              <a:t>předavatele</a:t>
            </a:r>
            <a:r>
              <a:rPr lang="cs-CZ" dirty="0"/>
              <a:t> znalostí“, ale diagnostika, který sleduje každého jedince. Jeho cílem je mu pomoci analyzovat to, co potřebuje zlepšit a nabídnout mu k této proměně specifické lešení.</a:t>
            </a:r>
          </a:p>
          <a:p>
            <a:r>
              <a:rPr lang="cs-CZ" dirty="0"/>
              <a:t>Důležité je, že vývoj jedince je individuální, že každý potřebuje lešení postavit trochu jinak na míru.</a:t>
            </a:r>
          </a:p>
        </p:txBody>
      </p:sp>
    </p:spTree>
    <p:extLst>
      <p:ext uri="{BB962C8B-B14F-4D97-AF65-F5344CB8AC3E}">
        <p14:creationId xmlns:p14="http://schemas.microsoft.com/office/powerpoint/2010/main" val="14342660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single-</a:t>
            </a:r>
            <a:r>
              <a:rPr lang="cs-CZ" dirty="0" err="1"/>
              <a:t>loop</a:t>
            </a:r>
            <a:r>
              <a:rPr lang="cs-CZ" dirty="0"/>
              <a:t> / double-</a:t>
            </a:r>
            <a:r>
              <a:rPr lang="cs-CZ" dirty="0" err="1"/>
              <a:t>loop</a:t>
            </a:r>
            <a:r>
              <a:rPr lang="cs-CZ" dirty="0"/>
              <a:t> </a:t>
            </a:r>
            <a:r>
              <a:rPr lang="cs-CZ" dirty="0" err="1"/>
              <a:t>learning</a:t>
            </a:r>
            <a:endParaRPr lang="cs-CZ" dirty="0"/>
          </a:p>
        </p:txBody>
      </p:sp>
      <p:sp>
        <p:nvSpPr>
          <p:cNvPr id="3" name="Zástupný symbol pro obsah 2"/>
          <p:cNvSpPr>
            <a:spLocks noGrp="1"/>
          </p:cNvSpPr>
          <p:nvPr>
            <p:ph sz="half" idx="1"/>
          </p:nvPr>
        </p:nvSpPr>
        <p:spPr/>
        <p:txBody>
          <a:bodyPr/>
          <a:lstStyle/>
          <a:p>
            <a:r>
              <a:rPr lang="cs-CZ" dirty="0"/>
              <a:t>Učení je cyklický proces,  ve kterém pracujeme s naším mentálním modelem a informacemi z vnějšího světa.</a:t>
            </a:r>
          </a:p>
          <a:p>
            <a:r>
              <a:rPr lang="cs-CZ" dirty="0"/>
              <a:t>U jednoduché smyčky – rozhodnutí se v různých situacích mění, ale naše mentální modely zůstávají stejné.</a:t>
            </a:r>
          </a:p>
          <a:p>
            <a:r>
              <a:rPr lang="cs-CZ" dirty="0"/>
              <a:t>U dvojité smyčky – setkáváme se s něčím, co navazuje na naše mentální modely, ale současně nás nutí je změnit.</a:t>
            </a:r>
          </a:p>
          <a:p>
            <a:r>
              <a:rPr lang="cs-CZ" dirty="0"/>
              <a:t>Skutečné učení (učení je změnou mentálního modelu) je Double-</a:t>
            </a:r>
            <a:r>
              <a:rPr lang="cs-CZ" dirty="0" err="1"/>
              <a:t>loop</a:t>
            </a:r>
            <a:r>
              <a:rPr lang="cs-CZ" dirty="0"/>
              <a:t> </a:t>
            </a:r>
            <a:r>
              <a:rPr lang="cs-CZ" dirty="0" err="1"/>
              <a:t>learning</a:t>
            </a:r>
            <a:r>
              <a:rPr lang="cs-CZ" dirty="0"/>
              <a:t>.</a:t>
            </a:r>
          </a:p>
        </p:txBody>
      </p:sp>
      <p:sp>
        <p:nvSpPr>
          <p:cNvPr id="6" name="Zástupný symbol pro obsah 5"/>
          <p:cNvSpPr>
            <a:spLocks noGrp="1"/>
          </p:cNvSpPr>
          <p:nvPr>
            <p:ph sz="half" idx="2"/>
          </p:nvPr>
        </p:nvSpPr>
        <p:spPr/>
        <p:txBody>
          <a:bodyPr/>
          <a:lstStyle/>
          <a:p>
            <a:endParaRPr lang="cs-CZ" dirty="0"/>
          </a:p>
        </p:txBody>
      </p:sp>
      <p:pic>
        <p:nvPicPr>
          <p:cNvPr id="1026" name="Picture 2" descr="https://upload.wikimedia.org/wikipedia/commons/1/1f/Smycka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8928" y="2228003"/>
            <a:ext cx="2529436" cy="25294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d/d8/Smycka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3549" y="3141285"/>
            <a:ext cx="3404344" cy="340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005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Fáze kreativity od </a:t>
            </a:r>
            <a:r>
              <a:rPr lang="cs-CZ" dirty="0" err="1"/>
              <a:t>Wallase</a:t>
            </a:r>
            <a:endParaRPr lang="cs-CZ" dirty="0"/>
          </a:p>
        </p:txBody>
      </p:sp>
      <p:sp>
        <p:nvSpPr>
          <p:cNvPr id="3" name="Zástupný symbol pro obsah 2"/>
          <p:cNvSpPr>
            <a:spLocks noGrp="1"/>
          </p:cNvSpPr>
          <p:nvPr>
            <p:ph idx="1"/>
          </p:nvPr>
        </p:nvSpPr>
        <p:spPr/>
        <p:txBody>
          <a:bodyPr>
            <a:normAutofit fontScale="77500" lnSpcReduction="20000"/>
          </a:bodyPr>
          <a:lstStyle/>
          <a:p>
            <a:r>
              <a:rPr lang="cs-CZ" sz="1900" dirty="0"/>
              <a:t>Graham </a:t>
            </a:r>
            <a:r>
              <a:rPr lang="cs-CZ" sz="1900" dirty="0" err="1"/>
              <a:t>Wallas</a:t>
            </a:r>
            <a:r>
              <a:rPr lang="cs-CZ" sz="1900" dirty="0"/>
              <a:t> pojmenovává čtyři základní fáze kreativního procesu nebo obecně kreativního přístupu k řešení problémů. Pochopit mechanismus a význam jednotlivých fází je pro kreativní myšlení velice důležité, protože umožňuje zlepšit celý proces hledání myšlenek a nápadů:</a:t>
            </a:r>
          </a:p>
          <a:p>
            <a:pPr lvl="1"/>
            <a:r>
              <a:rPr lang="cs-CZ" b="1" dirty="0"/>
              <a:t>Příprava: </a:t>
            </a:r>
            <a:r>
              <a:rPr lang="cs-CZ" dirty="0"/>
              <a:t>Klíčovým krokem, který není možné přeskočit, je příprava na řešení problému. V této fázi je třeba formulovat základní otázku či problém, na který budete hledat řešení. Často se může ukázat, že ta správná otázka je ve skutečnosti trochu jiná, ale práce v přípravné fázi se vrátí člověku vždycky. V tomto čase je třeba načítat, studovat, zkoušet počítat a experimentovat s řešeními, která člověka napadnou hned nebo jsou v oboru vnímaná jako standardní.</a:t>
            </a:r>
          </a:p>
          <a:p>
            <a:pPr lvl="1"/>
            <a:r>
              <a:rPr lang="cs-CZ" b="1" dirty="0"/>
              <a:t>Inkubace: </a:t>
            </a:r>
            <a:r>
              <a:rPr lang="cs-CZ" dirty="0"/>
              <a:t>Pokud problém není úplně triviální, často na jeho řešení nepřijdete hned. Inkubace je doba, kdy se nevěnujete přímo problému, ale děláte něco jiného. Důležité je, že jde o nevědomý proces. Mozek je ale konstruován takovým způsobem, že nedokončené úkoly neustále udržuje a zpracovává. Tím, že děláte něco jiného, obohacujete svůj myšlenkový svět o nové podněty, které s řešením mohou pomoci. Není známé, jak inkubace reálně probíhá, někomu nejlépe funguje procházka, jinému návštěva galerie nebo třeba učení se jiného předmětu. Mozek ale podvědomě pracuje na problému a hledá vhodné řešení. Odejít od nedokončeného úkolu nebo nevyřešené otázky tak nemusí být lenost, ale cílená snaha o podporu inkubace. Každý by si přitom měl vyzkoušet, co mu konkrétně nejvíce pomáhá a nejlépe vyhovuje.</a:t>
            </a:r>
          </a:p>
          <a:p>
            <a:pPr lvl="1"/>
            <a:r>
              <a:rPr lang="cs-CZ" b="1" dirty="0"/>
              <a:t>Inspirace:</a:t>
            </a:r>
            <a:r>
              <a:rPr lang="cs-CZ" dirty="0"/>
              <a:t> Inspirace se někdy označuje jako „</a:t>
            </a:r>
            <a:r>
              <a:rPr lang="cs-CZ" u="sng" dirty="0"/>
              <a:t>aha efekt</a:t>
            </a:r>
            <a:r>
              <a:rPr lang="cs-CZ" dirty="0"/>
              <a:t>“. Jde o okamžik, kdy řešení člověku najednou dojde, často nikoli po částech, ale celé naráz. Nejednou nemá trvalý charakter, takže se vyplatí pokusit se nápady získané v rámci této fáze rychle zapsat či jinak zpracovat. Jestliže se k nim pak třeba ráno vrátíte, mnohdy je možné je dopracovat a doplnit v detailech tak, aby výsledek byl skutečně dobrý. Inspirace je asi jediný krok, který se dá obtížně podporovat a rozvíjet cíleně. Řada tvůrčích krizí spočívá v tom, že inspirace nepřichází ani po relativně dobré přípravě a dlouhé době inkubace.</a:t>
            </a:r>
          </a:p>
          <a:p>
            <a:pPr lvl="1"/>
            <a:r>
              <a:rPr lang="cs-CZ" b="1" dirty="0"/>
              <a:t>Verifikace: </a:t>
            </a:r>
            <a:r>
              <a:rPr lang="cs-CZ" dirty="0"/>
              <a:t>Ne všechno, co člověk vymyslí, je skutečně funkční, zajímavé a užitečné. Kreativní člověk je schopen se na svůj nápad podívat s odstupem a kriticky ho zhodnotit. V případě, že najde nějaké problémy či nedostatky, je možné je použít jako základ pro další úvahy a postupovat iterativně směrem k optimálnímu řešení, kterého je člověk schopen.</a:t>
            </a:r>
          </a:p>
        </p:txBody>
      </p:sp>
    </p:spTree>
    <p:extLst>
      <p:ext uri="{BB962C8B-B14F-4D97-AF65-F5344CB8AC3E}">
        <p14:creationId xmlns:p14="http://schemas.microsoft.com/office/powerpoint/2010/main" val="3774431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Body na Uváženou</a:t>
            </a:r>
          </a:p>
        </p:txBody>
      </p:sp>
      <p:sp>
        <p:nvSpPr>
          <p:cNvPr id="3" name="Zástupný symbol pro obsah 2"/>
          <p:cNvSpPr>
            <a:spLocks noGrp="1"/>
          </p:cNvSpPr>
          <p:nvPr>
            <p:ph idx="1"/>
          </p:nvPr>
        </p:nvSpPr>
        <p:spPr/>
        <p:txBody>
          <a:bodyPr/>
          <a:lstStyle/>
          <a:p>
            <a:r>
              <a:rPr lang="cs-CZ" dirty="0"/>
              <a:t>Nešlo by pracovat se čtyřmi fázemi kreativity u </a:t>
            </a:r>
            <a:r>
              <a:rPr lang="cs-CZ" dirty="0" err="1"/>
              <a:t>Wallase</a:t>
            </a:r>
            <a:r>
              <a:rPr lang="cs-CZ" dirty="0"/>
              <a:t> a prostor podle toho nějak strukturovat?</a:t>
            </a:r>
          </a:p>
          <a:p>
            <a:r>
              <a:rPr lang="cs-CZ" dirty="0"/>
              <a:t>Jak udělat prostředí takové, aby zasahovalo tělo i ducha; </a:t>
            </a:r>
            <a:r>
              <a:rPr lang="cs-CZ" dirty="0" err="1"/>
              <a:t>racio</a:t>
            </a:r>
            <a:r>
              <a:rPr lang="cs-CZ" dirty="0"/>
              <a:t> i emoce?</a:t>
            </a:r>
          </a:p>
          <a:p>
            <a:r>
              <a:rPr lang="cs-CZ" dirty="0"/>
              <a:t>Jak udělat prostředí takové, aby nedělalo zbytečné diference?</a:t>
            </a:r>
          </a:p>
          <a:p>
            <a:r>
              <a:rPr lang="cs-CZ" dirty="0"/>
              <a:t>Jak udělat prostředí takové, aby podporovalo </a:t>
            </a:r>
            <a:r>
              <a:rPr lang="cs-CZ" dirty="0" err="1"/>
              <a:t>flow</a:t>
            </a:r>
            <a:r>
              <a:rPr lang="cs-CZ" dirty="0"/>
              <a:t>?</a:t>
            </a:r>
          </a:p>
          <a:p>
            <a:r>
              <a:rPr lang="cs-CZ" dirty="0"/>
              <a:t>Jak udělat prostředí takové, aby podporovalo překvapivou spolupráci a </a:t>
            </a:r>
            <a:r>
              <a:rPr lang="cs-CZ" dirty="0" err="1"/>
              <a:t>multikulturalitu</a:t>
            </a:r>
            <a:r>
              <a:rPr lang="cs-CZ" dirty="0"/>
              <a:t>?</a:t>
            </a:r>
          </a:p>
          <a:p>
            <a:r>
              <a:rPr lang="cs-CZ" dirty="0"/>
              <a:t>Jak podpořit „</a:t>
            </a:r>
            <a:r>
              <a:rPr lang="cs-CZ" dirty="0" err="1"/>
              <a:t>learning</a:t>
            </a:r>
            <a:r>
              <a:rPr lang="cs-CZ" dirty="0"/>
              <a:t> by </a:t>
            </a:r>
            <a:r>
              <a:rPr lang="cs-CZ" dirty="0" err="1"/>
              <a:t>doing</a:t>
            </a:r>
            <a:r>
              <a:rPr lang="cs-CZ" dirty="0"/>
              <a:t>“ koncept? Jak udělat dobrý „maker </a:t>
            </a:r>
            <a:r>
              <a:rPr lang="cs-CZ" dirty="0" err="1"/>
              <a:t>space</a:t>
            </a:r>
            <a:r>
              <a:rPr lang="cs-CZ" dirty="0"/>
              <a:t>“? (:</a:t>
            </a:r>
          </a:p>
        </p:txBody>
      </p:sp>
    </p:spTree>
    <p:extLst>
      <p:ext uri="{BB962C8B-B14F-4D97-AF65-F5344CB8AC3E}">
        <p14:creationId xmlns:p14="http://schemas.microsoft.com/office/powerpoint/2010/main" val="31537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2C633E-1893-4A0A-8A87-287978898E2F}"/>
              </a:ext>
            </a:extLst>
          </p:cNvPr>
          <p:cNvSpPr>
            <a:spLocks noGrp="1"/>
          </p:cNvSpPr>
          <p:nvPr>
            <p:ph type="title"/>
          </p:nvPr>
        </p:nvSpPr>
        <p:spPr/>
        <p:txBody>
          <a:bodyPr/>
          <a:lstStyle/>
          <a:p>
            <a:r>
              <a:rPr lang="cs-CZ" dirty="0"/>
              <a:t>Čtecí okénko</a:t>
            </a:r>
          </a:p>
        </p:txBody>
      </p:sp>
      <p:sp>
        <p:nvSpPr>
          <p:cNvPr id="3" name="Zástupný symbol pro obsah 2">
            <a:extLst>
              <a:ext uri="{FF2B5EF4-FFF2-40B4-BE49-F238E27FC236}">
                <a16:creationId xmlns:a16="http://schemas.microsoft.com/office/drawing/2014/main" id="{2E33983E-BEE2-49DB-B91A-13DF6796DEFC}"/>
              </a:ext>
            </a:extLst>
          </p:cNvPr>
          <p:cNvSpPr>
            <a:spLocks noGrp="1"/>
          </p:cNvSpPr>
          <p:nvPr>
            <p:ph idx="1"/>
          </p:nvPr>
        </p:nvSpPr>
        <p:spPr/>
        <p:txBody>
          <a:bodyPr>
            <a:normAutofit/>
          </a:bodyPr>
          <a:lstStyle/>
          <a:p>
            <a:r>
              <a:rPr lang="cs-CZ" b="1" dirty="0" err="1"/>
              <a:t>Candy</a:t>
            </a:r>
            <a:r>
              <a:rPr lang="cs-CZ" b="1" dirty="0"/>
              <a:t>, P. (2004). </a:t>
            </a:r>
            <a:r>
              <a:rPr lang="cs-CZ" b="1" dirty="0" err="1"/>
              <a:t>Linking</a:t>
            </a:r>
            <a:r>
              <a:rPr lang="cs-CZ" b="1" dirty="0"/>
              <a:t> </a:t>
            </a:r>
            <a:r>
              <a:rPr lang="cs-CZ" b="1" dirty="0" err="1"/>
              <a:t>thinking</a:t>
            </a:r>
            <a:r>
              <a:rPr lang="cs-CZ" b="1" dirty="0"/>
              <a:t>: </a:t>
            </a:r>
            <a:r>
              <a:rPr lang="cs-CZ" b="1" dirty="0" err="1"/>
              <a:t>Self-directed</a:t>
            </a:r>
            <a:r>
              <a:rPr lang="cs-CZ" b="1" dirty="0"/>
              <a:t> </a:t>
            </a:r>
            <a:r>
              <a:rPr lang="cs-CZ" b="1" dirty="0" err="1"/>
              <a:t>learning</a:t>
            </a:r>
            <a:r>
              <a:rPr lang="cs-CZ" b="1" dirty="0"/>
              <a:t> in </a:t>
            </a:r>
            <a:r>
              <a:rPr lang="cs-CZ" b="1" dirty="0" err="1"/>
              <a:t>the</a:t>
            </a:r>
            <a:r>
              <a:rPr lang="cs-CZ" b="1" dirty="0"/>
              <a:t> </a:t>
            </a:r>
            <a:r>
              <a:rPr lang="cs-CZ" b="1" dirty="0" err="1"/>
              <a:t>digital</a:t>
            </a:r>
            <a:r>
              <a:rPr lang="cs-CZ" b="1" dirty="0"/>
              <a:t> </a:t>
            </a:r>
            <a:r>
              <a:rPr lang="cs-CZ" b="1" dirty="0" err="1"/>
              <a:t>age</a:t>
            </a:r>
            <a:r>
              <a:rPr lang="cs-CZ" b="1" dirty="0"/>
              <a:t>.</a:t>
            </a:r>
          </a:p>
          <a:p>
            <a:r>
              <a:rPr lang="cs-CZ" b="1" dirty="0" err="1"/>
              <a:t>Lai</a:t>
            </a:r>
            <a:r>
              <a:rPr lang="cs-CZ" b="1" dirty="0"/>
              <a:t>, F., </a:t>
            </a:r>
            <a:r>
              <a:rPr lang="cs-CZ" b="1" dirty="0" err="1"/>
              <a:t>Lehman</a:t>
            </a:r>
            <a:r>
              <a:rPr lang="cs-CZ" b="1" dirty="0"/>
              <a:t>, J. (</a:t>
            </a:r>
            <a:r>
              <a:rPr lang="cs-CZ" b="1" dirty="0" err="1"/>
              <a:t>Eds</a:t>
            </a:r>
            <a:r>
              <a:rPr lang="cs-CZ" b="1" dirty="0"/>
              <a:t>.) (2017) </a:t>
            </a:r>
            <a:r>
              <a:rPr lang="cs-CZ" b="1" dirty="0" err="1"/>
              <a:t>Learning</a:t>
            </a:r>
            <a:r>
              <a:rPr lang="cs-CZ" b="1" dirty="0"/>
              <a:t> and </a:t>
            </a:r>
            <a:r>
              <a:rPr lang="cs-CZ" b="1" dirty="0" err="1"/>
              <a:t>Knowledge</a:t>
            </a:r>
            <a:r>
              <a:rPr lang="cs-CZ" b="1" dirty="0"/>
              <a:t> </a:t>
            </a:r>
            <a:r>
              <a:rPr lang="cs-CZ" b="1" dirty="0" err="1"/>
              <a:t>Analytics</a:t>
            </a:r>
            <a:r>
              <a:rPr lang="cs-CZ" b="1" dirty="0"/>
              <a:t> in Open </a:t>
            </a:r>
            <a:r>
              <a:rPr lang="cs-CZ" b="1" dirty="0" err="1"/>
              <a:t>Education</a:t>
            </a:r>
            <a:r>
              <a:rPr lang="cs-CZ" b="1" dirty="0"/>
              <a:t>. </a:t>
            </a:r>
          </a:p>
          <a:p>
            <a:r>
              <a:rPr lang="cs-CZ" b="1" dirty="0" err="1"/>
              <a:t>Larusson</a:t>
            </a:r>
            <a:r>
              <a:rPr lang="cs-CZ" b="1" dirty="0"/>
              <a:t>, J., </a:t>
            </a:r>
            <a:r>
              <a:rPr lang="cs-CZ" b="1" dirty="0" err="1"/>
              <a:t>White</a:t>
            </a:r>
            <a:r>
              <a:rPr lang="cs-CZ" b="1" dirty="0"/>
              <a:t>, B. (</a:t>
            </a:r>
            <a:r>
              <a:rPr lang="cs-CZ" b="1" dirty="0" err="1"/>
              <a:t>Eds</a:t>
            </a:r>
            <a:r>
              <a:rPr lang="cs-CZ" b="1" dirty="0"/>
              <a:t>.) (2014) </a:t>
            </a:r>
            <a:r>
              <a:rPr lang="cs-CZ" b="1" dirty="0" err="1"/>
              <a:t>Learning</a:t>
            </a:r>
            <a:r>
              <a:rPr lang="cs-CZ" b="1" dirty="0"/>
              <a:t> </a:t>
            </a:r>
            <a:r>
              <a:rPr lang="cs-CZ" b="1" dirty="0" err="1"/>
              <a:t>Analytics</a:t>
            </a:r>
            <a:r>
              <a:rPr lang="cs-CZ" b="1" dirty="0"/>
              <a:t>: </a:t>
            </a:r>
            <a:r>
              <a:rPr lang="cs-CZ" b="1" dirty="0" err="1"/>
              <a:t>From</a:t>
            </a:r>
            <a:r>
              <a:rPr lang="cs-CZ" b="1" dirty="0"/>
              <a:t> </a:t>
            </a:r>
            <a:r>
              <a:rPr lang="cs-CZ" b="1" dirty="0" err="1"/>
              <a:t>Research</a:t>
            </a:r>
            <a:r>
              <a:rPr lang="cs-CZ" b="1" dirty="0"/>
              <a:t> to </a:t>
            </a:r>
            <a:r>
              <a:rPr lang="cs-CZ" b="1" dirty="0" err="1"/>
              <a:t>Practice</a:t>
            </a:r>
            <a:r>
              <a:rPr lang="cs-CZ" b="1" dirty="0"/>
              <a:t>.</a:t>
            </a:r>
          </a:p>
          <a:p>
            <a:r>
              <a:rPr lang="cs-CZ" dirty="0" err="1"/>
              <a:t>Heidegger</a:t>
            </a:r>
            <a:r>
              <a:rPr lang="cs-CZ" dirty="0"/>
              <a:t>, M. (2013) Rozhovory k osmdesátým narozeninám.</a:t>
            </a:r>
          </a:p>
          <a:p>
            <a:r>
              <a:rPr lang="cs-CZ" dirty="0"/>
              <a:t>Hroch, J., Šíp, R. (2010) Pragmatismus a dekonstrukce v </a:t>
            </a:r>
            <a:r>
              <a:rPr lang="cs-CZ" dirty="0" err="1"/>
              <a:t>anglo</a:t>
            </a:r>
            <a:r>
              <a:rPr lang="cs-CZ" dirty="0"/>
              <a:t>-americké filozofii.</a:t>
            </a:r>
          </a:p>
          <a:p>
            <a:r>
              <a:rPr lang="cs-CZ" dirty="0"/>
              <a:t>Palouš. R. (1991) K filosofii výchovy: východiska fundamentální agogiky.</a:t>
            </a:r>
          </a:p>
          <a:p>
            <a:r>
              <a:rPr lang="cs-CZ" dirty="0"/>
              <a:t>Maňák, J. (1991). Nástin didaktiky. </a:t>
            </a:r>
          </a:p>
          <a:p>
            <a:r>
              <a:rPr lang="cs-CZ" dirty="0" err="1"/>
              <a:t>Šeďová</a:t>
            </a:r>
            <a:r>
              <a:rPr lang="cs-CZ" dirty="0"/>
              <a:t>, K., Švaříček, R., &amp; Šalamounová, Z. (2012). Komunikace ve školní třídě.</a:t>
            </a:r>
          </a:p>
          <a:p>
            <a:r>
              <a:rPr lang="cs-CZ" dirty="0"/>
              <a:t>Průcha, J. (2017) Moderní pedagogika.</a:t>
            </a:r>
          </a:p>
        </p:txBody>
      </p:sp>
    </p:spTree>
    <p:extLst>
      <p:ext uri="{BB962C8B-B14F-4D97-AF65-F5344CB8AC3E}">
        <p14:creationId xmlns:p14="http://schemas.microsoft.com/office/powerpoint/2010/main" val="327882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Knihovna</a:t>
            </a:r>
          </a:p>
        </p:txBody>
      </p:sp>
      <p:sp>
        <p:nvSpPr>
          <p:cNvPr id="3" name="Zástupný symbol pro obsah 2"/>
          <p:cNvSpPr>
            <a:spLocks noGrp="1"/>
          </p:cNvSpPr>
          <p:nvPr>
            <p:ph idx="1"/>
          </p:nvPr>
        </p:nvSpPr>
        <p:spPr/>
        <p:txBody>
          <a:bodyPr/>
          <a:lstStyle/>
          <a:p>
            <a:r>
              <a:rPr lang="cs-CZ" dirty="0"/>
              <a:t>Knihovna je běžnou součástí všech kampusů, mimo kampusy jsou za </a:t>
            </a:r>
            <a:r>
              <a:rPr lang="cs-CZ" dirty="0" err="1"/>
              <a:t>hi-tech</a:t>
            </a:r>
            <a:r>
              <a:rPr lang="cs-CZ" dirty="0"/>
              <a:t> považovány severské (</a:t>
            </a:r>
            <a:r>
              <a:rPr lang="cs-CZ" dirty="0">
                <a:hlinkClick r:id="rId2"/>
              </a:rPr>
              <a:t>Dánské</a:t>
            </a:r>
            <a:r>
              <a:rPr lang="cs-CZ" dirty="0"/>
              <a:t>) komunitní knihovny, </a:t>
            </a:r>
            <a:r>
              <a:rPr lang="cs-CZ" dirty="0">
                <a:hlinkClick r:id="rId3"/>
              </a:rPr>
              <a:t>kontroverzně jsou vnímané </a:t>
            </a:r>
            <a:r>
              <a:rPr lang="cs-CZ" dirty="0">
                <a:hlinkClick r:id="rId4"/>
              </a:rPr>
              <a:t>knihovny bez knih</a:t>
            </a:r>
            <a:r>
              <a:rPr lang="cs-CZ" dirty="0"/>
              <a:t>.</a:t>
            </a:r>
          </a:p>
          <a:p>
            <a:r>
              <a:rPr lang="cs-CZ" dirty="0"/>
              <a:t>Je možné se setkat se dvěma základními koncepty moderního uspořádání:</a:t>
            </a:r>
          </a:p>
          <a:p>
            <a:pPr lvl="1"/>
            <a:r>
              <a:rPr lang="cs-CZ" dirty="0"/>
              <a:t>Volný výběr (ala MZK nebo Mahenova Knihovna v Brně)</a:t>
            </a:r>
          </a:p>
          <a:p>
            <a:pPr lvl="1"/>
            <a:r>
              <a:rPr lang="cs-CZ" dirty="0" err="1"/>
              <a:t>Depozitořový</a:t>
            </a:r>
            <a:r>
              <a:rPr lang="cs-CZ" dirty="0"/>
              <a:t> koncept, kdy prostor místo knih slouží pro komunitu a učení. Knihy jsou v depozitáři a studenti si je objednávají (zpravidla se tímto způsobem řeší především nedostatek prostoru).</a:t>
            </a:r>
          </a:p>
          <a:p>
            <a:r>
              <a:rPr lang="cs-CZ" dirty="0"/>
              <a:t>Problematické je ale řazení knih, které odpovídá klasifikaci vědy, ale ne struktuře potřeb a studia.</a:t>
            </a:r>
          </a:p>
          <a:p>
            <a:r>
              <a:rPr lang="cs-CZ" dirty="0"/>
              <a:t>Toto je aspekt, který by bylo možné vytáhnout jako jedno z inovativních témat: jak uspořádat knihovnu tak, aby vytvářela každému uživateli takovou strukturu fondu a vzdělávacího prostředí, aby odpovídala co nejvíce jeho kognitivním potřebám?</a:t>
            </a:r>
          </a:p>
        </p:txBody>
      </p:sp>
    </p:spTree>
    <p:extLst>
      <p:ext uri="{BB962C8B-B14F-4D97-AF65-F5344CB8AC3E}">
        <p14:creationId xmlns:p14="http://schemas.microsoft.com/office/powerpoint/2010/main" val="19698307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6" name="Rectangle 15">
            <a:extLst>
              <a:ext uri="{FF2B5EF4-FFF2-40B4-BE49-F238E27FC236}">
                <a16:creationId xmlns:a16="http://schemas.microsoft.com/office/drawing/2014/main" id="{9DD60C94-0C9C-47B7-BE88-045235ACC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9EBA8EC-1403-4EB2-9931-042B2B95DD9E}"/>
              </a:ext>
            </a:extLst>
          </p:cNvPr>
          <p:cNvSpPr>
            <a:spLocks noGrp="1"/>
          </p:cNvSpPr>
          <p:nvPr>
            <p:ph type="title"/>
          </p:nvPr>
        </p:nvSpPr>
        <p:spPr>
          <a:xfrm>
            <a:off x="446533" y="1552397"/>
            <a:ext cx="7231784" cy="3654081"/>
          </a:xfrm>
        </p:spPr>
        <p:txBody>
          <a:bodyPr vert="horz" lIns="91440" tIns="45720" rIns="91440" bIns="45720" rtlCol="0" anchor="ctr">
            <a:normAutofit/>
          </a:bodyPr>
          <a:lstStyle/>
          <a:p>
            <a:r>
              <a:rPr lang="en-US" sz="5400">
                <a:solidFill>
                  <a:schemeClr val="tx2"/>
                </a:solidFill>
              </a:rPr>
              <a:t>Učební prostředí</a:t>
            </a:r>
          </a:p>
        </p:txBody>
      </p:sp>
      <p:sp>
        <p:nvSpPr>
          <p:cNvPr id="3" name="Zástupný text 2">
            <a:extLst>
              <a:ext uri="{FF2B5EF4-FFF2-40B4-BE49-F238E27FC236}">
                <a16:creationId xmlns:a16="http://schemas.microsoft.com/office/drawing/2014/main" id="{30B9ECEA-B2F8-48D6-93D8-925135D3AF18}"/>
              </a:ext>
            </a:extLst>
          </p:cNvPr>
          <p:cNvSpPr>
            <a:spLocks noGrp="1"/>
          </p:cNvSpPr>
          <p:nvPr>
            <p:ph type="body" idx="1"/>
          </p:nvPr>
        </p:nvSpPr>
        <p:spPr>
          <a:xfrm>
            <a:off x="8129871" y="1552397"/>
            <a:ext cx="3610575" cy="3654082"/>
          </a:xfrm>
        </p:spPr>
        <p:txBody>
          <a:bodyPr vert="horz" lIns="91440" tIns="45720" rIns="91440" bIns="45720" rtlCol="0" anchor="ctr">
            <a:normAutofit/>
          </a:bodyPr>
          <a:lstStyle/>
          <a:p>
            <a:endParaRPr lang="en-US" sz="3200"/>
          </a:p>
        </p:txBody>
      </p:sp>
      <p:sp>
        <p:nvSpPr>
          <p:cNvPr id="18" name="Rectangle 17">
            <a:extLst>
              <a:ext uri="{FF2B5EF4-FFF2-40B4-BE49-F238E27FC236}">
                <a16:creationId xmlns:a16="http://schemas.microsoft.com/office/drawing/2014/main" id="{BFCF7016-AC99-433F-B943-24C3736E0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0"/>
            <a:ext cx="7579574" cy="6436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A03737D1-A930-4E3E-9160-3CD4AEC72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453642"/>
            <a:ext cx="3615596" cy="64511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F71CFF33-010E-4E26-A285-83B182982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707627"/>
            <a:ext cx="11293913" cy="64922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529986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62631B-4D28-4BE7-A2AA-216200BA1FDB}"/>
              </a:ext>
            </a:extLst>
          </p:cNvPr>
          <p:cNvSpPr>
            <a:spLocks noGrp="1"/>
          </p:cNvSpPr>
          <p:nvPr>
            <p:ph type="title"/>
          </p:nvPr>
        </p:nvSpPr>
        <p:spPr/>
        <p:txBody>
          <a:bodyPr/>
          <a:lstStyle/>
          <a:p>
            <a:r>
              <a:rPr lang="cs-CZ" dirty="0"/>
              <a:t>Domov důchodců a školka </a:t>
            </a:r>
          </a:p>
        </p:txBody>
      </p:sp>
      <p:pic>
        <p:nvPicPr>
          <p:cNvPr id="6" name="Zástupný obsah 5" descr="Obsah obrázku osoba, budova, mladý, dívka&#10;&#10;Popis byl vytvořen automaticky">
            <a:extLst>
              <a:ext uri="{FF2B5EF4-FFF2-40B4-BE49-F238E27FC236}">
                <a16:creationId xmlns:a16="http://schemas.microsoft.com/office/drawing/2014/main" id="{2EE20BDB-5730-4165-9204-FBA584F228C6}"/>
              </a:ext>
            </a:extLst>
          </p:cNvPr>
          <p:cNvPicPr>
            <a:picLocks noGrp="1" noChangeAspect="1"/>
          </p:cNvPicPr>
          <p:nvPr>
            <p:ph sz="half" idx="1"/>
          </p:nvPr>
        </p:nvPicPr>
        <p:blipFill>
          <a:blip r:embed="rId2"/>
          <a:stretch>
            <a:fillRect/>
          </a:stretch>
        </p:blipFill>
        <p:spPr>
          <a:xfrm>
            <a:off x="1141413" y="2645938"/>
            <a:ext cx="4878387" cy="2748812"/>
          </a:xfrm>
        </p:spPr>
      </p:pic>
      <p:sp>
        <p:nvSpPr>
          <p:cNvPr id="4" name="Zástupný obsah 3">
            <a:extLst>
              <a:ext uri="{FF2B5EF4-FFF2-40B4-BE49-F238E27FC236}">
                <a16:creationId xmlns:a16="http://schemas.microsoft.com/office/drawing/2014/main" id="{17FA4D7B-5FAF-46E4-95CE-D4084FCEABC4}"/>
              </a:ext>
            </a:extLst>
          </p:cNvPr>
          <p:cNvSpPr>
            <a:spLocks noGrp="1"/>
          </p:cNvSpPr>
          <p:nvPr>
            <p:ph sz="half" idx="2"/>
          </p:nvPr>
        </p:nvSpPr>
        <p:spPr/>
        <p:txBody>
          <a:bodyPr>
            <a:normAutofit lnSpcReduction="10000"/>
          </a:bodyPr>
          <a:lstStyle/>
          <a:p>
            <a:r>
              <a:rPr lang="cs-CZ" dirty="0"/>
              <a:t>Představují důležitou součást spojení kampusu a sociálního ekosystému města. Pokud má vzdělávání být spojené s řešením skutečných problémů, je možné o něm uvažovat jen tehdy, když zajistí těsný kontakt mezi „akademickým prostorem“ a společností jako například na univerzitě v Bologně).</a:t>
            </a:r>
          </a:p>
          <a:p>
            <a:r>
              <a:rPr lang="cs-CZ" dirty="0"/>
              <a:t>Současně umožní intenzivnější propojování mezi městem a kampusem, který se stane určitým sociálním inkubátorem. Děti i senioři mohou také sloužit jako dobří respondenti na případné evaluační fáze (i inspirační) v procesu vývoje produktu.</a:t>
            </a:r>
          </a:p>
        </p:txBody>
      </p:sp>
    </p:spTree>
    <p:extLst>
      <p:ext uri="{BB962C8B-B14F-4D97-AF65-F5344CB8AC3E}">
        <p14:creationId xmlns:p14="http://schemas.microsoft.com/office/powerpoint/2010/main" val="25137942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F7387D-56C9-43A4-BF2B-9E8C746D9274}"/>
              </a:ext>
            </a:extLst>
          </p:cNvPr>
          <p:cNvSpPr>
            <a:spLocks noGrp="1"/>
          </p:cNvSpPr>
          <p:nvPr>
            <p:ph type="title"/>
          </p:nvPr>
        </p:nvSpPr>
        <p:spPr/>
        <p:txBody>
          <a:bodyPr/>
          <a:lstStyle/>
          <a:p>
            <a:r>
              <a:rPr lang="cs-CZ" dirty="0"/>
              <a:t>Obora / farma </a:t>
            </a:r>
          </a:p>
        </p:txBody>
      </p:sp>
      <p:pic>
        <p:nvPicPr>
          <p:cNvPr id="6" name="Zástupný obsah 5" descr="Obsah obrázku strom, tráva&#10;&#10;Popis byl vytvořen automaticky">
            <a:extLst>
              <a:ext uri="{FF2B5EF4-FFF2-40B4-BE49-F238E27FC236}">
                <a16:creationId xmlns:a16="http://schemas.microsoft.com/office/drawing/2014/main" id="{A7F40491-0B99-4FA3-ACCB-364574DD2E4F}"/>
              </a:ext>
            </a:extLst>
          </p:cNvPr>
          <p:cNvPicPr>
            <a:picLocks noGrp="1" noChangeAspect="1"/>
          </p:cNvPicPr>
          <p:nvPr>
            <p:ph sz="half" idx="1"/>
          </p:nvPr>
        </p:nvPicPr>
        <p:blipFill>
          <a:blip r:embed="rId2"/>
          <a:stretch>
            <a:fillRect/>
          </a:stretch>
        </p:blipFill>
        <p:spPr>
          <a:xfrm>
            <a:off x="1141413" y="2394215"/>
            <a:ext cx="4878387" cy="3252258"/>
          </a:xfrm>
        </p:spPr>
      </p:pic>
      <p:sp>
        <p:nvSpPr>
          <p:cNvPr id="4" name="Zástupný obsah 3">
            <a:extLst>
              <a:ext uri="{FF2B5EF4-FFF2-40B4-BE49-F238E27FC236}">
                <a16:creationId xmlns:a16="http://schemas.microsoft.com/office/drawing/2014/main" id="{683A5F63-50F2-464E-B4CB-2A060DDB026F}"/>
              </a:ext>
            </a:extLst>
          </p:cNvPr>
          <p:cNvSpPr>
            <a:spLocks noGrp="1"/>
          </p:cNvSpPr>
          <p:nvPr>
            <p:ph sz="half" idx="2"/>
          </p:nvPr>
        </p:nvSpPr>
        <p:spPr/>
        <p:txBody>
          <a:bodyPr>
            <a:normAutofit/>
          </a:bodyPr>
          <a:lstStyle/>
          <a:p>
            <a:r>
              <a:rPr lang="cs-CZ" dirty="0"/>
              <a:t>Příroda může sloužit jako místo neformálního učení či setkávání, společné diskuse nad problémy a současně sehrává roli v procesu odpočinku, který je pro učení důležitý (pokud je člověk unavený, mozek se nemůže učit ani být tvořivý, jen replikuje známé mentální modely). Nabízí prostor pro ztišení, zklidnění, pro meditace. Plní také roli prostoru pro inkubační fázi kreativního procesu. </a:t>
            </a:r>
          </a:p>
          <a:p>
            <a:r>
              <a:rPr lang="cs-CZ" dirty="0"/>
              <a:t>Vytváří prostředí, které umožňuje odlišným způsobem než budova nebo knihovna formovat bázové kategorie či další mentální struktury, čímž přispívá ke skutečnému aktivnímu učení.</a:t>
            </a:r>
          </a:p>
          <a:p>
            <a:endParaRPr lang="cs-CZ" dirty="0"/>
          </a:p>
        </p:txBody>
      </p:sp>
    </p:spTree>
    <p:extLst>
      <p:ext uri="{BB962C8B-B14F-4D97-AF65-F5344CB8AC3E}">
        <p14:creationId xmlns:p14="http://schemas.microsoft.com/office/powerpoint/2010/main" val="42302549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B58EA3-EA18-4D24-9DFB-7CAB55289394}"/>
              </a:ext>
            </a:extLst>
          </p:cNvPr>
          <p:cNvSpPr>
            <a:spLocks noGrp="1"/>
          </p:cNvSpPr>
          <p:nvPr>
            <p:ph type="title"/>
          </p:nvPr>
        </p:nvSpPr>
        <p:spPr/>
        <p:txBody>
          <a:bodyPr/>
          <a:lstStyle/>
          <a:p>
            <a:r>
              <a:rPr lang="cs-CZ" dirty="0"/>
              <a:t>Co-</a:t>
            </a:r>
            <a:r>
              <a:rPr lang="cs-CZ" dirty="0" err="1"/>
              <a:t>working</a:t>
            </a:r>
            <a:r>
              <a:rPr lang="cs-CZ" dirty="0"/>
              <a:t> centrum / maker </a:t>
            </a:r>
            <a:r>
              <a:rPr lang="cs-CZ" dirty="0" err="1"/>
              <a:t>space</a:t>
            </a:r>
            <a:r>
              <a:rPr lang="cs-CZ" dirty="0"/>
              <a:t> </a:t>
            </a:r>
          </a:p>
        </p:txBody>
      </p:sp>
      <p:pic>
        <p:nvPicPr>
          <p:cNvPr id="6" name="Zástupný obsah 5" descr="Obsah obrázku osoba, přenosný počítač, patro, interiér&#10;&#10;Popis byl vytvořen automaticky">
            <a:extLst>
              <a:ext uri="{FF2B5EF4-FFF2-40B4-BE49-F238E27FC236}">
                <a16:creationId xmlns:a16="http://schemas.microsoft.com/office/drawing/2014/main" id="{90950F7B-18B6-41EE-BCCB-257D1326402A}"/>
              </a:ext>
            </a:extLst>
          </p:cNvPr>
          <p:cNvPicPr>
            <a:picLocks noGrp="1" noChangeAspect="1"/>
          </p:cNvPicPr>
          <p:nvPr>
            <p:ph sz="half" idx="1"/>
          </p:nvPr>
        </p:nvPicPr>
        <p:blipFill>
          <a:blip r:embed="rId2"/>
          <a:stretch>
            <a:fillRect/>
          </a:stretch>
        </p:blipFill>
        <p:spPr>
          <a:xfrm>
            <a:off x="1141413" y="2394047"/>
            <a:ext cx="4878387" cy="3252594"/>
          </a:xfrm>
        </p:spPr>
      </p:pic>
      <p:sp>
        <p:nvSpPr>
          <p:cNvPr id="4" name="Zástupný obsah 3">
            <a:extLst>
              <a:ext uri="{FF2B5EF4-FFF2-40B4-BE49-F238E27FC236}">
                <a16:creationId xmlns:a16="http://schemas.microsoft.com/office/drawing/2014/main" id="{C73B3C86-E758-4855-AEE3-EE6491B2387A}"/>
              </a:ext>
            </a:extLst>
          </p:cNvPr>
          <p:cNvSpPr>
            <a:spLocks noGrp="1"/>
          </p:cNvSpPr>
          <p:nvPr>
            <p:ph sz="half" idx="2"/>
          </p:nvPr>
        </p:nvSpPr>
        <p:spPr/>
        <p:txBody>
          <a:bodyPr>
            <a:normAutofit lnSpcReduction="10000"/>
          </a:bodyPr>
          <a:lstStyle/>
          <a:p>
            <a:r>
              <a:rPr lang="cs-CZ" dirty="0"/>
              <a:t>Prostor umožňující rychlé prototypování nejrůznějších věcí. Umožňuje na jedné straně provádět efektivnější a zajímavější design sprinty nebo jiné akce zaměřené na tvorbu určité produktu, ale také podporuje jiné formy učení, představivost, schopnost spolupracovat. Prostor mohou navštěvovat také lidé z města, kteří mohou přispět k lepšímu definování designerských výzev, jako podpora vývoje nových produktů. </a:t>
            </a:r>
          </a:p>
          <a:p>
            <a:r>
              <a:rPr lang="cs-CZ" dirty="0"/>
              <a:t>Vzájemná interakce povede ke zlepšení života ve městě, k podpoře inovací, transferu znalostí mezi kampusem a městem či rozvoji podnikání s vysokou přidanou hodnotu.</a:t>
            </a:r>
          </a:p>
        </p:txBody>
      </p:sp>
    </p:spTree>
    <p:extLst>
      <p:ext uri="{BB962C8B-B14F-4D97-AF65-F5344CB8AC3E}">
        <p14:creationId xmlns:p14="http://schemas.microsoft.com/office/powerpoint/2010/main" val="758379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668B6B-771F-4119-B069-00A09FD117FF}"/>
              </a:ext>
            </a:extLst>
          </p:cNvPr>
          <p:cNvSpPr>
            <a:spLocks noGrp="1"/>
          </p:cNvSpPr>
          <p:nvPr>
            <p:ph type="title"/>
          </p:nvPr>
        </p:nvSpPr>
        <p:spPr/>
        <p:txBody>
          <a:bodyPr/>
          <a:lstStyle/>
          <a:p>
            <a:r>
              <a:rPr lang="cs-CZ" dirty="0"/>
              <a:t>Umění</a:t>
            </a:r>
          </a:p>
        </p:txBody>
      </p:sp>
      <p:pic>
        <p:nvPicPr>
          <p:cNvPr id="6" name="Zástupný obsah 5" descr="Obsah obrázku hledání, osoba, bílá, černá&#10;&#10;Popis byl vytvořen automaticky">
            <a:extLst>
              <a:ext uri="{FF2B5EF4-FFF2-40B4-BE49-F238E27FC236}">
                <a16:creationId xmlns:a16="http://schemas.microsoft.com/office/drawing/2014/main" id="{7F465020-3FD8-41E4-AC45-BD666EAD9E91}"/>
              </a:ext>
            </a:extLst>
          </p:cNvPr>
          <p:cNvPicPr>
            <a:picLocks noGrp="1" noChangeAspect="1"/>
          </p:cNvPicPr>
          <p:nvPr>
            <p:ph sz="half" idx="1"/>
          </p:nvPr>
        </p:nvPicPr>
        <p:blipFill>
          <a:blip r:embed="rId2"/>
          <a:stretch>
            <a:fillRect/>
          </a:stretch>
        </p:blipFill>
        <p:spPr>
          <a:xfrm>
            <a:off x="2406242" y="2249488"/>
            <a:ext cx="2348729" cy="3541712"/>
          </a:xfrm>
        </p:spPr>
      </p:pic>
      <p:sp>
        <p:nvSpPr>
          <p:cNvPr id="4" name="Zástupný obsah 3">
            <a:extLst>
              <a:ext uri="{FF2B5EF4-FFF2-40B4-BE49-F238E27FC236}">
                <a16:creationId xmlns:a16="http://schemas.microsoft.com/office/drawing/2014/main" id="{3EA1765D-23ED-4A63-BDF5-7D16AD56BC49}"/>
              </a:ext>
            </a:extLst>
          </p:cNvPr>
          <p:cNvSpPr>
            <a:spLocks noGrp="1"/>
          </p:cNvSpPr>
          <p:nvPr>
            <p:ph sz="half" idx="2"/>
          </p:nvPr>
        </p:nvSpPr>
        <p:spPr/>
        <p:txBody>
          <a:bodyPr>
            <a:normAutofit/>
          </a:bodyPr>
          <a:lstStyle/>
          <a:p>
            <a:r>
              <a:rPr lang="cs-CZ" dirty="0"/>
              <a:t>Může sehrávat důležitou roli v procesu inkubace, tedy v druhé kreativní fázi. Slouží pro náhled na problematiku jinýma očima, pro podporu změny myšlenkového konceptu či perspektivy. Umění sehrává svou roli v oblasti </a:t>
            </a:r>
            <a:r>
              <a:rPr lang="cs-CZ" dirty="0" err="1"/>
              <a:t>wellbeingu</a:t>
            </a:r>
            <a:r>
              <a:rPr lang="cs-CZ" dirty="0"/>
              <a:t> (Dostojevský: „krása zachrání svět“). </a:t>
            </a:r>
          </a:p>
          <a:p>
            <a:r>
              <a:rPr lang="cs-CZ" dirty="0"/>
              <a:t>Může plnit roli socializační či meditační, přispívat k estetickým zážitkům či multikulturalismu. Jsou běžné univerzity (Brno, Minnesota,  ….) kde jsou galerie integrální či sochy součástí univerzitního kampusu.</a:t>
            </a:r>
          </a:p>
        </p:txBody>
      </p:sp>
    </p:spTree>
    <p:extLst>
      <p:ext uri="{BB962C8B-B14F-4D97-AF65-F5344CB8AC3E}">
        <p14:creationId xmlns:p14="http://schemas.microsoft.com/office/powerpoint/2010/main" val="6130923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028BCB-4D22-43BB-BEAE-9AB23C316A49}"/>
              </a:ext>
            </a:extLst>
          </p:cNvPr>
          <p:cNvSpPr>
            <a:spLocks noGrp="1"/>
          </p:cNvSpPr>
          <p:nvPr>
            <p:ph type="title"/>
          </p:nvPr>
        </p:nvSpPr>
        <p:spPr/>
        <p:txBody>
          <a:bodyPr/>
          <a:lstStyle/>
          <a:p>
            <a:r>
              <a:rPr lang="cs-CZ" dirty="0"/>
              <a:t>Meditační Prostor</a:t>
            </a:r>
          </a:p>
        </p:txBody>
      </p:sp>
      <p:pic>
        <p:nvPicPr>
          <p:cNvPr id="6" name="Zástupný obsah 5" descr="Obsah obrázku exteriér, příroda, obloha, voda&#10;&#10;Popis byl vytvořen automaticky">
            <a:extLst>
              <a:ext uri="{FF2B5EF4-FFF2-40B4-BE49-F238E27FC236}">
                <a16:creationId xmlns:a16="http://schemas.microsoft.com/office/drawing/2014/main" id="{35728302-73FE-4F7A-A5DA-AE32DD681838}"/>
              </a:ext>
            </a:extLst>
          </p:cNvPr>
          <p:cNvPicPr>
            <a:picLocks noGrp="1" noChangeAspect="1"/>
          </p:cNvPicPr>
          <p:nvPr>
            <p:ph sz="half" idx="1"/>
          </p:nvPr>
        </p:nvPicPr>
        <p:blipFill>
          <a:blip r:embed="rId2"/>
          <a:stretch>
            <a:fillRect/>
          </a:stretch>
        </p:blipFill>
        <p:spPr>
          <a:xfrm>
            <a:off x="1141413" y="2394076"/>
            <a:ext cx="4878387" cy="3252535"/>
          </a:xfrm>
        </p:spPr>
      </p:pic>
      <p:sp>
        <p:nvSpPr>
          <p:cNvPr id="4" name="Zástupný obsah 3">
            <a:extLst>
              <a:ext uri="{FF2B5EF4-FFF2-40B4-BE49-F238E27FC236}">
                <a16:creationId xmlns:a16="http://schemas.microsoft.com/office/drawing/2014/main" id="{EB5141ED-AEC9-43A2-85A7-83922A8943E0}"/>
              </a:ext>
            </a:extLst>
          </p:cNvPr>
          <p:cNvSpPr>
            <a:spLocks noGrp="1"/>
          </p:cNvSpPr>
          <p:nvPr>
            <p:ph sz="half" idx="2"/>
          </p:nvPr>
        </p:nvSpPr>
        <p:spPr/>
        <p:txBody>
          <a:bodyPr>
            <a:normAutofit lnSpcReduction="10000"/>
          </a:bodyPr>
          <a:lstStyle/>
          <a:p>
            <a:r>
              <a:rPr lang="cs-CZ" dirty="0"/>
              <a:t>Spirituální dimense člověka (nikoli nutně vázána na konkrétní náboženství) tvoří jednu ze složek, které mohou hrát významnou roli ve schopnosti cítit se dobře, být odpočinutý, tedy disponován pro učení v aktivním slova smyslu. Meditační prostor může hrát roli „změny prostředí“, tedy jistého katalyzátoru v kreativním procesu, který vyžaduje proměnu prostředí. </a:t>
            </a:r>
          </a:p>
          <a:p>
            <a:r>
              <a:rPr lang="cs-CZ" dirty="0"/>
              <a:t>Může jít o prostor pro hlubší setkávání se a tvorbu silnějších společenských vazeb mezi různými účastníky edukačních aktivit, což může posloužit pro efektivnější transfer znalostí mimo kampus a růst sociálního a kulturního kapitálů jedince.</a:t>
            </a:r>
          </a:p>
        </p:txBody>
      </p:sp>
    </p:spTree>
    <p:extLst>
      <p:ext uri="{BB962C8B-B14F-4D97-AF65-F5344CB8AC3E}">
        <p14:creationId xmlns:p14="http://schemas.microsoft.com/office/powerpoint/2010/main" val="22522291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F09E98-2378-4708-A324-1E95EF77EED2}"/>
              </a:ext>
            </a:extLst>
          </p:cNvPr>
          <p:cNvSpPr>
            <a:spLocks noGrp="1"/>
          </p:cNvSpPr>
          <p:nvPr>
            <p:ph type="title"/>
          </p:nvPr>
        </p:nvSpPr>
        <p:spPr/>
        <p:txBody>
          <a:bodyPr/>
          <a:lstStyle/>
          <a:p>
            <a:r>
              <a:rPr lang="cs-CZ" dirty="0"/>
              <a:t>Lázně</a:t>
            </a:r>
          </a:p>
        </p:txBody>
      </p:sp>
      <p:pic>
        <p:nvPicPr>
          <p:cNvPr id="6" name="Zástupný obsah 5" descr="Obsah obrázku voda, sport, plavání, medvěd&#10;&#10;Popis byl vytvořen automaticky">
            <a:extLst>
              <a:ext uri="{FF2B5EF4-FFF2-40B4-BE49-F238E27FC236}">
                <a16:creationId xmlns:a16="http://schemas.microsoft.com/office/drawing/2014/main" id="{C40D0044-AE22-4E39-BBCB-323185A74A3F}"/>
              </a:ext>
            </a:extLst>
          </p:cNvPr>
          <p:cNvPicPr>
            <a:picLocks noGrp="1" noChangeAspect="1"/>
          </p:cNvPicPr>
          <p:nvPr>
            <p:ph sz="half" idx="1"/>
          </p:nvPr>
        </p:nvPicPr>
        <p:blipFill>
          <a:blip r:embed="rId2"/>
          <a:stretch>
            <a:fillRect/>
          </a:stretch>
        </p:blipFill>
        <p:spPr>
          <a:xfrm>
            <a:off x="1141413" y="2394215"/>
            <a:ext cx="4878387" cy="3252258"/>
          </a:xfrm>
        </p:spPr>
      </p:pic>
      <p:sp>
        <p:nvSpPr>
          <p:cNvPr id="4" name="Zástupný obsah 3">
            <a:extLst>
              <a:ext uri="{FF2B5EF4-FFF2-40B4-BE49-F238E27FC236}">
                <a16:creationId xmlns:a16="http://schemas.microsoft.com/office/drawing/2014/main" id="{744EF75A-5F38-497A-B913-EDBE6CE8D1CF}"/>
              </a:ext>
            </a:extLst>
          </p:cNvPr>
          <p:cNvSpPr>
            <a:spLocks noGrp="1"/>
          </p:cNvSpPr>
          <p:nvPr>
            <p:ph sz="half" idx="2"/>
          </p:nvPr>
        </p:nvSpPr>
        <p:spPr/>
        <p:txBody>
          <a:bodyPr>
            <a:normAutofit/>
          </a:bodyPr>
          <a:lstStyle/>
          <a:p>
            <a:r>
              <a:rPr lang="cs-CZ" dirty="0"/>
              <a:t>Lázně měly v Římě, ale také v dalších oblastech antické kultury především komunikační a sociální roli. V prostředí, ve kterém není možné dělat nic jiného než odpočívat nebo být s druhým, může docházet k dialogům nebo společným úvahám nad tématy, kterým se v „běhu světa“ není možné věnovat. Plní také roli odpočinkovou. </a:t>
            </a:r>
          </a:p>
          <a:p>
            <a:r>
              <a:rPr lang="cs-CZ" dirty="0"/>
              <a:t>Mohou být místem setkávání se učitelů, mentorů, studentů i obyvatel města, což může pomoci snižovat vzájemné sociální a kulturní bariéry a vytvářet prostor pro hlubší navazování spolupráce.</a:t>
            </a:r>
          </a:p>
        </p:txBody>
      </p:sp>
    </p:spTree>
    <p:extLst>
      <p:ext uri="{BB962C8B-B14F-4D97-AF65-F5344CB8AC3E}">
        <p14:creationId xmlns:p14="http://schemas.microsoft.com/office/powerpoint/2010/main" val="29083701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345FC6-7C4F-4565-9A04-DD1482EB325C}"/>
              </a:ext>
            </a:extLst>
          </p:cNvPr>
          <p:cNvSpPr>
            <a:spLocks noGrp="1"/>
          </p:cNvSpPr>
          <p:nvPr>
            <p:ph type="title"/>
          </p:nvPr>
        </p:nvSpPr>
        <p:spPr/>
        <p:txBody>
          <a:bodyPr/>
          <a:lstStyle/>
          <a:p>
            <a:r>
              <a:rPr lang="cs-CZ" dirty="0"/>
              <a:t>Prostředí pro sport</a:t>
            </a:r>
          </a:p>
        </p:txBody>
      </p:sp>
      <p:pic>
        <p:nvPicPr>
          <p:cNvPr id="6" name="Zástupný obsah 5" descr="Obsah obrázku exteriér, země, strom, muž&#10;&#10;Popis byl vytvořen automaticky">
            <a:extLst>
              <a:ext uri="{FF2B5EF4-FFF2-40B4-BE49-F238E27FC236}">
                <a16:creationId xmlns:a16="http://schemas.microsoft.com/office/drawing/2014/main" id="{A5E54F69-E6EF-4C51-8492-3A51F5278818}"/>
              </a:ext>
            </a:extLst>
          </p:cNvPr>
          <p:cNvPicPr>
            <a:picLocks noGrp="1" noChangeAspect="1"/>
          </p:cNvPicPr>
          <p:nvPr>
            <p:ph sz="half" idx="1"/>
          </p:nvPr>
        </p:nvPicPr>
        <p:blipFill>
          <a:blip r:embed="rId2"/>
          <a:stretch>
            <a:fillRect/>
          </a:stretch>
        </p:blipFill>
        <p:spPr>
          <a:xfrm>
            <a:off x="1141413" y="2400356"/>
            <a:ext cx="4878387" cy="3239976"/>
          </a:xfrm>
        </p:spPr>
      </p:pic>
      <p:sp>
        <p:nvSpPr>
          <p:cNvPr id="4" name="Zástupný obsah 3">
            <a:extLst>
              <a:ext uri="{FF2B5EF4-FFF2-40B4-BE49-F238E27FC236}">
                <a16:creationId xmlns:a16="http://schemas.microsoft.com/office/drawing/2014/main" id="{BA10E0DF-CA36-4261-9B30-E70938152751}"/>
              </a:ext>
            </a:extLst>
          </p:cNvPr>
          <p:cNvSpPr>
            <a:spLocks noGrp="1"/>
          </p:cNvSpPr>
          <p:nvPr>
            <p:ph sz="half" idx="2"/>
          </p:nvPr>
        </p:nvSpPr>
        <p:spPr/>
        <p:txBody>
          <a:bodyPr>
            <a:normAutofit lnSpcReduction="10000"/>
          </a:bodyPr>
          <a:lstStyle/>
          <a:p>
            <a:r>
              <a:rPr lang="cs-CZ" dirty="0"/>
              <a:t>Sport představuje jednu z nejúčinnějších forem rozvoje interakce mezi jednotlivými aktéry. Jde o komunikační akt, který je spojený s informační výměnou, a především jasně sdílenou hodnotou (vyhrát, dodržovat pravidla).</a:t>
            </a:r>
          </a:p>
          <a:p>
            <a:r>
              <a:rPr lang="cs-CZ" dirty="0"/>
              <a:t>Sportovní aktivity slouží tedy pro potřeby snazší a efektivnější komunikace a mají za cíl odstraňovat bariéry mezi osobami, které se neznají, nebo pochází z různých kulturních, společenských nebo jazykových prostředí. </a:t>
            </a:r>
          </a:p>
          <a:p>
            <a:r>
              <a:rPr lang="cs-CZ" dirty="0"/>
              <a:t>Současně je možné sledovat pozitivní dopady sportu na odpočinek, zdraví či celkově </a:t>
            </a:r>
            <a:r>
              <a:rPr lang="cs-CZ" dirty="0" err="1"/>
              <a:t>wellbeing</a:t>
            </a:r>
            <a:r>
              <a:rPr lang="cs-CZ" dirty="0"/>
              <a:t>, což se odráží v kvalitě edukace.</a:t>
            </a:r>
          </a:p>
        </p:txBody>
      </p:sp>
    </p:spTree>
    <p:extLst>
      <p:ext uri="{BB962C8B-B14F-4D97-AF65-F5344CB8AC3E}">
        <p14:creationId xmlns:p14="http://schemas.microsoft.com/office/powerpoint/2010/main" val="29399565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9DD60C94-0C9C-47B7-BE88-045235ACC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Nadpis 4">
            <a:extLst>
              <a:ext uri="{FF2B5EF4-FFF2-40B4-BE49-F238E27FC236}">
                <a16:creationId xmlns:a16="http://schemas.microsoft.com/office/drawing/2014/main" id="{4F2A4D19-C479-4D83-BB9E-0969C4C442C6}"/>
              </a:ext>
            </a:extLst>
          </p:cNvPr>
          <p:cNvSpPr>
            <a:spLocks noGrp="1"/>
          </p:cNvSpPr>
          <p:nvPr>
            <p:ph type="title"/>
          </p:nvPr>
        </p:nvSpPr>
        <p:spPr>
          <a:xfrm>
            <a:off x="446533" y="1552397"/>
            <a:ext cx="7231784" cy="3654081"/>
          </a:xfrm>
        </p:spPr>
        <p:txBody>
          <a:bodyPr vert="horz" lIns="91440" tIns="45720" rIns="91440" bIns="45720" rtlCol="0" anchor="ctr">
            <a:normAutofit/>
          </a:bodyPr>
          <a:lstStyle/>
          <a:p>
            <a:r>
              <a:rPr lang="en-US" sz="5400">
                <a:solidFill>
                  <a:schemeClr val="tx2"/>
                </a:solidFill>
              </a:rPr>
              <a:t>Sociální aspekty edukace</a:t>
            </a:r>
          </a:p>
        </p:txBody>
      </p:sp>
      <p:sp>
        <p:nvSpPr>
          <p:cNvPr id="6" name="Zástupný text 5">
            <a:extLst>
              <a:ext uri="{FF2B5EF4-FFF2-40B4-BE49-F238E27FC236}">
                <a16:creationId xmlns:a16="http://schemas.microsoft.com/office/drawing/2014/main" id="{828FAD4C-3022-4BAB-986C-DA93B28B03AF}"/>
              </a:ext>
            </a:extLst>
          </p:cNvPr>
          <p:cNvSpPr>
            <a:spLocks noGrp="1"/>
          </p:cNvSpPr>
          <p:nvPr>
            <p:ph type="body" idx="1"/>
          </p:nvPr>
        </p:nvSpPr>
        <p:spPr>
          <a:xfrm>
            <a:off x="8129871" y="1552397"/>
            <a:ext cx="3610575" cy="3654082"/>
          </a:xfrm>
        </p:spPr>
        <p:txBody>
          <a:bodyPr vert="horz" lIns="91440" tIns="45720" rIns="91440" bIns="45720" rtlCol="0" anchor="ctr">
            <a:normAutofit/>
          </a:bodyPr>
          <a:lstStyle/>
          <a:p>
            <a:endParaRPr lang="en-US" sz="3200"/>
          </a:p>
        </p:txBody>
      </p:sp>
      <p:sp>
        <p:nvSpPr>
          <p:cNvPr id="21" name="Rectangle 20">
            <a:extLst>
              <a:ext uri="{FF2B5EF4-FFF2-40B4-BE49-F238E27FC236}">
                <a16:creationId xmlns:a16="http://schemas.microsoft.com/office/drawing/2014/main" id="{BFCF7016-AC99-433F-B943-24C3736E0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0"/>
            <a:ext cx="7579574" cy="6436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A03737D1-A930-4E3E-9160-3CD4AEC72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453642"/>
            <a:ext cx="3615596" cy="64511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71CFF33-010E-4E26-A285-83B182982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707627"/>
            <a:ext cx="11293913" cy="64922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81932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B33994-5629-41F5-A2C3-8FB49A0F665D}"/>
              </a:ext>
            </a:extLst>
          </p:cNvPr>
          <p:cNvSpPr>
            <a:spLocks noGrp="1"/>
          </p:cNvSpPr>
          <p:nvPr>
            <p:ph type="title"/>
          </p:nvPr>
        </p:nvSpPr>
        <p:spPr/>
        <p:txBody>
          <a:bodyPr/>
          <a:lstStyle/>
          <a:p>
            <a:r>
              <a:rPr lang="cs-CZ" dirty="0"/>
              <a:t>Čtecí okénko II</a:t>
            </a:r>
          </a:p>
        </p:txBody>
      </p:sp>
      <p:sp>
        <p:nvSpPr>
          <p:cNvPr id="3" name="Zástupný obsah 2">
            <a:extLst>
              <a:ext uri="{FF2B5EF4-FFF2-40B4-BE49-F238E27FC236}">
                <a16:creationId xmlns:a16="http://schemas.microsoft.com/office/drawing/2014/main" id="{D48370A0-8B8E-4179-A5C2-29C64559C45C}"/>
              </a:ext>
            </a:extLst>
          </p:cNvPr>
          <p:cNvSpPr>
            <a:spLocks noGrp="1"/>
          </p:cNvSpPr>
          <p:nvPr>
            <p:ph idx="1"/>
          </p:nvPr>
        </p:nvSpPr>
        <p:spPr/>
        <p:txBody>
          <a:bodyPr>
            <a:normAutofit fontScale="85000" lnSpcReduction="20000"/>
          </a:bodyPr>
          <a:lstStyle/>
          <a:p>
            <a:r>
              <a:rPr lang="cs-CZ" dirty="0" err="1"/>
              <a:t>Rockwell</a:t>
            </a:r>
            <a:r>
              <a:rPr lang="cs-CZ" dirty="0"/>
              <a:t>, T. (2005) </a:t>
            </a:r>
            <a:r>
              <a:rPr lang="cs-CZ" i="1" dirty="0" err="1"/>
              <a:t>Neither</a:t>
            </a:r>
            <a:r>
              <a:rPr lang="cs-CZ" i="1" dirty="0"/>
              <a:t> Brain nor </a:t>
            </a:r>
            <a:r>
              <a:rPr lang="cs-CZ" i="1" dirty="0" err="1"/>
              <a:t>Ghost</a:t>
            </a:r>
            <a:r>
              <a:rPr lang="cs-CZ" dirty="0"/>
              <a:t>, Cambridge (</a:t>
            </a:r>
            <a:r>
              <a:rPr lang="cs-CZ" dirty="0" err="1"/>
              <a:t>Mass</a:t>
            </a:r>
            <a:r>
              <a:rPr lang="cs-CZ" dirty="0"/>
              <a:t>), MIT </a:t>
            </a:r>
            <a:r>
              <a:rPr lang="cs-CZ" dirty="0" err="1"/>
              <a:t>Press</a:t>
            </a:r>
            <a:r>
              <a:rPr lang="cs-CZ" dirty="0"/>
              <a:t>.</a:t>
            </a:r>
          </a:p>
          <a:p>
            <a:r>
              <a:rPr lang="cs-CZ" b="1" dirty="0" err="1"/>
              <a:t>Veteška</a:t>
            </a:r>
            <a:r>
              <a:rPr lang="cs-CZ" b="1" dirty="0"/>
              <a:t>, J. (2010).</a:t>
            </a:r>
            <a:r>
              <a:rPr lang="cs-CZ" b="1" i="1" dirty="0"/>
              <a:t> Kompetence ve vzdělávání dospělých: pedagogické, andragogické a sociální aspekty</a:t>
            </a:r>
            <a:r>
              <a:rPr lang="cs-CZ" b="1" dirty="0"/>
              <a:t>. Univerzita Jana Amose Komenského.</a:t>
            </a:r>
          </a:p>
          <a:p>
            <a:r>
              <a:rPr lang="cs-CZ" dirty="0" err="1"/>
              <a:t>Floridi</a:t>
            </a:r>
            <a:r>
              <a:rPr lang="cs-CZ" dirty="0"/>
              <a:t>, L. (2014). </a:t>
            </a:r>
            <a:r>
              <a:rPr lang="cs-CZ" i="1" dirty="0" err="1"/>
              <a:t>The</a:t>
            </a:r>
            <a:r>
              <a:rPr lang="cs-CZ" i="1" dirty="0"/>
              <a:t> </a:t>
            </a:r>
            <a:r>
              <a:rPr lang="cs-CZ" i="1" dirty="0" err="1"/>
              <a:t>fourth</a:t>
            </a:r>
            <a:r>
              <a:rPr lang="cs-CZ" i="1" dirty="0"/>
              <a:t> </a:t>
            </a:r>
            <a:r>
              <a:rPr lang="cs-CZ" i="1" dirty="0" err="1"/>
              <a:t>revolution</a:t>
            </a:r>
            <a:r>
              <a:rPr lang="cs-CZ" i="1" dirty="0"/>
              <a:t>: </a:t>
            </a:r>
            <a:r>
              <a:rPr lang="cs-CZ" i="1" dirty="0" err="1"/>
              <a:t>How</a:t>
            </a:r>
            <a:r>
              <a:rPr lang="cs-CZ" i="1" dirty="0"/>
              <a:t> </a:t>
            </a:r>
            <a:r>
              <a:rPr lang="cs-CZ" i="1" dirty="0" err="1"/>
              <a:t>the</a:t>
            </a:r>
            <a:r>
              <a:rPr lang="cs-CZ" i="1" dirty="0"/>
              <a:t> </a:t>
            </a:r>
            <a:r>
              <a:rPr lang="cs-CZ" i="1" dirty="0" err="1"/>
              <a:t>infosphere</a:t>
            </a:r>
            <a:r>
              <a:rPr lang="cs-CZ" i="1" dirty="0"/>
              <a:t> </a:t>
            </a:r>
            <a:r>
              <a:rPr lang="cs-CZ" i="1" dirty="0" err="1"/>
              <a:t>is</a:t>
            </a:r>
            <a:r>
              <a:rPr lang="cs-CZ" i="1" dirty="0"/>
              <a:t> </a:t>
            </a:r>
            <a:r>
              <a:rPr lang="cs-CZ" i="1" dirty="0" err="1"/>
              <a:t>reshaping</a:t>
            </a:r>
            <a:r>
              <a:rPr lang="cs-CZ" i="1" dirty="0"/>
              <a:t> </a:t>
            </a:r>
            <a:r>
              <a:rPr lang="cs-CZ" i="1" dirty="0" err="1"/>
              <a:t>human</a:t>
            </a:r>
            <a:r>
              <a:rPr lang="cs-CZ" i="1" dirty="0"/>
              <a:t> reality</a:t>
            </a:r>
            <a:r>
              <a:rPr lang="cs-CZ" dirty="0"/>
              <a:t>. OUP Oxford.</a:t>
            </a:r>
          </a:p>
          <a:p>
            <a:r>
              <a:rPr lang="cs-CZ" dirty="0" err="1"/>
              <a:t>Floridi</a:t>
            </a:r>
            <a:r>
              <a:rPr lang="cs-CZ" dirty="0"/>
              <a:t>, L. (2013). </a:t>
            </a:r>
            <a:r>
              <a:rPr lang="cs-CZ" i="1" dirty="0" err="1"/>
              <a:t>The</a:t>
            </a:r>
            <a:r>
              <a:rPr lang="cs-CZ" i="1" dirty="0"/>
              <a:t> </a:t>
            </a:r>
            <a:r>
              <a:rPr lang="cs-CZ" i="1" dirty="0" err="1"/>
              <a:t>philosophy</a:t>
            </a:r>
            <a:r>
              <a:rPr lang="cs-CZ" i="1" dirty="0"/>
              <a:t> </a:t>
            </a:r>
            <a:r>
              <a:rPr lang="cs-CZ" i="1" dirty="0" err="1"/>
              <a:t>of</a:t>
            </a:r>
            <a:r>
              <a:rPr lang="cs-CZ" i="1" dirty="0"/>
              <a:t> </a:t>
            </a:r>
            <a:r>
              <a:rPr lang="cs-CZ" i="1" dirty="0" err="1"/>
              <a:t>information</a:t>
            </a:r>
            <a:r>
              <a:rPr lang="cs-CZ" dirty="0"/>
              <a:t>. OUP Oxford.</a:t>
            </a:r>
          </a:p>
          <a:p>
            <a:r>
              <a:rPr lang="cs-CZ" b="1" dirty="0" err="1"/>
              <a:t>Floridi</a:t>
            </a:r>
            <a:r>
              <a:rPr lang="cs-CZ" b="1" dirty="0"/>
              <a:t>, L. (2015). </a:t>
            </a:r>
            <a:r>
              <a:rPr lang="cs-CZ" b="1" i="1" dirty="0" err="1"/>
              <a:t>The</a:t>
            </a:r>
            <a:r>
              <a:rPr lang="cs-CZ" b="1" i="1" dirty="0"/>
              <a:t> Online </a:t>
            </a:r>
            <a:r>
              <a:rPr lang="cs-CZ" b="1" i="1" dirty="0" err="1"/>
              <a:t>Manifesto</a:t>
            </a:r>
            <a:r>
              <a:rPr lang="cs-CZ" b="1" i="1" dirty="0"/>
              <a:t>: </a:t>
            </a:r>
            <a:r>
              <a:rPr lang="cs-CZ" b="1" i="1" dirty="0" err="1"/>
              <a:t>Being</a:t>
            </a:r>
            <a:r>
              <a:rPr lang="cs-CZ" b="1" i="1" dirty="0"/>
              <a:t> </a:t>
            </a:r>
            <a:r>
              <a:rPr lang="cs-CZ" b="1" i="1" dirty="0" err="1"/>
              <a:t>Human</a:t>
            </a:r>
            <a:r>
              <a:rPr lang="cs-CZ" b="1" i="1" dirty="0"/>
              <a:t> in a </a:t>
            </a:r>
            <a:r>
              <a:rPr lang="cs-CZ" b="1" i="1" dirty="0" err="1"/>
              <a:t>Hyperconnected</a:t>
            </a:r>
            <a:r>
              <a:rPr lang="cs-CZ" b="1" i="1" dirty="0"/>
              <a:t> Era</a:t>
            </a:r>
            <a:r>
              <a:rPr lang="cs-CZ" b="1" dirty="0"/>
              <a:t>. </a:t>
            </a:r>
            <a:r>
              <a:rPr lang="cs-CZ" b="1" dirty="0" err="1"/>
              <a:t>Springer</a:t>
            </a:r>
            <a:r>
              <a:rPr lang="cs-CZ" b="1" dirty="0"/>
              <a:t> </a:t>
            </a:r>
            <a:r>
              <a:rPr lang="cs-CZ" b="1" dirty="0" err="1"/>
              <a:t>Cham</a:t>
            </a:r>
            <a:r>
              <a:rPr lang="cs-CZ" b="1" dirty="0"/>
              <a:t> Heidelberg New York </a:t>
            </a:r>
            <a:r>
              <a:rPr lang="cs-CZ" b="1" dirty="0" err="1"/>
              <a:t>Dordrecht</a:t>
            </a:r>
            <a:r>
              <a:rPr lang="cs-CZ" b="1" dirty="0"/>
              <a:t> London.</a:t>
            </a:r>
          </a:p>
          <a:p>
            <a:r>
              <a:rPr lang="cs-CZ" dirty="0"/>
              <a:t>Johnson, M. (2008). </a:t>
            </a:r>
            <a:r>
              <a:rPr lang="cs-CZ" i="1" dirty="0" err="1"/>
              <a:t>The</a:t>
            </a:r>
            <a:r>
              <a:rPr lang="cs-CZ" i="1" dirty="0"/>
              <a:t> </a:t>
            </a:r>
            <a:r>
              <a:rPr lang="cs-CZ" i="1" dirty="0" err="1"/>
              <a:t>meaning</a:t>
            </a:r>
            <a:r>
              <a:rPr lang="cs-CZ" i="1" dirty="0"/>
              <a:t> </a:t>
            </a:r>
            <a:r>
              <a:rPr lang="cs-CZ" i="1" dirty="0" err="1"/>
              <a:t>of</a:t>
            </a:r>
            <a:r>
              <a:rPr lang="cs-CZ" i="1" dirty="0"/>
              <a:t> </a:t>
            </a:r>
            <a:r>
              <a:rPr lang="cs-CZ" i="1" dirty="0" err="1"/>
              <a:t>the</a:t>
            </a:r>
            <a:r>
              <a:rPr lang="cs-CZ" i="1" dirty="0"/>
              <a:t> body: </a:t>
            </a:r>
            <a:r>
              <a:rPr lang="cs-CZ" i="1" dirty="0" err="1"/>
              <a:t>Aesthetics</a:t>
            </a:r>
            <a:r>
              <a:rPr lang="cs-CZ" i="1" dirty="0"/>
              <a:t> </a:t>
            </a:r>
            <a:r>
              <a:rPr lang="cs-CZ" i="1" dirty="0" err="1"/>
              <a:t>of</a:t>
            </a:r>
            <a:r>
              <a:rPr lang="cs-CZ" i="1" dirty="0"/>
              <a:t> </a:t>
            </a:r>
            <a:r>
              <a:rPr lang="cs-CZ" i="1" dirty="0" err="1"/>
              <a:t>human</a:t>
            </a:r>
            <a:r>
              <a:rPr lang="cs-CZ" i="1" dirty="0"/>
              <a:t> </a:t>
            </a:r>
            <a:r>
              <a:rPr lang="cs-CZ" i="1" dirty="0" err="1"/>
              <a:t>understanding</a:t>
            </a:r>
            <a:r>
              <a:rPr lang="cs-CZ" dirty="0"/>
              <a:t>. University </a:t>
            </a:r>
            <a:r>
              <a:rPr lang="cs-CZ" dirty="0" err="1"/>
              <a:t>of</a:t>
            </a:r>
            <a:r>
              <a:rPr lang="cs-CZ" dirty="0"/>
              <a:t> Chicago </a:t>
            </a:r>
            <a:r>
              <a:rPr lang="cs-CZ" dirty="0" err="1"/>
              <a:t>Press</a:t>
            </a:r>
            <a:r>
              <a:rPr lang="cs-CZ" dirty="0"/>
              <a:t>.</a:t>
            </a:r>
          </a:p>
          <a:p>
            <a:r>
              <a:rPr lang="cs-CZ" dirty="0"/>
              <a:t>Švec, V. et al. (2016) </a:t>
            </a:r>
            <a:r>
              <a:rPr lang="cs-CZ" i="1" dirty="0"/>
              <a:t>Studenti učitelství mezi </a:t>
            </a:r>
            <a:r>
              <a:rPr lang="cs-CZ" i="1" dirty="0" err="1"/>
              <a:t>tacitními</a:t>
            </a:r>
            <a:r>
              <a:rPr lang="cs-CZ" i="1" dirty="0"/>
              <a:t> a explicitními znalostmi</a:t>
            </a:r>
            <a:r>
              <a:rPr lang="cs-CZ" dirty="0"/>
              <a:t>. Masarykova univerzita.</a:t>
            </a:r>
          </a:p>
          <a:p>
            <a:r>
              <a:rPr lang="cs-CZ" dirty="0" err="1"/>
              <a:t>Floridi</a:t>
            </a:r>
            <a:r>
              <a:rPr lang="cs-CZ" dirty="0"/>
              <a:t>, L., &amp; </a:t>
            </a:r>
            <a:r>
              <a:rPr lang="cs-CZ" dirty="0" err="1"/>
              <a:t>Illari</a:t>
            </a:r>
            <a:r>
              <a:rPr lang="cs-CZ" dirty="0"/>
              <a:t>, P. (</a:t>
            </a:r>
            <a:r>
              <a:rPr lang="cs-CZ" dirty="0" err="1"/>
              <a:t>Eds</a:t>
            </a:r>
            <a:r>
              <a:rPr lang="cs-CZ" dirty="0"/>
              <a:t>.). (2014). </a:t>
            </a:r>
            <a:r>
              <a:rPr lang="cs-CZ" i="1" dirty="0" err="1"/>
              <a:t>The</a:t>
            </a:r>
            <a:r>
              <a:rPr lang="cs-CZ" i="1" dirty="0"/>
              <a:t> </a:t>
            </a:r>
            <a:r>
              <a:rPr lang="cs-CZ" i="1" dirty="0" err="1"/>
              <a:t>philosophy</a:t>
            </a:r>
            <a:r>
              <a:rPr lang="cs-CZ" i="1" dirty="0"/>
              <a:t> </a:t>
            </a:r>
            <a:r>
              <a:rPr lang="cs-CZ" i="1" dirty="0" err="1"/>
              <a:t>of</a:t>
            </a:r>
            <a:r>
              <a:rPr lang="cs-CZ" i="1" dirty="0"/>
              <a:t> </a:t>
            </a:r>
            <a:r>
              <a:rPr lang="cs-CZ" i="1" dirty="0" err="1"/>
              <a:t>information</a:t>
            </a:r>
            <a:r>
              <a:rPr lang="cs-CZ" i="1" dirty="0"/>
              <a:t> </a:t>
            </a:r>
            <a:r>
              <a:rPr lang="cs-CZ" i="1" dirty="0" err="1"/>
              <a:t>quality</a:t>
            </a:r>
            <a:r>
              <a:rPr lang="cs-CZ" dirty="0"/>
              <a:t> (Vol. 358). </a:t>
            </a:r>
            <a:r>
              <a:rPr lang="cs-CZ" dirty="0" err="1"/>
              <a:t>Cham</a:t>
            </a:r>
            <a:r>
              <a:rPr lang="cs-CZ" dirty="0"/>
              <a:t>, CH: </a:t>
            </a:r>
            <a:r>
              <a:rPr lang="cs-CZ" dirty="0" err="1"/>
              <a:t>Springer</a:t>
            </a:r>
            <a:r>
              <a:rPr lang="cs-CZ" dirty="0"/>
              <a:t>.</a:t>
            </a:r>
          </a:p>
          <a:p>
            <a:r>
              <a:rPr lang="cs-CZ" dirty="0" err="1"/>
              <a:t>Floridi</a:t>
            </a:r>
            <a:r>
              <a:rPr lang="cs-CZ" dirty="0"/>
              <a:t>, L. (Ed.). (2016). </a:t>
            </a:r>
            <a:r>
              <a:rPr lang="cs-CZ" i="1" dirty="0" err="1"/>
              <a:t>The</a:t>
            </a:r>
            <a:r>
              <a:rPr lang="cs-CZ" i="1" dirty="0"/>
              <a:t> </a:t>
            </a:r>
            <a:r>
              <a:rPr lang="cs-CZ" i="1" dirty="0" err="1"/>
              <a:t>Routledge</a:t>
            </a:r>
            <a:r>
              <a:rPr lang="cs-CZ" i="1" dirty="0"/>
              <a:t> handbook </a:t>
            </a:r>
            <a:r>
              <a:rPr lang="cs-CZ" i="1" dirty="0" err="1"/>
              <a:t>of</a:t>
            </a:r>
            <a:r>
              <a:rPr lang="cs-CZ" i="1" dirty="0"/>
              <a:t> </a:t>
            </a:r>
            <a:r>
              <a:rPr lang="cs-CZ" i="1" dirty="0" err="1"/>
              <a:t>philosophy</a:t>
            </a:r>
            <a:r>
              <a:rPr lang="cs-CZ" i="1" dirty="0"/>
              <a:t> </a:t>
            </a:r>
            <a:r>
              <a:rPr lang="cs-CZ" i="1" dirty="0" err="1"/>
              <a:t>of</a:t>
            </a:r>
            <a:r>
              <a:rPr lang="cs-CZ" i="1" dirty="0"/>
              <a:t> </a:t>
            </a:r>
            <a:r>
              <a:rPr lang="cs-CZ" i="1" dirty="0" err="1"/>
              <a:t>information</a:t>
            </a:r>
            <a:r>
              <a:rPr lang="cs-CZ" dirty="0"/>
              <a:t>. </a:t>
            </a:r>
            <a:r>
              <a:rPr lang="cs-CZ" dirty="0" err="1"/>
              <a:t>Routledge</a:t>
            </a:r>
            <a:r>
              <a:rPr lang="cs-CZ" dirty="0"/>
              <a:t>.</a:t>
            </a:r>
          </a:p>
          <a:p>
            <a:r>
              <a:rPr lang="cs-CZ" dirty="0" err="1"/>
              <a:t>Floridi</a:t>
            </a:r>
            <a:r>
              <a:rPr lang="cs-CZ" dirty="0"/>
              <a:t>, L. (Ed.). (2014). </a:t>
            </a:r>
            <a:r>
              <a:rPr lang="cs-CZ" i="1" dirty="0" err="1"/>
              <a:t>Protection</a:t>
            </a:r>
            <a:r>
              <a:rPr lang="cs-CZ" i="1" dirty="0"/>
              <a:t> </a:t>
            </a:r>
            <a:r>
              <a:rPr lang="cs-CZ" i="1" dirty="0" err="1"/>
              <a:t>of</a:t>
            </a:r>
            <a:r>
              <a:rPr lang="cs-CZ" i="1" dirty="0"/>
              <a:t> </a:t>
            </a:r>
            <a:r>
              <a:rPr lang="cs-CZ" i="1" dirty="0" err="1"/>
              <a:t>Information</a:t>
            </a:r>
            <a:r>
              <a:rPr lang="cs-CZ" i="1" dirty="0"/>
              <a:t> and </a:t>
            </a:r>
            <a:r>
              <a:rPr lang="cs-CZ" i="1" dirty="0" err="1"/>
              <a:t>the</a:t>
            </a:r>
            <a:r>
              <a:rPr lang="cs-CZ" i="1" dirty="0"/>
              <a:t> </a:t>
            </a:r>
            <a:r>
              <a:rPr lang="cs-CZ" i="1" dirty="0" err="1"/>
              <a:t>Right</a:t>
            </a:r>
            <a:r>
              <a:rPr lang="cs-CZ" i="1" dirty="0"/>
              <a:t> to </a:t>
            </a:r>
            <a:r>
              <a:rPr lang="cs-CZ" i="1" dirty="0" err="1"/>
              <a:t>Privacy</a:t>
            </a:r>
            <a:r>
              <a:rPr lang="cs-CZ" i="1" dirty="0"/>
              <a:t>-A New </a:t>
            </a:r>
            <a:r>
              <a:rPr lang="cs-CZ" i="1" dirty="0" err="1"/>
              <a:t>Equilibrium</a:t>
            </a:r>
            <a:r>
              <a:rPr lang="cs-CZ" i="1" dirty="0"/>
              <a:t>?</a:t>
            </a:r>
            <a:r>
              <a:rPr lang="cs-CZ" dirty="0"/>
              <a:t> (Vol. 17). </a:t>
            </a:r>
            <a:r>
              <a:rPr lang="cs-CZ" dirty="0" err="1"/>
              <a:t>Switzerland</a:t>
            </a:r>
            <a:r>
              <a:rPr lang="cs-CZ" dirty="0"/>
              <a:t>: </a:t>
            </a:r>
            <a:r>
              <a:rPr lang="cs-CZ" dirty="0" err="1"/>
              <a:t>Springer</a:t>
            </a:r>
            <a:r>
              <a:rPr lang="cs-CZ" dirty="0"/>
              <a:t>.</a:t>
            </a:r>
          </a:p>
          <a:p>
            <a:endParaRPr lang="cs-CZ" dirty="0"/>
          </a:p>
        </p:txBody>
      </p:sp>
    </p:spTree>
    <p:extLst>
      <p:ext uri="{BB962C8B-B14F-4D97-AF65-F5344CB8AC3E}">
        <p14:creationId xmlns:p14="http://schemas.microsoft.com/office/powerpoint/2010/main" val="8727881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28DCF4B2-C3A6-4785-8ADB-0C1AB7A06BF6}"/>
              </a:ext>
            </a:extLst>
          </p:cNvPr>
          <p:cNvSpPr>
            <a:spLocks noGrp="1"/>
          </p:cNvSpPr>
          <p:nvPr>
            <p:ph type="title"/>
          </p:nvPr>
        </p:nvSpPr>
        <p:spPr/>
        <p:txBody>
          <a:bodyPr/>
          <a:lstStyle/>
          <a:p>
            <a:r>
              <a:rPr lang="cs-CZ" dirty="0"/>
              <a:t>Učení jako trojdimensionální proces</a:t>
            </a:r>
          </a:p>
        </p:txBody>
      </p:sp>
      <p:sp>
        <p:nvSpPr>
          <p:cNvPr id="8" name="Zástupný obsah 7">
            <a:extLst>
              <a:ext uri="{FF2B5EF4-FFF2-40B4-BE49-F238E27FC236}">
                <a16:creationId xmlns:a16="http://schemas.microsoft.com/office/drawing/2014/main" id="{0C30698C-1836-49E5-8146-96683E50A283}"/>
              </a:ext>
            </a:extLst>
          </p:cNvPr>
          <p:cNvSpPr>
            <a:spLocks noGrp="1"/>
          </p:cNvSpPr>
          <p:nvPr>
            <p:ph idx="1"/>
          </p:nvPr>
        </p:nvSpPr>
        <p:spPr/>
        <p:txBody>
          <a:bodyPr>
            <a:normAutofit/>
          </a:bodyPr>
          <a:lstStyle/>
          <a:p>
            <a:r>
              <a:rPr lang="cs-CZ" dirty="0"/>
              <a:t>Učení jako individuální proces – něco naučit se musí každý sám. Jde o aktivitu vedoucí k transformaci mentálních struktur v mysli jedince.</a:t>
            </a:r>
          </a:p>
          <a:p>
            <a:r>
              <a:rPr lang="cs-CZ" dirty="0"/>
              <a:t>Učení jako sociální proces – učení je proces vždy spojený s určitým sociálním kontaktem a kontextem. Učení člověku pomáhá chápat svět, získávat zpětnou vazbu, mít možnost se nechat inspirovat či motivovat.</a:t>
            </a:r>
          </a:p>
          <a:p>
            <a:r>
              <a:rPr lang="cs-CZ" dirty="0"/>
              <a:t>Učení jako enviromentální proces – učení není citlivé jen na individuálním a sociálním determinantu, ale také na prostředí, ve kterém k němu dochází – záleží jak na jeho podnětnosti či celkové kvalitě, tak také například na pocitu bezpečí, na zajištění osobních potřeb atp.</a:t>
            </a:r>
          </a:p>
          <a:p>
            <a:endParaRPr lang="cs-CZ" dirty="0"/>
          </a:p>
        </p:txBody>
      </p:sp>
    </p:spTree>
    <p:extLst>
      <p:ext uri="{BB962C8B-B14F-4D97-AF65-F5344CB8AC3E}">
        <p14:creationId xmlns:p14="http://schemas.microsoft.com/office/powerpoint/2010/main" val="39742809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DC328FA-85E0-4917-ACF1-AE8392021978}"/>
              </a:ext>
            </a:extLst>
          </p:cNvPr>
          <p:cNvSpPr>
            <a:spLocks noGrp="1"/>
          </p:cNvSpPr>
          <p:nvPr>
            <p:ph type="title"/>
          </p:nvPr>
        </p:nvSpPr>
        <p:spPr/>
        <p:txBody>
          <a:bodyPr/>
          <a:lstStyle/>
          <a:p>
            <a:r>
              <a:rPr lang="cs-CZ" dirty="0"/>
              <a:t>Individuální učení</a:t>
            </a:r>
          </a:p>
        </p:txBody>
      </p:sp>
      <p:pic>
        <p:nvPicPr>
          <p:cNvPr id="8" name="Zástupný obsah 7" descr="Obsah obrázku přenosný počítač, počítač, osoba, interiér&#10;&#10;Popis byl vytvořen automaticky">
            <a:extLst>
              <a:ext uri="{FF2B5EF4-FFF2-40B4-BE49-F238E27FC236}">
                <a16:creationId xmlns:a16="http://schemas.microsoft.com/office/drawing/2014/main" id="{3CB6D784-F72F-4FC4-9FF1-493D4872F733}"/>
              </a:ext>
            </a:extLst>
          </p:cNvPr>
          <p:cNvPicPr>
            <a:picLocks noGrp="1" noChangeAspect="1"/>
          </p:cNvPicPr>
          <p:nvPr>
            <p:ph sz="half" idx="1"/>
          </p:nvPr>
        </p:nvPicPr>
        <p:blipFill>
          <a:blip r:embed="rId2"/>
          <a:stretch>
            <a:fillRect/>
          </a:stretch>
        </p:blipFill>
        <p:spPr>
          <a:xfrm>
            <a:off x="1141413" y="2394215"/>
            <a:ext cx="4878387" cy="3252258"/>
          </a:xfrm>
        </p:spPr>
      </p:pic>
      <p:sp>
        <p:nvSpPr>
          <p:cNvPr id="6" name="Zástupný obsah 5">
            <a:extLst>
              <a:ext uri="{FF2B5EF4-FFF2-40B4-BE49-F238E27FC236}">
                <a16:creationId xmlns:a16="http://schemas.microsoft.com/office/drawing/2014/main" id="{13FA935B-81E3-4B1F-8848-1D9D810E08C1}"/>
              </a:ext>
            </a:extLst>
          </p:cNvPr>
          <p:cNvSpPr>
            <a:spLocks noGrp="1"/>
          </p:cNvSpPr>
          <p:nvPr>
            <p:ph sz="half" idx="2"/>
          </p:nvPr>
        </p:nvSpPr>
        <p:spPr/>
        <p:txBody>
          <a:bodyPr>
            <a:normAutofit/>
          </a:bodyPr>
          <a:lstStyle/>
          <a:p>
            <a:r>
              <a:rPr lang="cs-CZ" dirty="0"/>
              <a:t>Vhodné pro osobní přemýšlení, koncentraci, ponoření se do problému. Tuto složku učení není možné nikdy zcela vyloučit. Ve formálním vzdělávání je často spojeno s určitou formou frontálních aktivizačních úloh nebo s domácími úkoly.</a:t>
            </a:r>
          </a:p>
        </p:txBody>
      </p:sp>
    </p:spTree>
    <p:extLst>
      <p:ext uri="{BB962C8B-B14F-4D97-AF65-F5344CB8AC3E}">
        <p14:creationId xmlns:p14="http://schemas.microsoft.com/office/powerpoint/2010/main" val="20669939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3BCB40-C18F-4599-A886-AB58CB5E2AAE}"/>
              </a:ext>
            </a:extLst>
          </p:cNvPr>
          <p:cNvSpPr>
            <a:spLocks noGrp="1"/>
          </p:cNvSpPr>
          <p:nvPr>
            <p:ph type="title"/>
          </p:nvPr>
        </p:nvSpPr>
        <p:spPr/>
        <p:txBody>
          <a:bodyPr/>
          <a:lstStyle/>
          <a:p>
            <a:r>
              <a:rPr lang="cs-CZ" dirty="0"/>
              <a:t>Tandemové učení</a:t>
            </a:r>
          </a:p>
        </p:txBody>
      </p:sp>
      <p:pic>
        <p:nvPicPr>
          <p:cNvPr id="8" name="Zástupný obsah 7" descr="Obsah obrázku zeď, osoba, muž, přenosný počítač&#10;&#10;Popis byl vytvořen automaticky">
            <a:extLst>
              <a:ext uri="{FF2B5EF4-FFF2-40B4-BE49-F238E27FC236}">
                <a16:creationId xmlns:a16="http://schemas.microsoft.com/office/drawing/2014/main" id="{4151482D-BC36-4AFC-B26E-C73AC4719F65}"/>
              </a:ext>
            </a:extLst>
          </p:cNvPr>
          <p:cNvPicPr>
            <a:picLocks noGrp="1" noChangeAspect="1"/>
          </p:cNvPicPr>
          <p:nvPr>
            <p:ph sz="half" idx="1"/>
          </p:nvPr>
        </p:nvPicPr>
        <p:blipFill>
          <a:blip r:embed="rId2"/>
          <a:stretch>
            <a:fillRect/>
          </a:stretch>
        </p:blipFill>
        <p:spPr>
          <a:xfrm>
            <a:off x="1141413" y="2394215"/>
            <a:ext cx="4878387" cy="3252258"/>
          </a:xfrm>
        </p:spPr>
      </p:pic>
      <p:sp>
        <p:nvSpPr>
          <p:cNvPr id="4" name="Zástupný obsah 3">
            <a:extLst>
              <a:ext uri="{FF2B5EF4-FFF2-40B4-BE49-F238E27FC236}">
                <a16:creationId xmlns:a16="http://schemas.microsoft.com/office/drawing/2014/main" id="{1E428EB7-DA31-463D-A480-452A5F300144}"/>
              </a:ext>
            </a:extLst>
          </p:cNvPr>
          <p:cNvSpPr>
            <a:spLocks noGrp="1"/>
          </p:cNvSpPr>
          <p:nvPr>
            <p:ph sz="half" idx="2"/>
          </p:nvPr>
        </p:nvSpPr>
        <p:spPr/>
        <p:txBody>
          <a:bodyPr/>
          <a:lstStyle/>
          <a:p>
            <a:r>
              <a:rPr lang="cs-CZ" dirty="0"/>
              <a:t>Jedna z moderních forem učení, která může mít různé podoby. Od individuálního přístupu učitel – student až po vzájemné učení. Vede k větší motivaci, individuálnímu přístupu, rozvíjí základy kolaborace.</a:t>
            </a:r>
          </a:p>
        </p:txBody>
      </p:sp>
    </p:spTree>
    <p:extLst>
      <p:ext uri="{BB962C8B-B14F-4D97-AF65-F5344CB8AC3E}">
        <p14:creationId xmlns:p14="http://schemas.microsoft.com/office/powerpoint/2010/main" val="4161171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19F2C0-2FC8-4064-B373-A30B22083FCF}"/>
              </a:ext>
            </a:extLst>
          </p:cNvPr>
          <p:cNvSpPr>
            <a:spLocks noGrp="1"/>
          </p:cNvSpPr>
          <p:nvPr>
            <p:ph type="title"/>
          </p:nvPr>
        </p:nvSpPr>
        <p:spPr/>
        <p:txBody>
          <a:bodyPr/>
          <a:lstStyle/>
          <a:p>
            <a:r>
              <a:rPr lang="cs-CZ" dirty="0"/>
              <a:t>Učení v malé skupině (cca pět osob)</a:t>
            </a:r>
          </a:p>
        </p:txBody>
      </p:sp>
      <p:pic>
        <p:nvPicPr>
          <p:cNvPr id="6" name="Zástupný obsah 5" descr="Obsah obrázku interiér, osoba, knihovna, muž&#10;&#10;Popis byl vytvořen automaticky">
            <a:extLst>
              <a:ext uri="{FF2B5EF4-FFF2-40B4-BE49-F238E27FC236}">
                <a16:creationId xmlns:a16="http://schemas.microsoft.com/office/drawing/2014/main" id="{EEC35342-5541-4F0B-99E5-36ECB27A9623}"/>
              </a:ext>
            </a:extLst>
          </p:cNvPr>
          <p:cNvPicPr>
            <a:picLocks noGrp="1" noChangeAspect="1"/>
          </p:cNvPicPr>
          <p:nvPr>
            <p:ph sz="half" idx="1"/>
          </p:nvPr>
        </p:nvPicPr>
        <p:blipFill>
          <a:blip r:embed="rId2"/>
          <a:stretch>
            <a:fillRect/>
          </a:stretch>
        </p:blipFill>
        <p:spPr>
          <a:xfrm>
            <a:off x="1141413" y="2394215"/>
            <a:ext cx="4878387" cy="3252258"/>
          </a:xfrm>
        </p:spPr>
      </p:pic>
      <p:sp>
        <p:nvSpPr>
          <p:cNvPr id="4" name="Zástupný obsah 3">
            <a:extLst>
              <a:ext uri="{FF2B5EF4-FFF2-40B4-BE49-F238E27FC236}">
                <a16:creationId xmlns:a16="http://schemas.microsoft.com/office/drawing/2014/main" id="{7054DF36-69C7-4854-9B07-479DE3A248CF}"/>
              </a:ext>
            </a:extLst>
          </p:cNvPr>
          <p:cNvSpPr>
            <a:spLocks noGrp="1"/>
          </p:cNvSpPr>
          <p:nvPr>
            <p:ph sz="half" idx="2"/>
          </p:nvPr>
        </p:nvSpPr>
        <p:spPr/>
        <p:txBody>
          <a:bodyPr>
            <a:normAutofit lnSpcReduction="10000"/>
          </a:bodyPr>
          <a:lstStyle/>
          <a:p>
            <a:r>
              <a:rPr lang="cs-CZ" dirty="0"/>
              <a:t>Umožňuje podporovat spolupráci a využívat výhody různých znalostí, zkušeností a odbornosti jednotlivých členů týmu. V počtu do pěti osob není třeba určovat lídra a je zajištěna aktivní práce většiny týmu po většinu času. Tato forma se užívá jako základ týmové spolupráce, jde o optimální velikost táborových skupinek nebo o velikost skupiny v design sprintu. </a:t>
            </a:r>
          </a:p>
          <a:p>
            <a:r>
              <a:rPr lang="cs-CZ" dirty="0"/>
              <a:t>Pokud je vzdělávací program orientovaný projektově, jde asi o optimální počet osob. Může v ní docházet k intenzivním sociálním interakcím mezi všemi členy skupiny. To současně nevylučuje možnost práce s učitelem.</a:t>
            </a:r>
          </a:p>
        </p:txBody>
      </p:sp>
    </p:spTree>
    <p:extLst>
      <p:ext uri="{BB962C8B-B14F-4D97-AF65-F5344CB8AC3E}">
        <p14:creationId xmlns:p14="http://schemas.microsoft.com/office/powerpoint/2010/main" val="15460010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AEF6AB-D443-46A8-A253-96F22C69A14F}"/>
              </a:ext>
            </a:extLst>
          </p:cNvPr>
          <p:cNvSpPr>
            <a:spLocks noGrp="1"/>
          </p:cNvSpPr>
          <p:nvPr>
            <p:ph type="title"/>
          </p:nvPr>
        </p:nvSpPr>
        <p:spPr/>
        <p:txBody>
          <a:bodyPr/>
          <a:lstStyle/>
          <a:p>
            <a:r>
              <a:rPr lang="cs-CZ" dirty="0"/>
              <a:t>Učení v seminární skupině (do cca 20) osob </a:t>
            </a:r>
          </a:p>
        </p:txBody>
      </p:sp>
      <p:pic>
        <p:nvPicPr>
          <p:cNvPr id="6" name="Zástupný obsah 5" descr="Obsah obrázku interiér, osoba, strop, lidé&#10;&#10;Popis byl vytvořen automaticky">
            <a:extLst>
              <a:ext uri="{FF2B5EF4-FFF2-40B4-BE49-F238E27FC236}">
                <a16:creationId xmlns:a16="http://schemas.microsoft.com/office/drawing/2014/main" id="{31063A97-32BC-4426-B6E9-3DFCB3BFB6B3}"/>
              </a:ext>
            </a:extLst>
          </p:cNvPr>
          <p:cNvPicPr>
            <a:picLocks noGrp="1" noChangeAspect="1"/>
          </p:cNvPicPr>
          <p:nvPr>
            <p:ph sz="half" idx="1"/>
          </p:nvPr>
        </p:nvPicPr>
        <p:blipFill>
          <a:blip r:embed="rId2"/>
          <a:stretch>
            <a:fillRect/>
          </a:stretch>
        </p:blipFill>
        <p:spPr>
          <a:xfrm>
            <a:off x="1141413" y="2394056"/>
            <a:ext cx="4878387" cy="3252576"/>
          </a:xfrm>
        </p:spPr>
      </p:pic>
      <p:sp>
        <p:nvSpPr>
          <p:cNvPr id="4" name="Zástupný obsah 3">
            <a:extLst>
              <a:ext uri="{FF2B5EF4-FFF2-40B4-BE49-F238E27FC236}">
                <a16:creationId xmlns:a16="http://schemas.microsoft.com/office/drawing/2014/main" id="{0BBB63CC-3A27-4375-9967-4E80555C24BD}"/>
              </a:ext>
            </a:extLst>
          </p:cNvPr>
          <p:cNvSpPr>
            <a:spLocks noGrp="1"/>
          </p:cNvSpPr>
          <p:nvPr>
            <p:ph sz="half" idx="2"/>
          </p:nvPr>
        </p:nvSpPr>
        <p:spPr/>
        <p:txBody>
          <a:bodyPr>
            <a:normAutofit/>
          </a:bodyPr>
          <a:lstStyle/>
          <a:p>
            <a:r>
              <a:rPr lang="cs-CZ" dirty="0"/>
              <a:t>Představuje vzdělávací skupinu běžnou na univerzitách v USA či UK. Klíčovou roli zde hraje učitel, který je současně expertem a facilitátorem skupiny. Aby takové učení bylo efektivní, je nutná dopředná příprava všech členů týmu, kterou (v ideálním případě) může učitel dopředu reflektovat. </a:t>
            </a:r>
          </a:p>
          <a:p>
            <a:r>
              <a:rPr lang="cs-CZ" dirty="0"/>
              <a:t>Jde zde o diskuse nad přístupy jednotlivých členů, využívání jejich zkušeností a náhledů a společné hodnocení. Důležité je podporovat důvěru a otevřenost v takové skupině.</a:t>
            </a:r>
          </a:p>
        </p:txBody>
      </p:sp>
    </p:spTree>
    <p:extLst>
      <p:ext uri="{BB962C8B-B14F-4D97-AF65-F5344CB8AC3E}">
        <p14:creationId xmlns:p14="http://schemas.microsoft.com/office/powerpoint/2010/main" val="31465118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276796-85DF-4286-BCF6-D266F011AF15}"/>
              </a:ext>
            </a:extLst>
          </p:cNvPr>
          <p:cNvSpPr>
            <a:spLocks noGrp="1"/>
          </p:cNvSpPr>
          <p:nvPr>
            <p:ph type="title"/>
          </p:nvPr>
        </p:nvSpPr>
        <p:spPr/>
        <p:txBody>
          <a:bodyPr/>
          <a:lstStyle/>
          <a:p>
            <a:r>
              <a:rPr lang="cs-CZ" dirty="0"/>
              <a:t>Aula</a:t>
            </a:r>
          </a:p>
        </p:txBody>
      </p:sp>
      <p:pic>
        <p:nvPicPr>
          <p:cNvPr id="6" name="Zástupný obsah 5" descr="Obsah obrázku osoba, exteriér, muž, dav&#10;&#10;Popis byl vytvořen automaticky">
            <a:extLst>
              <a:ext uri="{FF2B5EF4-FFF2-40B4-BE49-F238E27FC236}">
                <a16:creationId xmlns:a16="http://schemas.microsoft.com/office/drawing/2014/main" id="{D359DB54-7773-4C76-A8C8-196E6C6BF6E4}"/>
              </a:ext>
            </a:extLst>
          </p:cNvPr>
          <p:cNvPicPr>
            <a:picLocks noGrp="1" noChangeAspect="1"/>
          </p:cNvPicPr>
          <p:nvPr>
            <p:ph sz="half" idx="1"/>
          </p:nvPr>
        </p:nvPicPr>
        <p:blipFill>
          <a:blip r:embed="rId2"/>
          <a:stretch>
            <a:fillRect/>
          </a:stretch>
        </p:blipFill>
        <p:spPr>
          <a:xfrm>
            <a:off x="1141413" y="2394215"/>
            <a:ext cx="4878387" cy="3252258"/>
          </a:xfrm>
        </p:spPr>
      </p:pic>
      <p:sp>
        <p:nvSpPr>
          <p:cNvPr id="4" name="Zástupný obsah 3">
            <a:extLst>
              <a:ext uri="{FF2B5EF4-FFF2-40B4-BE49-F238E27FC236}">
                <a16:creationId xmlns:a16="http://schemas.microsoft.com/office/drawing/2014/main" id="{63C43291-261A-4D96-96D4-BE9EBC21753D}"/>
              </a:ext>
            </a:extLst>
          </p:cNvPr>
          <p:cNvSpPr>
            <a:spLocks noGrp="1"/>
          </p:cNvSpPr>
          <p:nvPr>
            <p:ph sz="half" idx="2"/>
          </p:nvPr>
        </p:nvSpPr>
        <p:spPr/>
        <p:txBody>
          <a:bodyPr>
            <a:normAutofit/>
          </a:bodyPr>
          <a:lstStyle/>
          <a:p>
            <a:r>
              <a:rPr lang="cs-CZ" dirty="0"/>
              <a:t>Klasický příklad transmisivní výuky je vhodný jednak pro předání identických informací všem členům </a:t>
            </a:r>
            <a:r>
              <a:rPr lang="cs-CZ" dirty="0" err="1"/>
              <a:t>edukované</a:t>
            </a:r>
            <a:r>
              <a:rPr lang="cs-CZ" dirty="0"/>
              <a:t> skupiny (jde nám o standardizovanou a masovou výuku), ale také pro práci s lektory, kteří jsou „cenným zbožím“ – nobelisté, ředitelé velkých firem atp. Ti mohou (pokud je jejich vystupování epizodické) sehrát roli expertů a motivátorů, kteří mohou nadchnout. </a:t>
            </a:r>
          </a:p>
          <a:p>
            <a:r>
              <a:rPr lang="cs-CZ" dirty="0"/>
              <a:t>Tato forma výuky je také vhodná tehdy, když potřebujeme jen předávat určité informace. Učení v ní je typicky pasivní, ale může vyhovovat silně auditivně zaměřeným osobám.</a:t>
            </a:r>
          </a:p>
        </p:txBody>
      </p:sp>
    </p:spTree>
    <p:extLst>
      <p:ext uri="{BB962C8B-B14F-4D97-AF65-F5344CB8AC3E}">
        <p14:creationId xmlns:p14="http://schemas.microsoft.com/office/powerpoint/2010/main" val="26267296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2FF1B8-145F-47AA-9F6F-7DA3201AA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FE8A8C-8C1F-40A1-8A45-9D05B0DD8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EE1EF8C3-8F8A-447D-A5FF-C12426825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1B511BAF-6DC3-420A-8603-96945C66A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7" name="Graphic 6">
            <a:extLst>
              <a:ext uri="{FF2B5EF4-FFF2-40B4-BE49-F238E27FC236}">
                <a16:creationId xmlns:a16="http://schemas.microsoft.com/office/drawing/2014/main" id="{AB3D87E4-FCD6-4322-848F-F623666BE5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700" y="2049354"/>
            <a:ext cx="3053422" cy="3053422"/>
          </a:xfrm>
          <a:prstGeom prst="rect">
            <a:avLst/>
          </a:prstGeom>
        </p:spPr>
      </p:pic>
      <p:sp>
        <p:nvSpPr>
          <p:cNvPr id="18" name="Rectangle 17">
            <a:extLst>
              <a:ext uri="{FF2B5EF4-FFF2-40B4-BE49-F238E27FC236}">
                <a16:creationId xmlns:a16="http://schemas.microsoft.com/office/drawing/2014/main" id="{6C60306D-4E52-44F2-9372-D634B17B8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601200"/>
            <a:ext cx="7498616"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ctrTitle"/>
          </p:nvPr>
        </p:nvSpPr>
        <p:spPr>
          <a:xfrm>
            <a:off x="4579243" y="1419225"/>
            <a:ext cx="6798608" cy="2085869"/>
          </a:xfrm>
        </p:spPr>
        <p:txBody>
          <a:bodyPr>
            <a:normAutofit/>
          </a:bodyPr>
          <a:lstStyle/>
          <a:p>
            <a:r>
              <a:rPr lang="cs-CZ">
                <a:solidFill>
                  <a:srgbClr val="FFFFFF"/>
                </a:solidFill>
              </a:rPr>
              <a:t>Digitální informační kurátorství</a:t>
            </a:r>
          </a:p>
        </p:txBody>
      </p:sp>
      <p:sp>
        <p:nvSpPr>
          <p:cNvPr id="3" name="Podnadpis 2"/>
          <p:cNvSpPr>
            <a:spLocks noGrp="1"/>
          </p:cNvSpPr>
          <p:nvPr>
            <p:ph type="subTitle" idx="1"/>
          </p:nvPr>
        </p:nvSpPr>
        <p:spPr>
          <a:xfrm>
            <a:off x="4579243" y="3505095"/>
            <a:ext cx="6798608" cy="1733655"/>
          </a:xfrm>
        </p:spPr>
        <p:txBody>
          <a:bodyPr>
            <a:normAutofit/>
          </a:bodyPr>
          <a:lstStyle/>
          <a:p>
            <a:r>
              <a:rPr lang="cs-CZ">
                <a:solidFill>
                  <a:srgbClr val="FFFFFF">
                    <a:alpha val="75000"/>
                  </a:srgbClr>
                </a:solidFill>
              </a:rPr>
              <a:t>Michal Černý</a:t>
            </a:r>
          </a:p>
        </p:txBody>
      </p:sp>
    </p:spTree>
    <p:extLst>
      <p:ext uri="{BB962C8B-B14F-4D97-AF65-F5344CB8AC3E}">
        <p14:creationId xmlns:p14="http://schemas.microsoft.com/office/powerpoint/2010/main" val="12523018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C97474-5879-4DB5-B4F3-F0357104B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31CBB7-4817-4B54-A7F9-0AE2D0C47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02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4" name="Obrázek 3"/>
          <p:cNvPicPr>
            <a:picLocks noChangeAspect="1"/>
          </p:cNvPicPr>
          <p:nvPr/>
        </p:nvPicPr>
        <p:blipFill>
          <a:blip r:embed="rId2"/>
          <a:stretch>
            <a:fillRect/>
          </a:stretch>
        </p:blipFill>
        <p:spPr>
          <a:xfrm>
            <a:off x="1396362" y="634550"/>
            <a:ext cx="4124922" cy="5789365"/>
          </a:xfrm>
          <a:prstGeom prst="rect">
            <a:avLst/>
          </a:prstGeom>
        </p:spPr>
      </p:pic>
      <p:sp>
        <p:nvSpPr>
          <p:cNvPr id="13" name="Rectangle 12">
            <a:extLst>
              <a:ext uri="{FF2B5EF4-FFF2-40B4-BE49-F238E27FC236}">
                <a16:creationId xmlns:a16="http://schemas.microsoft.com/office/drawing/2014/main" id="{96BC321D-B05F-4857-8880-97F61B9B7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791" y="601200"/>
            <a:ext cx="5009388"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6873606" y="938022"/>
            <a:ext cx="4597758" cy="1188720"/>
          </a:xfrm>
        </p:spPr>
        <p:txBody>
          <a:bodyPr>
            <a:normAutofit/>
          </a:bodyPr>
          <a:lstStyle/>
          <a:p>
            <a:pPr>
              <a:lnSpc>
                <a:spcPct val="90000"/>
              </a:lnSpc>
            </a:pPr>
            <a:r>
              <a:rPr lang="cs-CZ" sz="2400">
                <a:solidFill>
                  <a:srgbClr val="FFFFFF"/>
                </a:solidFill>
              </a:rPr>
              <a:t>Digitální informační kurátorství v pedagogickém kontextu</a:t>
            </a:r>
          </a:p>
        </p:txBody>
      </p:sp>
      <p:sp>
        <p:nvSpPr>
          <p:cNvPr id="3" name="Zástupný symbol pro obsah 2"/>
          <p:cNvSpPr>
            <a:spLocks noGrp="1"/>
          </p:cNvSpPr>
          <p:nvPr>
            <p:ph idx="1"/>
          </p:nvPr>
        </p:nvSpPr>
        <p:spPr>
          <a:xfrm>
            <a:off x="6873606" y="2340864"/>
            <a:ext cx="4597758" cy="3793237"/>
          </a:xfrm>
        </p:spPr>
        <p:txBody>
          <a:bodyPr>
            <a:normAutofit/>
          </a:bodyPr>
          <a:lstStyle/>
          <a:p>
            <a:r>
              <a:rPr lang="cs-CZ">
                <a:solidFill>
                  <a:srgbClr val="FFFFFF"/>
                </a:solidFill>
              </a:rPr>
              <a:t>ČERNÝ, Michal. </a:t>
            </a:r>
            <a:r>
              <a:rPr lang="cs-CZ" i="1">
                <a:solidFill>
                  <a:srgbClr val="FFFFFF"/>
                </a:solidFill>
              </a:rPr>
              <a:t>Digitální informační kurátorství v pedagogickém kontextu</a:t>
            </a:r>
            <a:r>
              <a:rPr lang="cs-CZ">
                <a:solidFill>
                  <a:srgbClr val="FFFFFF"/>
                </a:solidFill>
              </a:rPr>
              <a:t>. Brno: Flow, 2015. 85 s. ISBN 978-80-88123-03-3.</a:t>
            </a:r>
          </a:p>
          <a:p>
            <a:endParaRPr lang="cs-CZ">
              <a:solidFill>
                <a:srgbClr val="FFFFFF"/>
              </a:solidFill>
            </a:endParaRPr>
          </a:p>
          <a:p>
            <a:r>
              <a:rPr lang="cs-CZ">
                <a:solidFill>
                  <a:srgbClr val="FFFFFF"/>
                </a:solidFill>
                <a:hlinkClick r:id="rId3"/>
              </a:rPr>
              <a:t>Volně ke stažení</a:t>
            </a:r>
            <a:r>
              <a:rPr lang="cs-CZ">
                <a:solidFill>
                  <a:srgbClr val="FFFFFF"/>
                </a:solidFill>
              </a:rPr>
              <a:t>.</a:t>
            </a:r>
          </a:p>
          <a:p>
            <a:pPr marL="0" indent="0">
              <a:buNone/>
            </a:pPr>
            <a:endParaRPr lang="cs-CZ">
              <a:solidFill>
                <a:srgbClr val="FFFFFF"/>
              </a:solidFill>
            </a:endParaRPr>
          </a:p>
        </p:txBody>
      </p:sp>
    </p:spTree>
    <p:extLst>
      <p:ext uri="{BB962C8B-B14F-4D97-AF65-F5344CB8AC3E}">
        <p14:creationId xmlns:p14="http://schemas.microsoft.com/office/powerpoint/2010/main" val="42794337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C97474-5879-4DB5-B4F3-F0357104B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31CBB7-4817-4B54-A7F9-0AE2D0C47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02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4" name="Obrázek 3"/>
          <p:cNvPicPr>
            <a:picLocks noChangeAspect="1"/>
          </p:cNvPicPr>
          <p:nvPr/>
        </p:nvPicPr>
        <p:blipFill>
          <a:blip r:embed="rId2"/>
          <a:stretch>
            <a:fillRect/>
          </a:stretch>
        </p:blipFill>
        <p:spPr>
          <a:xfrm>
            <a:off x="1396362" y="634550"/>
            <a:ext cx="4124922" cy="5789365"/>
          </a:xfrm>
          <a:prstGeom prst="rect">
            <a:avLst/>
          </a:prstGeom>
        </p:spPr>
      </p:pic>
      <p:sp>
        <p:nvSpPr>
          <p:cNvPr id="13" name="Rectangle 12">
            <a:extLst>
              <a:ext uri="{FF2B5EF4-FFF2-40B4-BE49-F238E27FC236}">
                <a16:creationId xmlns:a16="http://schemas.microsoft.com/office/drawing/2014/main" id="{96BC321D-B05F-4857-8880-97F61B9B7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791" y="601200"/>
            <a:ext cx="5009388"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6873606" y="938022"/>
            <a:ext cx="4597758" cy="1188720"/>
          </a:xfrm>
        </p:spPr>
        <p:txBody>
          <a:bodyPr>
            <a:normAutofit fontScale="90000"/>
          </a:bodyPr>
          <a:lstStyle/>
          <a:p>
            <a:pPr>
              <a:lnSpc>
                <a:spcPct val="90000"/>
              </a:lnSpc>
            </a:pPr>
            <a:r>
              <a:rPr lang="cs-CZ" sz="2400" dirty="0"/>
              <a:t>Digitální informační kurátorství jako univerzální edukační přístup</a:t>
            </a:r>
            <a:endParaRPr lang="cs-CZ" sz="2400" dirty="0">
              <a:solidFill>
                <a:srgbClr val="FFFFFF"/>
              </a:solidFill>
            </a:endParaRPr>
          </a:p>
        </p:txBody>
      </p:sp>
      <p:sp>
        <p:nvSpPr>
          <p:cNvPr id="3" name="Zástupný symbol pro obsah 2"/>
          <p:cNvSpPr>
            <a:spLocks noGrp="1"/>
          </p:cNvSpPr>
          <p:nvPr>
            <p:ph idx="1"/>
          </p:nvPr>
        </p:nvSpPr>
        <p:spPr>
          <a:xfrm>
            <a:off x="6873606" y="2340864"/>
            <a:ext cx="4597758" cy="3793237"/>
          </a:xfrm>
        </p:spPr>
        <p:txBody>
          <a:bodyPr>
            <a:normAutofit/>
          </a:bodyPr>
          <a:lstStyle/>
          <a:p>
            <a:r>
              <a:rPr lang="cs-CZ" dirty="0"/>
              <a:t>ČERNÝ, Michal. </a:t>
            </a:r>
            <a:r>
              <a:rPr lang="cs-CZ" b="1" i="1" dirty="0"/>
              <a:t>Digitální informační kurátorství jako univerzální edukační přístup</a:t>
            </a:r>
            <a:r>
              <a:rPr lang="cs-CZ" dirty="0"/>
              <a:t>. 1. vyd. Brno: </a:t>
            </a:r>
            <a:r>
              <a:rPr lang="cs-CZ" dirty="0" err="1"/>
              <a:t>Muni</a:t>
            </a:r>
            <a:r>
              <a:rPr lang="cs-CZ" dirty="0"/>
              <a:t> </a:t>
            </a:r>
            <a:r>
              <a:rPr lang="cs-CZ" dirty="0" err="1"/>
              <a:t>Press</a:t>
            </a:r>
            <a:r>
              <a:rPr lang="cs-CZ" dirty="0"/>
              <a:t>, 2017. 119 s. ISBN 978-80-210-8662-3.</a:t>
            </a:r>
          </a:p>
          <a:p>
            <a:endParaRPr lang="cs-CZ" dirty="0">
              <a:solidFill>
                <a:srgbClr val="FFFFFF"/>
              </a:solidFill>
            </a:endParaRPr>
          </a:p>
        </p:txBody>
      </p:sp>
      <p:pic>
        <p:nvPicPr>
          <p:cNvPr id="8" name="Zástupný symbol pro obsah 8">
            <a:extLst>
              <a:ext uri="{FF2B5EF4-FFF2-40B4-BE49-F238E27FC236}">
                <a16:creationId xmlns:a16="http://schemas.microsoft.com/office/drawing/2014/main" id="{234F6725-66C4-4B95-8E6F-9EBE30BCC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362" y="179445"/>
            <a:ext cx="4124921" cy="6632874"/>
          </a:xfrm>
          <a:prstGeom prst="rect">
            <a:avLst/>
          </a:prstGeom>
        </p:spPr>
      </p:pic>
    </p:spTree>
    <p:extLst>
      <p:ext uri="{BB962C8B-B14F-4D97-AF65-F5344CB8AC3E}">
        <p14:creationId xmlns:p14="http://schemas.microsoft.com/office/powerpoint/2010/main" val="35205180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C97474-5879-4DB5-B4F3-F0357104B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31CBB7-4817-4B54-A7F9-0AE2D0C47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02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4" name="Obrázek 3"/>
          <p:cNvPicPr>
            <a:picLocks noChangeAspect="1"/>
          </p:cNvPicPr>
          <p:nvPr/>
        </p:nvPicPr>
        <p:blipFill>
          <a:blip r:embed="rId2"/>
          <a:stretch>
            <a:fillRect/>
          </a:stretch>
        </p:blipFill>
        <p:spPr>
          <a:xfrm>
            <a:off x="1396362" y="634550"/>
            <a:ext cx="4124922" cy="5789365"/>
          </a:xfrm>
          <a:prstGeom prst="rect">
            <a:avLst/>
          </a:prstGeom>
        </p:spPr>
      </p:pic>
      <p:sp>
        <p:nvSpPr>
          <p:cNvPr id="13" name="Rectangle 12">
            <a:extLst>
              <a:ext uri="{FF2B5EF4-FFF2-40B4-BE49-F238E27FC236}">
                <a16:creationId xmlns:a16="http://schemas.microsoft.com/office/drawing/2014/main" id="{96BC321D-B05F-4857-8880-97F61B9B7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791" y="601200"/>
            <a:ext cx="5009388"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6873606" y="938022"/>
            <a:ext cx="4597758" cy="1188720"/>
          </a:xfrm>
        </p:spPr>
        <p:txBody>
          <a:bodyPr>
            <a:normAutofit fontScale="90000"/>
          </a:bodyPr>
          <a:lstStyle/>
          <a:p>
            <a:pPr>
              <a:lnSpc>
                <a:spcPct val="90000"/>
              </a:lnSpc>
            </a:pPr>
            <a:r>
              <a:rPr lang="cs-CZ" sz="2400" i="1" dirty="0"/>
              <a:t>Digitální informační kurátorství jako univerzální edukační přístup: Pragmatická edukační teorie a její prakticko-výzkumná implementace</a:t>
            </a:r>
            <a:endParaRPr lang="cs-CZ" sz="2400" dirty="0">
              <a:solidFill>
                <a:srgbClr val="FFFFFF"/>
              </a:solidFill>
            </a:endParaRPr>
          </a:p>
        </p:txBody>
      </p:sp>
      <p:sp>
        <p:nvSpPr>
          <p:cNvPr id="3" name="Zástupný symbol pro obsah 2"/>
          <p:cNvSpPr>
            <a:spLocks noGrp="1"/>
          </p:cNvSpPr>
          <p:nvPr>
            <p:ph idx="1"/>
          </p:nvPr>
        </p:nvSpPr>
        <p:spPr>
          <a:xfrm>
            <a:off x="6873606" y="2340864"/>
            <a:ext cx="4597758" cy="3793237"/>
          </a:xfrm>
        </p:spPr>
        <p:txBody>
          <a:bodyPr>
            <a:normAutofit/>
          </a:bodyPr>
          <a:lstStyle/>
          <a:p>
            <a:r>
              <a:rPr lang="cs-CZ" dirty="0"/>
              <a:t>ČERNÝ, Michal. </a:t>
            </a:r>
            <a:r>
              <a:rPr lang="cs-CZ" b="1" i="1" dirty="0"/>
              <a:t>Digitální informační kurátorství jako univerzální edukační přístup: Pragmatická edukační teorie a její prakticko-výzkumná implementace</a:t>
            </a:r>
            <a:r>
              <a:rPr lang="cs-CZ" b="1" dirty="0"/>
              <a:t>. </a:t>
            </a:r>
            <a:r>
              <a:rPr lang="cs-CZ" dirty="0"/>
              <a:t>2., přepracované vydání. Brno: Masarykova univerzita, 2019. 206 s. ISBN 978-80-210-9233-4.</a:t>
            </a:r>
          </a:p>
          <a:p>
            <a:endParaRPr lang="cs-CZ" dirty="0">
              <a:solidFill>
                <a:srgbClr val="FFFFFF"/>
              </a:solidFill>
            </a:endParaRPr>
          </a:p>
        </p:txBody>
      </p:sp>
      <p:pic>
        <p:nvPicPr>
          <p:cNvPr id="8" name="Picture 2" descr="VÃ½sledek obrÃ¡zku pro DigitÃ¡lnÃ­ informaÄnÃ­ kurÃ¡torstvÃ­ jako univerzÃ¡lnÃ­ edukaÄnÃ­ pÅÃ­stup: PragmatickÃ¡ edukaÄnÃ­ teorie a jejÃ­ prakticko-vÃ½zkumnÃ¡ implementace">
            <a:extLst>
              <a:ext uri="{FF2B5EF4-FFF2-40B4-BE49-F238E27FC236}">
                <a16:creationId xmlns:a16="http://schemas.microsoft.com/office/drawing/2014/main" id="{94DCB046-5189-4846-9367-CC2209E11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362" y="601200"/>
            <a:ext cx="4124922" cy="6180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732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A52FF1B8-145F-47AA-9F6F-7DA3201AA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FE8A8C-8C1F-40A1-8A45-9D05B0DD8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E1EF8C3-8F8A-447D-A5FF-C12426825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1B511BAF-6DC3-420A-8603-96945C66A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7" name="Graphic 6">
            <a:extLst>
              <a:ext uri="{FF2B5EF4-FFF2-40B4-BE49-F238E27FC236}">
                <a16:creationId xmlns:a16="http://schemas.microsoft.com/office/drawing/2014/main" id="{E613535B-4E7E-4A8A-8A08-44B87EAF3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700" y="2049354"/>
            <a:ext cx="3053422" cy="3053422"/>
          </a:xfrm>
          <a:prstGeom prst="rect">
            <a:avLst/>
          </a:prstGeom>
        </p:spPr>
      </p:pic>
      <p:sp>
        <p:nvSpPr>
          <p:cNvPr id="26" name="Rectangle 25">
            <a:extLst>
              <a:ext uri="{FF2B5EF4-FFF2-40B4-BE49-F238E27FC236}">
                <a16:creationId xmlns:a16="http://schemas.microsoft.com/office/drawing/2014/main" id="{6C60306D-4E52-44F2-9372-D634B17B8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601200"/>
            <a:ext cx="7498616"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Nadpis 1">
            <a:extLst>
              <a:ext uri="{FF2B5EF4-FFF2-40B4-BE49-F238E27FC236}">
                <a16:creationId xmlns:a16="http://schemas.microsoft.com/office/drawing/2014/main" id="{06568F9F-F39A-4267-9EBE-0ED6235CD215}"/>
              </a:ext>
            </a:extLst>
          </p:cNvPr>
          <p:cNvSpPr>
            <a:spLocks noGrp="1"/>
          </p:cNvSpPr>
          <p:nvPr>
            <p:ph type="title"/>
          </p:nvPr>
        </p:nvSpPr>
        <p:spPr>
          <a:xfrm>
            <a:off x="4579243" y="1419225"/>
            <a:ext cx="6798608" cy="2085869"/>
          </a:xfrm>
        </p:spPr>
        <p:txBody>
          <a:bodyPr vert="horz" lIns="91440" tIns="45720" rIns="91440" bIns="45720" rtlCol="0" anchor="b">
            <a:normAutofit/>
          </a:bodyPr>
          <a:lstStyle/>
          <a:p>
            <a:r>
              <a:rPr lang="en-US" dirty="0" err="1">
                <a:solidFill>
                  <a:srgbClr val="FFFFFF"/>
                </a:solidFill>
              </a:rPr>
              <a:t>Úvod</a:t>
            </a:r>
            <a:r>
              <a:rPr lang="en-US" dirty="0">
                <a:solidFill>
                  <a:srgbClr val="FFFFFF"/>
                </a:solidFill>
              </a:rPr>
              <a:t> do </a:t>
            </a:r>
            <a:r>
              <a:rPr lang="en-US" dirty="0" err="1">
                <a:solidFill>
                  <a:srgbClr val="FFFFFF"/>
                </a:solidFill>
              </a:rPr>
              <a:t>pedagogiky</a:t>
            </a:r>
            <a:r>
              <a:rPr lang="en-US" dirty="0">
                <a:solidFill>
                  <a:srgbClr val="FFFFFF"/>
                </a:solidFill>
              </a:rPr>
              <a:t> (ne </a:t>
            </a:r>
            <a:r>
              <a:rPr lang="en-US" dirty="0" err="1">
                <a:solidFill>
                  <a:srgbClr val="FFFFFF"/>
                </a:solidFill>
              </a:rPr>
              <a:t>zcela</a:t>
            </a:r>
            <a:r>
              <a:rPr lang="en-US" dirty="0">
                <a:solidFill>
                  <a:srgbClr val="FFFFFF"/>
                </a:solidFill>
              </a:rPr>
              <a:t> </a:t>
            </a:r>
            <a:r>
              <a:rPr lang="en-US" dirty="0" err="1">
                <a:solidFill>
                  <a:srgbClr val="FFFFFF"/>
                </a:solidFill>
              </a:rPr>
              <a:t>tradičně</a:t>
            </a:r>
            <a:r>
              <a:rPr lang="en-US" dirty="0">
                <a:solidFill>
                  <a:srgbClr val="FFFFFF"/>
                </a:solidFill>
              </a:rPr>
              <a:t>)</a:t>
            </a:r>
          </a:p>
        </p:txBody>
      </p:sp>
      <p:sp>
        <p:nvSpPr>
          <p:cNvPr id="3" name="Zástupný text 2">
            <a:extLst>
              <a:ext uri="{FF2B5EF4-FFF2-40B4-BE49-F238E27FC236}">
                <a16:creationId xmlns:a16="http://schemas.microsoft.com/office/drawing/2014/main" id="{7D926C3C-0E70-4CAF-B3F8-D8805D57E321}"/>
              </a:ext>
            </a:extLst>
          </p:cNvPr>
          <p:cNvSpPr>
            <a:spLocks noGrp="1"/>
          </p:cNvSpPr>
          <p:nvPr>
            <p:ph type="body" idx="1"/>
          </p:nvPr>
        </p:nvSpPr>
        <p:spPr>
          <a:xfrm>
            <a:off x="4579243" y="3505095"/>
            <a:ext cx="6798608" cy="1733655"/>
          </a:xfrm>
        </p:spPr>
        <p:txBody>
          <a:bodyPr vert="horz" lIns="91440" tIns="45720" rIns="91440" bIns="45720" rtlCol="0" anchor="t">
            <a:normAutofit/>
          </a:bodyPr>
          <a:lstStyle/>
          <a:p>
            <a:endParaRPr lang="en-US" sz="1600">
              <a:solidFill>
                <a:srgbClr val="FFFFFF">
                  <a:alpha val="75000"/>
                </a:srgbClr>
              </a:solidFill>
            </a:endParaRPr>
          </a:p>
        </p:txBody>
      </p:sp>
    </p:spTree>
    <p:extLst>
      <p:ext uri="{BB962C8B-B14F-4D97-AF65-F5344CB8AC3E}">
        <p14:creationId xmlns:p14="http://schemas.microsoft.com/office/powerpoint/2010/main" val="35289188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Kurátorství</a:t>
            </a:r>
          </a:p>
        </p:txBody>
      </p:sp>
      <p:sp>
        <p:nvSpPr>
          <p:cNvPr id="3" name="Zástupný symbol pro text 2"/>
          <p:cNvSpPr>
            <a:spLocks noGrp="1"/>
          </p:cNvSpPr>
          <p:nvPr>
            <p:ph type="body" idx="1"/>
          </p:nvPr>
        </p:nvSpPr>
        <p:spPr/>
        <p:txBody>
          <a:bodyPr/>
          <a:lstStyle/>
          <a:p>
            <a:endParaRPr lang="cs-CZ"/>
          </a:p>
        </p:txBody>
      </p:sp>
    </p:spTree>
    <p:extLst>
      <p:ext uri="{BB962C8B-B14F-4D97-AF65-F5344CB8AC3E}">
        <p14:creationId xmlns:p14="http://schemas.microsoft.com/office/powerpoint/2010/main" val="8035187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Digitální informační kurátorství</a:t>
            </a:r>
          </a:p>
        </p:txBody>
      </p:sp>
      <p:sp>
        <p:nvSpPr>
          <p:cNvPr id="3" name="Zástupný symbol pro obsah 2"/>
          <p:cNvSpPr>
            <a:spLocks noGrp="1"/>
          </p:cNvSpPr>
          <p:nvPr>
            <p:ph idx="1"/>
          </p:nvPr>
        </p:nvSpPr>
        <p:spPr/>
        <p:txBody>
          <a:bodyPr/>
          <a:lstStyle/>
          <a:p>
            <a:r>
              <a:rPr lang="cs-CZ" dirty="0"/>
              <a:t>Knihovnický nebo archivářský význam </a:t>
            </a:r>
            <a:r>
              <a:rPr lang="cs-CZ" dirty="0" err="1"/>
              <a:t>kurátortsví</a:t>
            </a:r>
            <a:endParaRPr lang="cs-CZ" dirty="0"/>
          </a:p>
          <a:p>
            <a:r>
              <a:rPr lang="cs-CZ" dirty="0"/>
              <a:t>Pedagogický význam kurátorství</a:t>
            </a:r>
          </a:p>
          <a:p>
            <a:r>
              <a:rPr lang="cs-CZ" dirty="0"/>
              <a:t>Kurátor umění</a:t>
            </a:r>
          </a:p>
          <a:p>
            <a:r>
              <a:rPr lang="cs-CZ" dirty="0"/>
              <a:t>…..</a:t>
            </a:r>
          </a:p>
          <a:p>
            <a:endParaRPr lang="cs-CZ" dirty="0"/>
          </a:p>
          <a:p>
            <a:r>
              <a:rPr lang="cs-CZ" dirty="0"/>
              <a:t>Digitální informační kurátorství není něco zcela nového, ale je to nově akcentovaný pohled na to, jak (se) vzdělávat </a:t>
            </a:r>
          </a:p>
        </p:txBody>
      </p:sp>
    </p:spTree>
    <p:extLst>
      <p:ext uri="{BB962C8B-B14F-4D97-AF65-F5344CB8AC3E}">
        <p14:creationId xmlns:p14="http://schemas.microsoft.com/office/powerpoint/2010/main" val="75354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Dva přístupy</a:t>
            </a:r>
          </a:p>
        </p:txBody>
      </p:sp>
      <p:sp>
        <p:nvSpPr>
          <p:cNvPr id="3" name="Zástupný symbol pro obsah 2"/>
          <p:cNvSpPr>
            <a:spLocks noGrp="1"/>
          </p:cNvSpPr>
          <p:nvPr>
            <p:ph idx="1"/>
          </p:nvPr>
        </p:nvSpPr>
        <p:spPr/>
        <p:txBody>
          <a:bodyPr/>
          <a:lstStyle/>
          <a:p>
            <a:r>
              <a:rPr lang="cs-CZ" dirty="0"/>
              <a:t>Kurátorství pro druhé: učitel jako kurátor (profesionál) tvoří sbírky, se kterými mohou pracovat studenti</a:t>
            </a:r>
          </a:p>
          <a:p>
            <a:pPr lvl="1"/>
            <a:r>
              <a:rPr lang="cs-CZ" dirty="0"/>
              <a:t>Lze pracovat s participativním pojetím</a:t>
            </a:r>
          </a:p>
          <a:p>
            <a:pPr lvl="1"/>
            <a:r>
              <a:rPr lang="cs-CZ" dirty="0"/>
              <a:t>Lze snadno navázat na </a:t>
            </a:r>
            <a:r>
              <a:rPr lang="cs-CZ" dirty="0" err="1"/>
              <a:t>konektivismus</a:t>
            </a:r>
            <a:endParaRPr lang="cs-CZ" dirty="0"/>
          </a:p>
          <a:p>
            <a:pPr lvl="1"/>
            <a:r>
              <a:rPr lang="cs-CZ" dirty="0"/>
              <a:t>… ale stále je zde příliš silná role učitele</a:t>
            </a:r>
          </a:p>
          <a:p>
            <a:r>
              <a:rPr lang="cs-CZ" dirty="0"/>
              <a:t>Kurátorství pro osobní potřebu – jeden z možných pohledů na PLE.</a:t>
            </a:r>
          </a:p>
          <a:p>
            <a:pPr lvl="1"/>
            <a:r>
              <a:rPr lang="cs-CZ" dirty="0"/>
              <a:t>Různé modely, jak může PLE vypadat a  jak se má stavět – vždy ale obsahuje kurátorskou činnost</a:t>
            </a:r>
          </a:p>
          <a:p>
            <a:pPr lvl="1"/>
            <a:r>
              <a:rPr lang="cs-CZ" dirty="0"/>
              <a:t>Kurátorství pro osobní potřebu a pro druhé se může spojit v komunitním kurátorství</a:t>
            </a:r>
          </a:p>
        </p:txBody>
      </p:sp>
    </p:spTree>
    <p:extLst>
      <p:ext uri="{BB962C8B-B14F-4D97-AF65-F5344CB8AC3E}">
        <p14:creationId xmlns:p14="http://schemas.microsoft.com/office/powerpoint/2010/main" val="162211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Konektivismus</a:t>
            </a:r>
            <a:r>
              <a:rPr lang="cs-CZ" dirty="0"/>
              <a:t> (</a:t>
            </a:r>
            <a:r>
              <a:rPr lang="cs-CZ" dirty="0">
                <a:hlinkClick r:id="rId2"/>
              </a:rPr>
              <a:t>zdroj</a:t>
            </a:r>
            <a:r>
              <a:rPr lang="cs-CZ" dirty="0"/>
              <a:t>)</a:t>
            </a:r>
          </a:p>
        </p:txBody>
      </p:sp>
      <p:sp>
        <p:nvSpPr>
          <p:cNvPr id="3" name="Zástupný symbol pro obsah 2"/>
          <p:cNvSpPr>
            <a:spLocks noGrp="1"/>
          </p:cNvSpPr>
          <p:nvPr>
            <p:ph idx="1"/>
          </p:nvPr>
        </p:nvSpPr>
        <p:spPr/>
        <p:txBody>
          <a:bodyPr>
            <a:normAutofit lnSpcReduction="10000"/>
          </a:bodyPr>
          <a:lstStyle/>
          <a:p>
            <a:r>
              <a:rPr lang="cs-CZ" dirty="0"/>
              <a:t>Učení je proces, během něhož dochází k propojení specializovaných uzlů všeobecné komplexní sítě (sdílení přístupu k informačním zdrojům, znalostí).</a:t>
            </a:r>
          </a:p>
          <a:p>
            <a:r>
              <a:rPr lang="cs-CZ" dirty="0"/>
              <a:t>Poznávání je založeno na množství různorodých zkušeností (spojení různých kultur, použití odlišných technologií).</a:t>
            </a:r>
          </a:p>
          <a:p>
            <a:r>
              <a:rPr lang="cs-CZ" dirty="0"/>
              <a:t>Schopnost poznávat je vždy mnohem důležitější než momentální skutečné znalosti.</a:t>
            </a:r>
          </a:p>
          <a:p>
            <a:r>
              <a:rPr lang="cs-CZ" dirty="0"/>
              <a:t>Navazování a údržba spojení je podmínkou soustavného poznávání (budování komunity).</a:t>
            </a:r>
          </a:p>
          <a:p>
            <a:r>
              <a:rPr lang="cs-CZ" dirty="0"/>
              <a:t>Klíčovou kompetencí je schopnost rozeznat souvislosti mezi různými obory, koncepty či ideami.</a:t>
            </a:r>
          </a:p>
          <a:p>
            <a:r>
              <a:rPr lang="cs-CZ" dirty="0"/>
              <a:t>Přítomnost (aktuálnost) je důležitým atributem </a:t>
            </a:r>
            <a:r>
              <a:rPr lang="cs-CZ" dirty="0" err="1"/>
              <a:t>konektivistických</a:t>
            </a:r>
            <a:r>
              <a:rPr lang="cs-CZ" dirty="0"/>
              <a:t> vzdělávacích aktivit (nic nemusí být zítra pravda).</a:t>
            </a:r>
          </a:p>
          <a:p>
            <a:r>
              <a:rPr lang="cs-CZ" dirty="0"/>
              <a:t>I neživá zařízení jsou schopna učení (formování struktury sítě, způsoby vyhledávání informací).</a:t>
            </a:r>
          </a:p>
          <a:p>
            <a:r>
              <a:rPr lang="cs-CZ" dirty="0"/>
              <a:t>Vlastní rozhodování je součástí vzdělávacího procesu (měnící se realita vyžaduje schopnost měnit vlastní postoje).</a:t>
            </a:r>
          </a:p>
        </p:txBody>
      </p:sp>
    </p:spTree>
    <p:extLst>
      <p:ext uri="{BB962C8B-B14F-4D97-AF65-F5344CB8AC3E}">
        <p14:creationId xmlns:p14="http://schemas.microsoft.com/office/powerpoint/2010/main" val="264938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581192" y="800930"/>
            <a:ext cx="3568661" cy="2256390"/>
          </a:xfrm>
        </p:spPr>
        <p:txBody>
          <a:bodyPr anchor="ctr">
            <a:normAutofit/>
          </a:bodyPr>
          <a:lstStyle/>
          <a:p>
            <a:r>
              <a:rPr lang="cs-CZ"/>
              <a:t>Informační kurátorství</a:t>
            </a:r>
            <a:endParaRPr lang="cs-CZ" dirty="0"/>
          </a:p>
        </p:txBody>
      </p:sp>
      <p:sp>
        <p:nvSpPr>
          <p:cNvPr id="21" name="Rectangle 11">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13">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5">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Zástupný symbol pro obsah 2"/>
          <p:cNvSpPr>
            <a:spLocks noGrp="1"/>
          </p:cNvSpPr>
          <p:nvPr>
            <p:ph idx="1"/>
          </p:nvPr>
        </p:nvSpPr>
        <p:spPr>
          <a:xfrm>
            <a:off x="4561870" y="800930"/>
            <a:ext cx="7183597" cy="2256390"/>
          </a:xfrm>
        </p:spPr>
        <p:txBody>
          <a:bodyPr>
            <a:normAutofit/>
          </a:bodyPr>
          <a:lstStyle/>
          <a:p>
            <a:pPr>
              <a:lnSpc>
                <a:spcPct val="90000"/>
              </a:lnSpc>
            </a:pPr>
            <a:r>
              <a:rPr lang="cs-CZ" dirty="0"/>
              <a:t>Vychází z informačního chování a je jím determinováno</a:t>
            </a:r>
            <a:endParaRPr lang="cs-CZ"/>
          </a:p>
          <a:p>
            <a:pPr>
              <a:lnSpc>
                <a:spcPct val="90000"/>
              </a:lnSpc>
            </a:pPr>
            <a:r>
              <a:rPr lang="cs-CZ" dirty="0"/>
              <a:t>Obsahuje tři fáze:</a:t>
            </a:r>
            <a:endParaRPr lang="cs-CZ"/>
          </a:p>
          <a:p>
            <a:pPr lvl="1">
              <a:lnSpc>
                <a:spcPct val="90000"/>
              </a:lnSpc>
            </a:pPr>
            <a:r>
              <a:rPr lang="cs-CZ" dirty="0"/>
              <a:t>Získávání dat (návaznost na EIZ)</a:t>
            </a:r>
            <a:endParaRPr lang="cs-CZ"/>
          </a:p>
          <a:p>
            <a:pPr lvl="1">
              <a:lnSpc>
                <a:spcPct val="90000"/>
              </a:lnSpc>
            </a:pPr>
            <a:r>
              <a:rPr lang="cs-CZ" dirty="0"/>
              <a:t>Řízení a uchovávání (osobní wiki, </a:t>
            </a:r>
            <a:r>
              <a:rPr lang="cs-CZ" dirty="0" err="1"/>
              <a:t>Evernote</a:t>
            </a:r>
            <a:r>
              <a:rPr lang="cs-CZ" dirty="0"/>
              <a:t>, ZIM)</a:t>
            </a:r>
            <a:endParaRPr lang="cs-CZ"/>
          </a:p>
          <a:p>
            <a:pPr lvl="1">
              <a:lnSpc>
                <a:spcPct val="90000"/>
              </a:lnSpc>
            </a:pPr>
            <a:r>
              <a:rPr lang="cs-CZ" dirty="0"/>
              <a:t>Využití, presentace, zpracování</a:t>
            </a:r>
            <a:endParaRPr lang="cs-CZ"/>
          </a:p>
          <a:p>
            <a:pPr>
              <a:lnSpc>
                <a:spcPct val="90000"/>
              </a:lnSpc>
            </a:pPr>
            <a:r>
              <a:rPr lang="cs-CZ" dirty="0" err="1"/>
              <a:t>Personal</a:t>
            </a:r>
            <a:r>
              <a:rPr lang="cs-CZ" dirty="0"/>
              <a:t> data management je kurátorstvím pro vlastní potřebu</a:t>
            </a:r>
            <a:endParaRPr lang="cs-CZ"/>
          </a:p>
        </p:txBody>
      </p:sp>
      <p:pic>
        <p:nvPicPr>
          <p:cNvPr id="5" name="Obrázek 4"/>
          <p:cNvPicPr>
            <a:picLocks noChangeAspect="1"/>
          </p:cNvPicPr>
          <p:nvPr/>
        </p:nvPicPr>
        <p:blipFill>
          <a:blip r:embed="rId2"/>
          <a:stretch>
            <a:fillRect/>
          </a:stretch>
        </p:blipFill>
        <p:spPr>
          <a:xfrm>
            <a:off x="1182336" y="3261798"/>
            <a:ext cx="9828792" cy="3046926"/>
          </a:xfrm>
          <a:prstGeom prst="rect">
            <a:avLst/>
          </a:prstGeom>
        </p:spPr>
      </p:pic>
    </p:spTree>
    <p:extLst>
      <p:ext uri="{BB962C8B-B14F-4D97-AF65-F5344CB8AC3E}">
        <p14:creationId xmlns:p14="http://schemas.microsoft.com/office/powerpoint/2010/main" val="202819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Osobní informační management</a:t>
            </a:r>
          </a:p>
        </p:txBody>
      </p:sp>
      <p:sp>
        <p:nvSpPr>
          <p:cNvPr id="3" name="Zástupný symbol pro obsah 2"/>
          <p:cNvSpPr>
            <a:spLocks noGrp="1"/>
          </p:cNvSpPr>
          <p:nvPr>
            <p:ph idx="1"/>
          </p:nvPr>
        </p:nvSpPr>
        <p:spPr/>
        <p:txBody>
          <a:bodyPr>
            <a:normAutofit lnSpcReduction="10000"/>
          </a:bodyPr>
          <a:lstStyle/>
          <a:p>
            <a:r>
              <a:rPr lang="cs-CZ" dirty="0"/>
              <a:t>Otázky:</a:t>
            </a:r>
          </a:p>
          <a:p>
            <a:pPr lvl="1"/>
            <a:r>
              <a:rPr lang="cs-CZ" dirty="0"/>
              <a:t>Kam ukládáme zajímavé informace, nápady? Neztrácí se nám?</a:t>
            </a:r>
          </a:p>
          <a:p>
            <a:pPr lvl="1"/>
            <a:r>
              <a:rPr lang="cs-CZ" dirty="0"/>
              <a:t>Jak řešíme jejich vyhledávání a popis?</a:t>
            </a:r>
          </a:p>
          <a:p>
            <a:pPr lvl="1"/>
            <a:r>
              <a:rPr lang="cs-CZ" dirty="0"/>
              <a:t>Jak se pracuje se sdílením?</a:t>
            </a:r>
          </a:p>
          <a:p>
            <a:pPr lvl="1"/>
            <a:r>
              <a:rPr lang="cs-CZ" dirty="0"/>
              <a:t>Neztrácí se informace?</a:t>
            </a:r>
          </a:p>
          <a:p>
            <a:pPr lvl="1"/>
            <a:r>
              <a:rPr lang="cs-CZ" dirty="0"/>
              <a:t>Existuje technologie na synchronizaci a zálohování?</a:t>
            </a:r>
          </a:p>
          <a:p>
            <a:pPr lvl="1"/>
            <a:r>
              <a:rPr lang="cs-CZ" dirty="0"/>
              <a:t>Jak je to s bezpečností a závislostí na jedné technologii?</a:t>
            </a:r>
          </a:p>
          <a:p>
            <a:pPr lvl="1"/>
            <a:r>
              <a:rPr lang="cs-CZ" dirty="0"/>
              <a:t>Máme jedno informační </a:t>
            </a:r>
            <a:r>
              <a:rPr lang="cs-CZ" dirty="0" err="1"/>
              <a:t>workflow</a:t>
            </a:r>
            <a:r>
              <a:rPr lang="cs-CZ" dirty="0"/>
              <a:t>?</a:t>
            </a:r>
          </a:p>
          <a:p>
            <a:pPr lvl="1"/>
            <a:r>
              <a:rPr lang="cs-CZ" dirty="0"/>
              <a:t>Jak vypadá informační architektura našeho PIM?</a:t>
            </a:r>
          </a:p>
          <a:p>
            <a:pPr lvl="1"/>
            <a:r>
              <a:rPr lang="cs-CZ" dirty="0"/>
              <a:t>Učíme PIM studenty?</a:t>
            </a:r>
          </a:p>
        </p:txBody>
      </p:sp>
    </p:spTree>
    <p:extLst>
      <p:ext uri="{BB962C8B-B14F-4D97-AF65-F5344CB8AC3E}">
        <p14:creationId xmlns:p14="http://schemas.microsoft.com/office/powerpoint/2010/main" val="259429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PIM x kurátorství pro osobní potřebu</a:t>
            </a:r>
          </a:p>
        </p:txBody>
      </p:sp>
      <p:sp>
        <p:nvSpPr>
          <p:cNvPr id="3" name="Zástupný symbol pro obsah 2"/>
          <p:cNvSpPr>
            <a:spLocks noGrp="1"/>
          </p:cNvSpPr>
          <p:nvPr>
            <p:ph idx="1"/>
          </p:nvPr>
        </p:nvSpPr>
        <p:spPr/>
        <p:txBody>
          <a:bodyPr/>
          <a:lstStyle/>
          <a:p>
            <a:r>
              <a:rPr lang="cs-CZ" dirty="0"/>
              <a:t>Mezi PIM a kurátorstvím existují rozdíly</a:t>
            </a:r>
          </a:p>
          <a:p>
            <a:r>
              <a:rPr lang="cs-CZ" dirty="0"/>
              <a:t>PIM je skutečně pouze privátní, kurátorství je </a:t>
            </a:r>
            <a:r>
              <a:rPr lang="cs-CZ" dirty="0" err="1"/>
              <a:t>konektivistické</a:t>
            </a:r>
            <a:endParaRPr lang="cs-CZ" dirty="0"/>
          </a:p>
          <a:p>
            <a:r>
              <a:rPr lang="cs-CZ" dirty="0"/>
              <a:t>V PIM je komplexní, kurátorství je většinou parciální</a:t>
            </a:r>
          </a:p>
          <a:p>
            <a:r>
              <a:rPr lang="cs-CZ" dirty="0"/>
              <a:t>PIM vyžaduje robustní a dlouhodobé přístupy, kurátorství může být ad hoc řešením</a:t>
            </a:r>
          </a:p>
          <a:p>
            <a:r>
              <a:rPr lang="cs-CZ" dirty="0"/>
              <a:t>….</a:t>
            </a:r>
          </a:p>
        </p:txBody>
      </p:sp>
    </p:spTree>
    <p:extLst>
      <p:ext uri="{BB962C8B-B14F-4D97-AF65-F5344CB8AC3E}">
        <p14:creationId xmlns:p14="http://schemas.microsoft.com/office/powerpoint/2010/main" val="31532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Seek</a:t>
            </a:r>
            <a:r>
              <a:rPr lang="cs-CZ" dirty="0"/>
              <a:t> - </a:t>
            </a:r>
            <a:r>
              <a:rPr lang="cs-CZ" dirty="0" err="1"/>
              <a:t>sense</a:t>
            </a:r>
            <a:r>
              <a:rPr lang="cs-CZ" dirty="0"/>
              <a:t> - </a:t>
            </a:r>
            <a:r>
              <a:rPr lang="cs-CZ" dirty="0" err="1"/>
              <a:t>share</a:t>
            </a:r>
            <a:r>
              <a:rPr lang="cs-CZ" dirty="0"/>
              <a:t> model</a:t>
            </a:r>
          </a:p>
        </p:txBody>
      </p:sp>
      <p:sp>
        <p:nvSpPr>
          <p:cNvPr id="3" name="Zástupný symbol pro obsah 2"/>
          <p:cNvSpPr>
            <a:spLocks noGrp="1"/>
          </p:cNvSpPr>
          <p:nvPr>
            <p:ph idx="1"/>
          </p:nvPr>
        </p:nvSpPr>
        <p:spPr/>
        <p:txBody>
          <a:bodyPr/>
          <a:lstStyle/>
          <a:p>
            <a:r>
              <a:rPr lang="cs-CZ" dirty="0" err="1"/>
              <a:t>Seek</a:t>
            </a:r>
            <a:r>
              <a:rPr lang="cs-CZ" dirty="0"/>
              <a:t> je spojená s vyhledáváním, ale také s organizací a uchováním informací. V této fázi dochází k identifikování zajímavých zdrojů s cílem jejich dalšího využití pro kurátorskou činnost.</a:t>
            </a:r>
          </a:p>
          <a:p>
            <a:r>
              <a:rPr lang="cs-CZ" dirty="0"/>
              <a:t>Druhá fáze se věnuje hodnocení a zpracovávání již získaných informací. </a:t>
            </a:r>
          </a:p>
          <a:p>
            <a:r>
              <a:rPr lang="cs-CZ" dirty="0"/>
              <a:t>Poslední fáze je spojená s publikováním a sdílením. Model předpokládá důraz na tuto složku ve všech oblastech práce s digitálními artefakty, což je důležité z hlediska celkového designu kurátorské činnosti. </a:t>
            </a:r>
          </a:p>
        </p:txBody>
      </p:sp>
    </p:spTree>
    <p:extLst>
      <p:ext uri="{BB962C8B-B14F-4D97-AF65-F5344CB8AC3E}">
        <p14:creationId xmlns:p14="http://schemas.microsoft.com/office/powerpoint/2010/main" val="32421603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7C427EA3-1645-4B27-A5C2-55E8E24C66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85CDBF6-7B87-4A58-92CA-E887CA36A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6BFF2B2E-1CF1-403F-BB44-3F9C3E7F6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9D8B4D3C-0DE0-43B9-B032-32B536B96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431" y="1208531"/>
            <a:ext cx="6442270" cy="4735069"/>
          </a:xfrm>
          <a:prstGeom prst="rect">
            <a:avLst/>
          </a:prstGeom>
        </p:spPr>
      </p:pic>
      <p:sp>
        <p:nvSpPr>
          <p:cNvPr id="25" name="Rectangle 24">
            <a:extLst>
              <a:ext uri="{FF2B5EF4-FFF2-40B4-BE49-F238E27FC236}">
                <a16:creationId xmlns:a16="http://schemas.microsoft.com/office/drawing/2014/main" id="{707788D3-E467-4E25-A5E9-FD41795BD5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8296275" y="1419225"/>
            <a:ext cx="3081576" cy="2085869"/>
          </a:xfrm>
        </p:spPr>
        <p:txBody>
          <a:bodyPr vert="horz" lIns="91440" tIns="45720" rIns="91440" bIns="45720" rtlCol="0" anchor="b">
            <a:normAutofit/>
          </a:bodyPr>
          <a:lstStyle/>
          <a:p>
            <a:r>
              <a:rPr lang="en-US" sz="3600">
                <a:solidFill>
                  <a:srgbClr val="FFFFFF"/>
                </a:solidFill>
              </a:rPr>
              <a:t>Seek - sense - share model</a:t>
            </a:r>
          </a:p>
        </p:txBody>
      </p:sp>
    </p:spTree>
    <p:extLst>
      <p:ext uri="{BB962C8B-B14F-4D97-AF65-F5344CB8AC3E}">
        <p14:creationId xmlns:p14="http://schemas.microsoft.com/office/powerpoint/2010/main" val="10689027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The</a:t>
            </a:r>
            <a:r>
              <a:rPr lang="cs-CZ" dirty="0"/>
              <a:t> 5 </a:t>
            </a:r>
            <a:r>
              <a:rPr lang="cs-CZ" dirty="0" err="1"/>
              <a:t>Models</a:t>
            </a:r>
            <a:r>
              <a:rPr lang="cs-CZ" dirty="0"/>
              <a:t> </a:t>
            </a:r>
            <a:r>
              <a:rPr lang="cs-CZ" dirty="0" err="1"/>
              <a:t>Of</a:t>
            </a:r>
            <a:r>
              <a:rPr lang="cs-CZ" dirty="0"/>
              <a:t> </a:t>
            </a:r>
            <a:r>
              <a:rPr lang="cs-CZ" dirty="0" err="1"/>
              <a:t>Content</a:t>
            </a:r>
            <a:r>
              <a:rPr lang="cs-CZ" dirty="0"/>
              <a:t> </a:t>
            </a:r>
            <a:r>
              <a:rPr lang="cs-CZ" dirty="0" err="1"/>
              <a:t>Curation</a:t>
            </a:r>
            <a:endParaRPr lang="cs-CZ" dirty="0"/>
          </a:p>
        </p:txBody>
      </p:sp>
      <p:sp>
        <p:nvSpPr>
          <p:cNvPr id="3" name="Zástupný symbol pro obsah 2"/>
          <p:cNvSpPr>
            <a:spLocks noGrp="1"/>
          </p:cNvSpPr>
          <p:nvPr>
            <p:ph idx="1"/>
          </p:nvPr>
        </p:nvSpPr>
        <p:spPr/>
        <p:txBody>
          <a:bodyPr>
            <a:normAutofit/>
          </a:bodyPr>
          <a:lstStyle/>
          <a:p>
            <a:r>
              <a:rPr lang="cs-CZ" dirty="0"/>
              <a:t>Agregace informačních artefaktů předpokládá jejich systematické získávání, shromažďování, vyhledávání, ale také základní organisaci. </a:t>
            </a:r>
          </a:p>
          <a:p>
            <a:r>
              <a:rPr lang="cs-CZ" dirty="0"/>
              <a:t>Destilace a výběr zajímavých informací pro daný kontext již předpokládá jasné ohraničení tématu.</a:t>
            </a:r>
          </a:p>
          <a:p>
            <a:r>
              <a:rPr lang="cs-CZ" dirty="0"/>
              <a:t>Vyzdvižení a identifikace toho, co je na daných artefaktech zajímavé, je jednou z nejnáročnějších fází kurátorství.</a:t>
            </a:r>
          </a:p>
          <a:p>
            <a:r>
              <a:rPr lang="cs-CZ" dirty="0" err="1"/>
              <a:t>Mashup</a:t>
            </a:r>
            <a:r>
              <a:rPr lang="cs-CZ" dirty="0"/>
              <a:t> a míchání spočívá v práci s různými formami obsahu. Jednou z věcí, ke které asi většinou inklinujeme, je preference jedné mediální formy, kterou prosazujeme na úkor ostatních.</a:t>
            </a:r>
          </a:p>
          <a:p>
            <a:r>
              <a:rPr lang="cs-CZ" dirty="0"/>
              <a:t>Včlenění do logického rámce či kontextu, činní kurátorství skutečným kurátorstvím.</a:t>
            </a:r>
          </a:p>
        </p:txBody>
      </p:sp>
    </p:spTree>
    <p:extLst>
      <p:ext uri="{BB962C8B-B14F-4D97-AF65-F5344CB8AC3E}">
        <p14:creationId xmlns:p14="http://schemas.microsoft.com/office/powerpoint/2010/main" val="66612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Vybrané </a:t>
            </a:r>
            <a:r>
              <a:rPr lang="cs-CZ" dirty="0">
                <a:hlinkClick r:id="rId2"/>
              </a:rPr>
              <a:t>pedagogické teorie</a:t>
            </a:r>
            <a:endParaRPr lang="cs-CZ" dirty="0"/>
          </a:p>
        </p:txBody>
      </p:sp>
      <p:sp>
        <p:nvSpPr>
          <p:cNvPr id="3" name="Zástupný symbol pro obsah 2"/>
          <p:cNvSpPr>
            <a:spLocks noGrp="1"/>
          </p:cNvSpPr>
          <p:nvPr>
            <p:ph idx="1"/>
          </p:nvPr>
        </p:nvSpPr>
        <p:spPr/>
        <p:txBody>
          <a:bodyPr/>
          <a:lstStyle/>
          <a:p>
            <a:r>
              <a:rPr lang="cs-CZ" dirty="0"/>
              <a:t>Jaká je role učitele?</a:t>
            </a:r>
          </a:p>
          <a:p>
            <a:r>
              <a:rPr lang="cs-CZ" dirty="0"/>
              <a:t>Jaká je role žáka?</a:t>
            </a:r>
          </a:p>
          <a:p>
            <a:r>
              <a:rPr lang="cs-CZ" dirty="0"/>
              <a:t>Co se má zkoušet?</a:t>
            </a:r>
          </a:p>
          <a:p>
            <a:r>
              <a:rPr lang="cs-CZ" dirty="0"/>
              <a:t>Jak se má motivovat?</a:t>
            </a:r>
          </a:p>
          <a:p>
            <a:r>
              <a:rPr lang="cs-CZ" dirty="0"/>
              <a:t>Jak se má učit?</a:t>
            </a:r>
          </a:p>
          <a:p>
            <a:r>
              <a:rPr lang="cs-CZ" dirty="0"/>
              <a:t>Jak vypadají učební materiály?</a:t>
            </a:r>
          </a:p>
        </p:txBody>
      </p:sp>
    </p:spTree>
    <p:extLst>
      <p:ext uri="{BB962C8B-B14F-4D97-AF65-F5344CB8AC3E}">
        <p14:creationId xmlns:p14="http://schemas.microsoft.com/office/powerpoint/2010/main" val="1290370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10015B9-6046-41B8-83BD-71778D2F9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8">
            <a:extLst>
              <a:ext uri="{FF2B5EF4-FFF2-40B4-BE49-F238E27FC236}">
                <a16:creationId xmlns:a16="http://schemas.microsoft.com/office/drawing/2014/main" id="{53908232-52E2-4794-A6C1-54300FB98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30">
            <a:extLst>
              <a:ext uri="{FF2B5EF4-FFF2-40B4-BE49-F238E27FC236}">
                <a16:creationId xmlns:a16="http://schemas.microsoft.com/office/drawing/2014/main" id="{D2B9299F-BED7-44C5-9CC5-E542F9193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32">
            <a:extLst>
              <a:ext uri="{FF2B5EF4-FFF2-40B4-BE49-F238E27FC236}">
                <a16:creationId xmlns:a16="http://schemas.microsoft.com/office/drawing/2014/main" id="{E9DDF273-E040-4765-AD05-872458E13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42" name="Rectangle 34">
            <a:extLst>
              <a:ext uri="{FF2B5EF4-FFF2-40B4-BE49-F238E27FC236}">
                <a16:creationId xmlns:a16="http://schemas.microsoft.com/office/drawing/2014/main" id="{C1FA8F66-3B85-411D-A2A6-A50DF302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9074" y="541065"/>
            <a:ext cx="4581189" cy="3435892"/>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420" y="541064"/>
            <a:ext cx="4822304" cy="3435892"/>
          </a:xfrm>
          <a:prstGeom prst="rect">
            <a:avLst/>
          </a:prstGeom>
        </p:spPr>
      </p:pic>
      <p:sp>
        <p:nvSpPr>
          <p:cNvPr id="37" name="Rectangle 36">
            <a:extLst>
              <a:ext uri="{FF2B5EF4-FFF2-40B4-BE49-F238E27FC236}">
                <a16:creationId xmlns:a16="http://schemas.microsoft.com/office/drawing/2014/main" id="{D695E25C-06E7-4082-BE92-B571B616B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297735"/>
            <a:ext cx="11265408"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38">
            <a:extLst>
              <a:ext uri="{FF2B5EF4-FFF2-40B4-BE49-F238E27FC236}">
                <a16:creationId xmlns:a16="http://schemas.microsoft.com/office/drawing/2014/main" id="{E64BD7DF-F4BB-427F-B4F6-6DC83A59A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609599" y="4572000"/>
            <a:ext cx="10965141" cy="895244"/>
          </a:xfrm>
        </p:spPr>
        <p:txBody>
          <a:bodyPr vert="horz" lIns="91440" tIns="45720" rIns="91440" bIns="45720" rtlCol="0" anchor="b">
            <a:normAutofit/>
          </a:bodyPr>
          <a:lstStyle/>
          <a:p>
            <a:r>
              <a:rPr lang="en-US" sz="4000" dirty="0">
                <a:solidFill>
                  <a:srgbClr val="FFFFFF"/>
                </a:solidFill>
              </a:rPr>
              <a:t>The 5 Models Of Content Curation</a:t>
            </a:r>
          </a:p>
        </p:txBody>
      </p:sp>
    </p:spTree>
    <p:extLst>
      <p:ext uri="{BB962C8B-B14F-4D97-AF65-F5344CB8AC3E}">
        <p14:creationId xmlns:p14="http://schemas.microsoft.com/office/powerpoint/2010/main" val="32911258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hlinkClick r:id="rId2"/>
              </a:rPr>
              <a:t>Vyhledávání nebo objevování?</a:t>
            </a:r>
            <a:endParaRPr lang="cs-CZ" dirty="0"/>
          </a:p>
        </p:txBody>
      </p:sp>
      <p:sp>
        <p:nvSpPr>
          <p:cNvPr id="3" name="Zástupný symbol pro obsah 2"/>
          <p:cNvSpPr>
            <a:spLocks noGrp="1"/>
          </p:cNvSpPr>
          <p:nvPr>
            <p:ph idx="1"/>
          </p:nvPr>
        </p:nvSpPr>
        <p:spPr/>
        <p:txBody>
          <a:bodyPr/>
          <a:lstStyle/>
          <a:p>
            <a:r>
              <a:rPr lang="cs-CZ" dirty="0"/>
              <a:t>Vyhledávání – vím, co chci a umím to najít a získat.</a:t>
            </a:r>
          </a:p>
          <a:p>
            <a:r>
              <a:rPr lang="cs-CZ" dirty="0"/>
              <a:t>Objevování – nevím, co chci, tuším oblast a potřebuji pochopit přehled, kontext, souvislosti.</a:t>
            </a:r>
          </a:p>
          <a:p>
            <a:endParaRPr lang="cs-CZ" dirty="0"/>
          </a:p>
          <a:p>
            <a:r>
              <a:rPr lang="cs-CZ" dirty="0"/>
              <a:t>Vyhledávání akcentuje analytické myšlení</a:t>
            </a:r>
          </a:p>
          <a:p>
            <a:r>
              <a:rPr lang="cs-CZ" dirty="0"/>
              <a:t>Objevování akcentuje síťové či ekologické syntetizující paradigma</a:t>
            </a:r>
          </a:p>
          <a:p>
            <a:endParaRPr lang="cs-CZ" dirty="0"/>
          </a:p>
          <a:p>
            <a:r>
              <a:rPr lang="cs-CZ" dirty="0"/>
              <a:t>Co se děje v knihovnách? Co z toho akcentujeme?</a:t>
            </a:r>
          </a:p>
        </p:txBody>
      </p:sp>
    </p:spTree>
    <p:extLst>
      <p:ext uri="{BB962C8B-B14F-4D97-AF65-F5344CB8AC3E}">
        <p14:creationId xmlns:p14="http://schemas.microsoft.com/office/powerpoint/2010/main" val="36387832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Příklady modelů PLE</a:t>
            </a:r>
          </a:p>
        </p:txBody>
      </p:sp>
      <p:sp>
        <p:nvSpPr>
          <p:cNvPr id="4" name="Zástupný symbol pro text 3"/>
          <p:cNvSpPr>
            <a:spLocks noGrp="1"/>
          </p:cNvSpPr>
          <p:nvPr>
            <p:ph type="body" idx="1"/>
          </p:nvPr>
        </p:nvSpPr>
        <p:spPr/>
        <p:txBody>
          <a:bodyPr/>
          <a:lstStyle/>
          <a:p>
            <a:r>
              <a:rPr lang="cs-CZ" dirty="0"/>
              <a:t>… Kde se uplatňuje kurátorství</a:t>
            </a:r>
          </a:p>
        </p:txBody>
      </p:sp>
    </p:spTree>
    <p:extLst>
      <p:ext uri="{BB962C8B-B14F-4D97-AF65-F5344CB8AC3E}">
        <p14:creationId xmlns:p14="http://schemas.microsoft.com/office/powerpoint/2010/main" val="398930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b="1" dirty="0"/>
              <a:t>A </a:t>
            </a:r>
            <a:r>
              <a:rPr lang="cs-CZ" b="1" dirty="0" err="1"/>
              <a:t>Generic</a:t>
            </a:r>
            <a:r>
              <a:rPr lang="cs-CZ" b="1" dirty="0"/>
              <a:t> Model</a:t>
            </a:r>
            <a:endParaRPr lang="cs-CZ" dirty="0"/>
          </a:p>
        </p:txBody>
      </p:sp>
      <p:sp>
        <p:nvSpPr>
          <p:cNvPr id="5" name="Zástupný symbol pro obsah 4"/>
          <p:cNvSpPr>
            <a:spLocks noGrp="1"/>
          </p:cNvSpPr>
          <p:nvPr>
            <p:ph idx="1"/>
          </p:nvPr>
        </p:nvSpPr>
        <p:spPr/>
        <p:txBody>
          <a:bodyPr>
            <a:normAutofit/>
          </a:bodyPr>
          <a:lstStyle/>
          <a:p>
            <a:r>
              <a:rPr lang="cs-CZ" dirty="0"/>
              <a:t>1. </a:t>
            </a:r>
            <a:r>
              <a:rPr lang="cs-CZ" b="1" dirty="0"/>
              <a:t>Práce a učení se s dalšími lidmi</a:t>
            </a:r>
            <a:r>
              <a:rPr lang="cs-CZ" dirty="0"/>
              <a:t>. Součástí PLE je vytváření sociálních vazeb a struktur, které člověku pomohou se lépe učit nebo provádět praktické činnost, na kterých se něco učí.</a:t>
            </a:r>
            <a:br>
              <a:rPr lang="cs-CZ" dirty="0"/>
            </a:br>
            <a:r>
              <a:rPr lang="cs-CZ" dirty="0"/>
              <a:t>2. </a:t>
            </a:r>
            <a:r>
              <a:rPr lang="cs-CZ" b="1" dirty="0"/>
              <a:t>Práce se vzdělávacími objekty</a:t>
            </a:r>
            <a:r>
              <a:rPr lang="cs-CZ" dirty="0"/>
              <a:t>. Student by měl být schopen vybírat a hodnotit vzdělávací zdroje, vytvářet v nich systém a kontext. Ze záplavy možností z čeho se vzdělávat, činní vědomý výběr.</a:t>
            </a:r>
            <a:br>
              <a:rPr lang="cs-CZ" dirty="0"/>
            </a:br>
            <a:r>
              <a:rPr lang="cs-CZ" dirty="0"/>
              <a:t>3. </a:t>
            </a:r>
            <a:r>
              <a:rPr lang="cs-CZ" b="1" dirty="0"/>
              <a:t>Řízení činností</a:t>
            </a:r>
            <a:r>
              <a:rPr lang="cs-CZ" dirty="0"/>
              <a:t>. Student umí používat nástroje a metody, které mu umožní stanovit si vzdělávací plán, měřit čas, který věnuje jednotlivým úkonům a plánovat.</a:t>
            </a:r>
            <a:br>
              <a:rPr lang="cs-CZ" dirty="0"/>
            </a:br>
            <a:r>
              <a:rPr lang="cs-CZ" dirty="0"/>
              <a:t>4. </a:t>
            </a:r>
            <a:r>
              <a:rPr lang="cs-CZ" b="1" dirty="0"/>
              <a:t>Integrace</a:t>
            </a:r>
            <a:r>
              <a:rPr lang="cs-CZ" dirty="0"/>
              <a:t> všech zmíněných oblastí do procesu vzdělávání. Student je současně schopný jednotlivé online vzdělávací aktivity vztáhnout k formálnímu vzdělávání nebo ke kurzu.</a:t>
            </a:r>
          </a:p>
        </p:txBody>
      </p:sp>
    </p:spTree>
    <p:extLst>
      <p:ext uri="{BB962C8B-B14F-4D97-AF65-F5344CB8AC3E}">
        <p14:creationId xmlns:p14="http://schemas.microsoft.com/office/powerpoint/2010/main" val="318719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err="1"/>
              <a:t>Collecting-Reflecting-Connecting-Publishing</a:t>
            </a:r>
            <a:r>
              <a:rPr lang="cs-CZ" b="1" dirty="0"/>
              <a:t> Model</a:t>
            </a:r>
            <a:endParaRPr lang="cs-CZ" dirty="0"/>
          </a:p>
        </p:txBody>
      </p:sp>
      <p:sp>
        <p:nvSpPr>
          <p:cNvPr id="3" name="Zástupný symbol pro obsah 2"/>
          <p:cNvSpPr>
            <a:spLocks noGrp="1"/>
          </p:cNvSpPr>
          <p:nvPr>
            <p:ph idx="1"/>
          </p:nvPr>
        </p:nvSpPr>
        <p:spPr/>
        <p:txBody>
          <a:bodyPr>
            <a:normAutofit/>
          </a:bodyPr>
          <a:lstStyle/>
          <a:p>
            <a:r>
              <a:rPr lang="cs-CZ" dirty="0"/>
              <a:t>1. </a:t>
            </a:r>
            <a:r>
              <a:rPr lang="cs-CZ" b="1" dirty="0"/>
              <a:t>Vytváření sbírek a kolekcí</a:t>
            </a:r>
            <a:r>
              <a:rPr lang="cs-CZ" dirty="0"/>
              <a:t> je činnost, která je pro praktické studium nezbytná. Spadá sem práce se záložkami, zdroji, kurzy, učebními materiály. Student si toto vše ukládá do promyšlené struktury, může se k materiálům vracet a aktivně s nimi manipulovat.</a:t>
            </a:r>
            <a:br>
              <a:rPr lang="cs-CZ" dirty="0"/>
            </a:br>
            <a:r>
              <a:rPr lang="cs-CZ" dirty="0"/>
              <a:t>2. </a:t>
            </a:r>
            <a:r>
              <a:rPr lang="cs-CZ" b="1" dirty="0"/>
              <a:t>Reflektivní učení</a:t>
            </a:r>
            <a:r>
              <a:rPr lang="cs-CZ" dirty="0"/>
              <a:t> přenáší aktivitu ze strany učitele, který by určoval vzdělávací program na stranu studenta. Materiály pro sebou zvolenou část vzdělávání (například podle plánu či smlouvy) </a:t>
            </a:r>
            <a:r>
              <a:rPr lang="cs-CZ" dirty="0" err="1"/>
              <a:t>sebeurčeně</a:t>
            </a:r>
            <a:r>
              <a:rPr lang="cs-CZ" dirty="0"/>
              <a:t> nebo </a:t>
            </a:r>
            <a:r>
              <a:rPr lang="cs-CZ" dirty="0" err="1"/>
              <a:t>sebřízeně</a:t>
            </a:r>
            <a:r>
              <a:rPr lang="cs-CZ" dirty="0"/>
              <a:t> hodnotí, volí si vlastní vzdělávací cestu a z materiálů aktivně vybírá, co je pro něj právě podstatné.</a:t>
            </a:r>
            <a:br>
              <a:rPr lang="cs-CZ" dirty="0"/>
            </a:br>
            <a:r>
              <a:rPr lang="cs-CZ" dirty="0"/>
              <a:t>3. V rámci </a:t>
            </a:r>
            <a:r>
              <a:rPr lang="cs-CZ" b="1" dirty="0"/>
              <a:t>propojování</a:t>
            </a:r>
            <a:r>
              <a:rPr lang="cs-CZ" dirty="0"/>
              <a:t> je student aktivně schopný využívat různé sociální sítě a učební platformy, podílet se na řešení společných cílů, problémů či aktivně působit v různých komunitách. Tím dochází k tvorbě sociálního kapitálu, který může být využit pro různé činnosti.</a:t>
            </a:r>
            <a:br>
              <a:rPr lang="cs-CZ" dirty="0"/>
            </a:br>
            <a:r>
              <a:rPr lang="cs-CZ" dirty="0"/>
              <a:t>4. </a:t>
            </a:r>
            <a:r>
              <a:rPr lang="cs-CZ" b="1" dirty="0"/>
              <a:t>Publikování</a:t>
            </a:r>
            <a:r>
              <a:rPr lang="cs-CZ" dirty="0"/>
              <a:t> souvisí s tím, že PLE není jen otázkou hromadění si vlastního know-how, ale také jeho sdílení. V rámci této kompetence dochází k modifikaci stávajících či tvorbě nových digitálních artefaktů a jejich nabízení širší veřejnosti. Může sem ale spadat také sdílení kolekcí, práce s portfoliem, blogem, osobním webem atp.</a:t>
            </a:r>
          </a:p>
        </p:txBody>
      </p:sp>
    </p:spTree>
    <p:extLst>
      <p:ext uri="{BB962C8B-B14F-4D97-AF65-F5344CB8AC3E}">
        <p14:creationId xmlns:p14="http://schemas.microsoft.com/office/powerpoint/2010/main" val="238920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The</a:t>
            </a:r>
            <a:r>
              <a:rPr lang="cs-CZ" b="1" dirty="0"/>
              <a:t> </a:t>
            </a:r>
            <a:r>
              <a:rPr lang="cs-CZ" b="1" dirty="0" err="1"/>
              <a:t>Four</a:t>
            </a:r>
            <a:r>
              <a:rPr lang="cs-CZ" b="1" dirty="0"/>
              <a:t> </a:t>
            </a:r>
            <a:r>
              <a:rPr lang="cs-CZ" b="1" dirty="0" err="1"/>
              <a:t>C’s</a:t>
            </a:r>
            <a:r>
              <a:rPr lang="cs-CZ" b="1" dirty="0"/>
              <a:t> Model</a:t>
            </a:r>
            <a:endParaRPr lang="cs-CZ" dirty="0"/>
          </a:p>
        </p:txBody>
      </p:sp>
      <p:sp>
        <p:nvSpPr>
          <p:cNvPr id="3" name="Zástupný symbol pro obsah 2"/>
          <p:cNvSpPr>
            <a:spLocks noGrp="1"/>
          </p:cNvSpPr>
          <p:nvPr>
            <p:ph idx="1"/>
          </p:nvPr>
        </p:nvSpPr>
        <p:spPr/>
        <p:txBody>
          <a:bodyPr>
            <a:normAutofit/>
          </a:bodyPr>
          <a:lstStyle/>
          <a:p>
            <a:r>
              <a:rPr lang="cs-CZ" dirty="0"/>
              <a:t>1. </a:t>
            </a:r>
            <a:r>
              <a:rPr lang="cs-CZ" b="1" dirty="0"/>
              <a:t>Sbírat</a:t>
            </a:r>
            <a:r>
              <a:rPr lang="cs-CZ" dirty="0"/>
              <a:t> či shromažďovat články, nástroje, data, obrazy a prostředky, které jsou ukládány (typicky do cloudu) anebo organisovány v kolekcích či jiné struktuře.</a:t>
            </a:r>
            <a:br>
              <a:rPr lang="cs-CZ" dirty="0"/>
            </a:br>
            <a:r>
              <a:rPr lang="cs-CZ" dirty="0"/>
              <a:t>2. </a:t>
            </a:r>
            <a:r>
              <a:rPr lang="cs-CZ" b="1" dirty="0"/>
              <a:t>Komunikace</a:t>
            </a:r>
            <a:r>
              <a:rPr lang="cs-CZ" dirty="0"/>
              <a:t> souvisí se schopností sdílet nápady, přenášet informace, ptát se, reflektovat, reagovat, komentovat či diskutovat. Jde o koncept pracující s </a:t>
            </a:r>
            <a:r>
              <a:rPr lang="cs-CZ" dirty="0" err="1"/>
              <a:t>konektivistickým</a:t>
            </a:r>
            <a:r>
              <a:rPr lang="cs-CZ" dirty="0"/>
              <a:t> pojetím a má těsnou návaznost na sociální a komunikační dovednosti.</a:t>
            </a:r>
            <a:br>
              <a:rPr lang="cs-CZ" dirty="0"/>
            </a:br>
            <a:r>
              <a:rPr lang="cs-CZ" dirty="0"/>
              <a:t>3. </a:t>
            </a:r>
            <a:r>
              <a:rPr lang="cs-CZ" b="1" dirty="0"/>
              <a:t>Kreativita</a:t>
            </a:r>
            <a:r>
              <a:rPr lang="cs-CZ" dirty="0"/>
              <a:t>, která se uplatňuje u tvorby nápadů, výzkumných záměrů či projektů, psaní prací s obsahem. Zde se projevují schopnosti kreativního myšlení či kreativní práce s informacemi.</a:t>
            </a:r>
            <a:br>
              <a:rPr lang="cs-CZ" dirty="0"/>
            </a:br>
            <a:r>
              <a:rPr lang="cs-CZ" dirty="0"/>
              <a:t>4. </a:t>
            </a:r>
            <a:r>
              <a:rPr lang="cs-CZ" b="1" dirty="0"/>
              <a:t>Spolupráce</a:t>
            </a:r>
            <a:r>
              <a:rPr lang="cs-CZ" dirty="0"/>
              <a:t> odkazuje na to, že v současném světě není možné být úspěšným solitérem. Součástí PLE je nesporně také schopnost aktivně spolupracovat s komunitou, ať již v oblasti participace na cizích aktivitách nebo v oblasti schopnosti prosadit vlastní pracovní program.</a:t>
            </a:r>
          </a:p>
        </p:txBody>
      </p:sp>
    </p:spTree>
    <p:extLst>
      <p:ext uri="{BB962C8B-B14F-4D97-AF65-F5344CB8AC3E}">
        <p14:creationId xmlns:p14="http://schemas.microsoft.com/office/powerpoint/2010/main" val="193724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Kurátorství pro druhé</a:t>
            </a:r>
          </a:p>
        </p:txBody>
      </p:sp>
      <p:sp>
        <p:nvSpPr>
          <p:cNvPr id="5" name="Zástupný symbol pro text 4"/>
          <p:cNvSpPr>
            <a:spLocks noGrp="1"/>
          </p:cNvSpPr>
          <p:nvPr>
            <p:ph type="body" idx="1"/>
          </p:nvPr>
        </p:nvSpPr>
        <p:spPr/>
        <p:txBody>
          <a:bodyPr>
            <a:normAutofit fontScale="32500" lnSpcReduction="20000"/>
          </a:bodyPr>
          <a:lstStyle/>
          <a:p>
            <a:r>
              <a:rPr lang="cs-CZ" dirty="0"/>
              <a:t>Ukázky:</a:t>
            </a:r>
          </a:p>
          <a:p>
            <a:r>
              <a:rPr lang="cs-CZ" dirty="0">
                <a:hlinkClick r:id="rId2"/>
              </a:rPr>
              <a:t>http://kpi.knihovna.cz/</a:t>
            </a:r>
            <a:endParaRPr lang="cs-CZ" dirty="0"/>
          </a:p>
          <a:p>
            <a:r>
              <a:rPr lang="cs-CZ" dirty="0">
                <a:hlinkClick r:id="rId3"/>
              </a:rPr>
              <a:t>http://kuratorstvi.cz/</a:t>
            </a:r>
            <a:endParaRPr lang="cs-CZ" dirty="0"/>
          </a:p>
          <a:p>
            <a:endParaRPr lang="cs-CZ" dirty="0"/>
          </a:p>
          <a:p>
            <a:endParaRPr lang="cs-CZ" dirty="0"/>
          </a:p>
        </p:txBody>
      </p:sp>
    </p:spTree>
    <p:extLst>
      <p:ext uri="{BB962C8B-B14F-4D97-AF65-F5344CB8AC3E}">
        <p14:creationId xmlns:p14="http://schemas.microsoft.com/office/powerpoint/2010/main" val="94945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Strategie 2020</a:t>
            </a:r>
          </a:p>
        </p:txBody>
      </p:sp>
      <p:sp>
        <p:nvSpPr>
          <p:cNvPr id="3" name="Zástupný symbol pro obsah 2"/>
          <p:cNvSpPr>
            <a:spLocks noGrp="1"/>
          </p:cNvSpPr>
          <p:nvPr>
            <p:ph idx="1"/>
          </p:nvPr>
        </p:nvSpPr>
        <p:spPr/>
        <p:txBody>
          <a:bodyPr/>
          <a:lstStyle/>
          <a:p>
            <a:r>
              <a:rPr lang="cs-CZ" i="1" dirty="0"/>
              <a:t>„Kvalitní vzdělávání přitom předpokládá také průběžnou modernizaci vzdělávacích zdrojů a vzdělávací infrastruktury, v níž stále významnější místo získávají informační a komunikační technologie. Možnosti jejich těsnější integrace do výuky vytváří vynikající příležitosti nejen pro podporu efektivních procesů učení postavených na principu individualizace v rámci školního vzdělávání, ale také základ pro celoživotní učení a život ve společnosti, která bude dalším rozvojem digitálních technologií zásadně ovlivňována.“</a:t>
            </a:r>
            <a:endParaRPr lang="cs-CZ" dirty="0">
              <a:effectLst/>
            </a:endParaRPr>
          </a:p>
        </p:txBody>
      </p:sp>
    </p:spTree>
    <p:extLst>
      <p:ext uri="{BB962C8B-B14F-4D97-AF65-F5344CB8AC3E}">
        <p14:creationId xmlns:p14="http://schemas.microsoft.com/office/powerpoint/2010/main" val="274534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1524000" y="857251"/>
            <a:ext cx="4445638" cy="5143501"/>
          </a:xfrm>
          <a:prstGeom prst="rect">
            <a:avLst/>
          </a:prstGeom>
        </p:spPr>
      </p:pic>
      <p:pic>
        <p:nvPicPr>
          <p:cNvPr id="6" name="Zástupný symbol pro obsah 5"/>
          <p:cNvPicPr>
            <a:picLocks noGrp="1" noChangeAspect="1"/>
          </p:cNvPicPr>
          <p:nvPr>
            <p:ph sz="half" idx="2"/>
          </p:nvPr>
        </p:nvPicPr>
        <p:blipFill>
          <a:blip r:embed="rId3"/>
          <a:stretch>
            <a:fillRect/>
          </a:stretch>
        </p:blipFill>
        <p:spPr>
          <a:xfrm>
            <a:off x="5883569" y="857250"/>
            <a:ext cx="4838767" cy="5143500"/>
          </a:xfrm>
          <a:prstGeom prst="rect">
            <a:avLst/>
          </a:prstGeom>
        </p:spPr>
      </p:pic>
    </p:spTree>
    <p:extLst>
      <p:ext uri="{BB962C8B-B14F-4D97-AF65-F5344CB8AC3E}">
        <p14:creationId xmlns:p14="http://schemas.microsoft.com/office/powerpoint/2010/main" val="14355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a:blip r:embed="rId2"/>
          <a:stretch>
            <a:fillRect/>
          </a:stretch>
        </p:blipFill>
        <p:spPr>
          <a:xfrm>
            <a:off x="1524001" y="3712909"/>
            <a:ext cx="9059663" cy="1731784"/>
          </a:xfrm>
          <a:prstGeom prst="rect">
            <a:avLst/>
          </a:prstGeom>
        </p:spPr>
      </p:pic>
      <p:sp>
        <p:nvSpPr>
          <p:cNvPr id="2" name="Nadpis 1"/>
          <p:cNvSpPr>
            <a:spLocks noGrp="1"/>
          </p:cNvSpPr>
          <p:nvPr>
            <p:ph type="title"/>
          </p:nvPr>
        </p:nvSpPr>
        <p:spPr/>
        <p:txBody>
          <a:bodyPr/>
          <a:lstStyle/>
          <a:p>
            <a:endParaRPr lang="cs-CZ"/>
          </a:p>
        </p:txBody>
      </p:sp>
      <p:pic>
        <p:nvPicPr>
          <p:cNvPr id="8" name="Zástupný symbol pro obsah 7"/>
          <p:cNvPicPr>
            <a:picLocks noGrp="1" noChangeAspect="1"/>
          </p:cNvPicPr>
          <p:nvPr>
            <p:ph idx="1"/>
          </p:nvPr>
        </p:nvPicPr>
        <p:blipFill>
          <a:blip r:embed="rId3"/>
          <a:stretch>
            <a:fillRect/>
          </a:stretch>
        </p:blipFill>
        <p:spPr>
          <a:xfrm>
            <a:off x="1524000" y="1772318"/>
            <a:ext cx="4422004" cy="1944714"/>
          </a:xfrm>
          <a:prstGeom prst="rect">
            <a:avLst/>
          </a:prstGeom>
        </p:spPr>
      </p:pic>
      <p:pic>
        <p:nvPicPr>
          <p:cNvPr id="5" name="Obrázek 4"/>
          <p:cNvPicPr>
            <a:picLocks noChangeAspect="1"/>
          </p:cNvPicPr>
          <p:nvPr/>
        </p:nvPicPr>
        <p:blipFill>
          <a:blip r:embed="rId4"/>
          <a:stretch>
            <a:fillRect/>
          </a:stretch>
        </p:blipFill>
        <p:spPr>
          <a:xfrm>
            <a:off x="4340360" y="-25856"/>
            <a:ext cx="6348060" cy="2302728"/>
          </a:xfrm>
          <a:prstGeom prst="rect">
            <a:avLst/>
          </a:prstGeom>
        </p:spPr>
      </p:pic>
      <p:pic>
        <p:nvPicPr>
          <p:cNvPr id="7" name="Obrázek 6"/>
          <p:cNvPicPr>
            <a:picLocks noChangeAspect="1"/>
          </p:cNvPicPr>
          <p:nvPr/>
        </p:nvPicPr>
        <p:blipFill>
          <a:blip r:embed="rId5"/>
          <a:stretch>
            <a:fillRect/>
          </a:stretch>
        </p:blipFill>
        <p:spPr>
          <a:xfrm>
            <a:off x="4204334" y="2276872"/>
            <a:ext cx="6562427" cy="4399290"/>
          </a:xfrm>
          <a:prstGeom prst="rect">
            <a:avLst/>
          </a:prstGeom>
        </p:spPr>
      </p:pic>
      <p:pic>
        <p:nvPicPr>
          <p:cNvPr id="6" name="Obrázek 5"/>
          <p:cNvPicPr>
            <a:picLocks noChangeAspect="1"/>
          </p:cNvPicPr>
          <p:nvPr/>
        </p:nvPicPr>
        <p:blipFill>
          <a:blip r:embed="rId6"/>
          <a:stretch>
            <a:fillRect/>
          </a:stretch>
        </p:blipFill>
        <p:spPr>
          <a:xfrm>
            <a:off x="1539821" y="44658"/>
            <a:ext cx="5781454" cy="1731926"/>
          </a:xfrm>
          <a:prstGeom prst="rect">
            <a:avLst/>
          </a:prstGeom>
        </p:spPr>
      </p:pic>
    </p:spTree>
    <p:extLst>
      <p:ext uri="{BB962C8B-B14F-4D97-AF65-F5344CB8AC3E}">
        <p14:creationId xmlns:p14="http://schemas.microsoft.com/office/powerpoint/2010/main" val="196656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effectLst/>
              </a:rPr>
              <a:t>Behaviorismus</a:t>
            </a:r>
            <a:endParaRPr lang="cs-CZ" dirty="0"/>
          </a:p>
        </p:txBody>
      </p:sp>
      <p:sp>
        <p:nvSpPr>
          <p:cNvPr id="5" name="Zástupný symbol pro obsah 4"/>
          <p:cNvSpPr>
            <a:spLocks noGrp="1"/>
          </p:cNvSpPr>
          <p:nvPr>
            <p:ph idx="1"/>
          </p:nvPr>
        </p:nvSpPr>
        <p:spPr/>
        <p:txBody>
          <a:bodyPr>
            <a:normAutofit/>
          </a:bodyPr>
          <a:lstStyle/>
          <a:p>
            <a:r>
              <a:rPr lang="cs-CZ" dirty="0"/>
              <a:t>„Chování lze vědecky zkoumat bez odkazu na vnitřní duševní stavy“</a:t>
            </a:r>
          </a:p>
          <a:p>
            <a:r>
              <a:rPr lang="cs-CZ" dirty="0"/>
              <a:t>Spojení s I. P. Pavlovem – učení jako dril (opakovaná zkušenost)</a:t>
            </a:r>
          </a:p>
          <a:p>
            <a:r>
              <a:rPr lang="cs-CZ" dirty="0"/>
              <a:t>Reflex – mozek reaguje na podnět</a:t>
            </a:r>
          </a:p>
          <a:p>
            <a:r>
              <a:rPr lang="cs-CZ" dirty="0"/>
              <a:t>Výuka je přímo řízena učitelem. Ten kdo ví, učí ty co neví</a:t>
            </a:r>
          </a:p>
          <a:p>
            <a:r>
              <a:rPr lang="cs-CZ" dirty="0"/>
              <a:t>Nacvičení postupu podle vzoru (instruktivní přístup)</a:t>
            </a:r>
          </a:p>
          <a:p>
            <a:endParaRPr lang="cs-CZ" dirty="0"/>
          </a:p>
          <a:p>
            <a:r>
              <a:rPr lang="cs-CZ" i="1" dirty="0"/>
              <a:t>Kdybychom dokázali vhodným způsobem ovlivnit prostředí, v němž žijeme, hlavně vzdělávání, mohli bychom předem definovat chování člověka. </a:t>
            </a:r>
            <a:r>
              <a:rPr lang="cs-CZ" dirty="0"/>
              <a:t>John </a:t>
            </a:r>
            <a:r>
              <a:rPr lang="cs-CZ" dirty="0" err="1"/>
              <a:t>Broadus</a:t>
            </a:r>
            <a:r>
              <a:rPr lang="cs-CZ" dirty="0"/>
              <a:t> Watson. </a:t>
            </a:r>
            <a:r>
              <a:rPr lang="cs-CZ" dirty="0" err="1"/>
              <a:t>Behavior</a:t>
            </a:r>
            <a:r>
              <a:rPr lang="cs-CZ" dirty="0"/>
              <a:t>, 1914</a:t>
            </a:r>
          </a:p>
        </p:txBody>
      </p:sp>
    </p:spTree>
    <p:extLst>
      <p:ext uri="{BB962C8B-B14F-4D97-AF65-F5344CB8AC3E}">
        <p14:creationId xmlns:p14="http://schemas.microsoft.com/office/powerpoint/2010/main" val="17275348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cs-CZ"/>
          </a:p>
        </p:txBody>
      </p:sp>
      <p:sp>
        <p:nvSpPr>
          <p:cNvPr id="5" name="Zástupný symbol pro obsah 4"/>
          <p:cNvSpPr>
            <a:spLocks noGrp="1"/>
          </p:cNvSpPr>
          <p:nvPr>
            <p:ph idx="1"/>
          </p:nvPr>
        </p:nvSpPr>
        <p:spPr/>
        <p:txBody>
          <a:bodyPr/>
          <a:lstStyle/>
          <a:p>
            <a:endParaRPr lang="cs-CZ" dirty="0"/>
          </a:p>
        </p:txBody>
      </p:sp>
      <p:pic>
        <p:nvPicPr>
          <p:cNvPr id="6" name="Obrázek 5"/>
          <p:cNvPicPr>
            <a:picLocks noChangeAspect="1"/>
          </p:cNvPicPr>
          <p:nvPr/>
        </p:nvPicPr>
        <p:blipFill>
          <a:blip r:embed="rId2"/>
          <a:stretch>
            <a:fillRect/>
          </a:stretch>
        </p:blipFill>
        <p:spPr>
          <a:xfrm>
            <a:off x="4594232" y="856582"/>
            <a:ext cx="6073769" cy="4494589"/>
          </a:xfrm>
          <a:prstGeom prst="rect">
            <a:avLst/>
          </a:prstGeom>
        </p:spPr>
      </p:pic>
      <p:pic>
        <p:nvPicPr>
          <p:cNvPr id="7" name="Obrázek 6"/>
          <p:cNvPicPr>
            <a:picLocks noChangeAspect="1"/>
          </p:cNvPicPr>
          <p:nvPr/>
        </p:nvPicPr>
        <p:blipFill>
          <a:blip r:embed="rId3"/>
          <a:stretch>
            <a:fillRect/>
          </a:stretch>
        </p:blipFill>
        <p:spPr>
          <a:xfrm>
            <a:off x="1524000" y="1715919"/>
            <a:ext cx="5845110" cy="4273075"/>
          </a:xfrm>
          <a:prstGeom prst="rect">
            <a:avLst/>
          </a:prstGeom>
        </p:spPr>
      </p:pic>
    </p:spTree>
    <p:extLst>
      <p:ext uri="{BB962C8B-B14F-4D97-AF65-F5344CB8AC3E}">
        <p14:creationId xmlns:p14="http://schemas.microsoft.com/office/powerpoint/2010/main" val="178823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Motivace….</a:t>
            </a:r>
          </a:p>
        </p:txBody>
      </p:sp>
      <p:sp>
        <p:nvSpPr>
          <p:cNvPr id="3" name="Zástupný symbol pro obsah 2"/>
          <p:cNvSpPr>
            <a:spLocks noGrp="1"/>
          </p:cNvSpPr>
          <p:nvPr>
            <p:ph idx="1"/>
          </p:nvPr>
        </p:nvSpPr>
        <p:spPr/>
        <p:txBody>
          <a:bodyPr>
            <a:normAutofit/>
          </a:bodyPr>
          <a:lstStyle/>
          <a:p>
            <a:r>
              <a:rPr lang="cs-CZ" dirty="0"/>
              <a:t>Existuje spousta věcí, které někdo napsal a namyslel lépe než já</a:t>
            </a:r>
          </a:p>
          <a:p>
            <a:r>
              <a:rPr lang="cs-CZ" dirty="0"/>
              <a:t>Naházet na hromadu odkazy, ale není řešení</a:t>
            </a:r>
          </a:p>
          <a:p>
            <a:r>
              <a:rPr lang="cs-CZ" dirty="0"/>
              <a:t>Možnost snadné </a:t>
            </a:r>
            <a:r>
              <a:rPr lang="cs-CZ" dirty="0" err="1"/>
              <a:t>diferencializace</a:t>
            </a:r>
            <a:r>
              <a:rPr lang="cs-CZ" dirty="0"/>
              <a:t> studenta</a:t>
            </a:r>
          </a:p>
          <a:p>
            <a:r>
              <a:rPr lang="cs-CZ" dirty="0"/>
              <a:t>Zkušenost: studentům se „klikání“ líbí, ale samostatná tvorba je těžká</a:t>
            </a:r>
          </a:p>
          <a:p>
            <a:r>
              <a:rPr lang="cs-CZ" dirty="0"/>
              <a:t>Tvorba kurátorského obsahu vyžaduje specifickou didaktiku a rozmysl</a:t>
            </a:r>
          </a:p>
          <a:p>
            <a:r>
              <a:rPr lang="cs-CZ" dirty="0" err="1"/>
              <a:t>Konektivismus</a:t>
            </a:r>
            <a:r>
              <a:rPr lang="cs-CZ" dirty="0"/>
              <a:t>:</a:t>
            </a:r>
          </a:p>
          <a:p>
            <a:pPr lvl="1"/>
            <a:r>
              <a:rPr lang="cs-CZ" dirty="0"/>
              <a:t>Do procesu tvorby se může zapojit více lidí</a:t>
            </a:r>
          </a:p>
          <a:p>
            <a:pPr lvl="1"/>
            <a:r>
              <a:rPr lang="cs-CZ" dirty="0"/>
              <a:t>Netvoříme obsah jen pro sebe (OER)</a:t>
            </a:r>
          </a:p>
          <a:p>
            <a:pPr lvl="1"/>
            <a:r>
              <a:rPr lang="cs-CZ" dirty="0"/>
              <a:t>Zajímavé jsou odkazy na lidi a zdroje</a:t>
            </a:r>
          </a:p>
        </p:txBody>
      </p:sp>
    </p:spTree>
    <p:extLst>
      <p:ext uri="{BB962C8B-B14F-4D97-AF65-F5344CB8AC3E}">
        <p14:creationId xmlns:p14="http://schemas.microsoft.com/office/powerpoint/2010/main" val="78239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Kurátorství pro druhé</a:t>
            </a:r>
          </a:p>
        </p:txBody>
      </p:sp>
      <p:sp>
        <p:nvSpPr>
          <p:cNvPr id="3" name="Zástupný symbol pro obsah 2"/>
          <p:cNvSpPr>
            <a:spLocks noGrp="1"/>
          </p:cNvSpPr>
          <p:nvPr>
            <p:ph idx="1"/>
          </p:nvPr>
        </p:nvSpPr>
        <p:spPr/>
        <p:txBody>
          <a:bodyPr/>
          <a:lstStyle/>
          <a:p>
            <a:r>
              <a:rPr lang="cs-CZ" dirty="0"/>
              <a:t>Texty (částečně třeba i </a:t>
            </a:r>
            <a:r>
              <a:rPr lang="cs-CZ" dirty="0" err="1"/>
              <a:t>Spomocník</a:t>
            </a:r>
            <a:r>
              <a:rPr lang="cs-CZ" dirty="0"/>
              <a:t>)</a:t>
            </a:r>
          </a:p>
          <a:p>
            <a:r>
              <a:rPr lang="cs-CZ" dirty="0"/>
              <a:t>Kurzy (KPI.knihovna.cz)</a:t>
            </a:r>
          </a:p>
          <a:p>
            <a:r>
              <a:rPr lang="cs-CZ" dirty="0"/>
              <a:t>Speciální balíčky</a:t>
            </a:r>
          </a:p>
          <a:p>
            <a:r>
              <a:rPr lang="cs-CZ" dirty="0"/>
              <a:t>Vlastní poznámky otevřené druhým</a:t>
            </a:r>
          </a:p>
          <a:p>
            <a:endParaRPr lang="cs-CZ" dirty="0"/>
          </a:p>
          <a:p>
            <a:r>
              <a:rPr lang="cs-CZ" dirty="0"/>
              <a:t>…. Proč nesdílíme do hodin přípravy?</a:t>
            </a:r>
          </a:p>
          <a:p>
            <a:pPr lvl="1"/>
            <a:r>
              <a:rPr lang="cs-CZ" dirty="0"/>
              <a:t>Důležité jsou vzory!</a:t>
            </a:r>
          </a:p>
        </p:txBody>
      </p:sp>
    </p:spTree>
    <p:extLst>
      <p:ext uri="{BB962C8B-B14F-4D97-AF65-F5344CB8AC3E}">
        <p14:creationId xmlns:p14="http://schemas.microsoft.com/office/powerpoint/2010/main" val="129243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Jak učit kurátorství?</a:t>
            </a:r>
          </a:p>
        </p:txBody>
      </p:sp>
      <p:sp>
        <p:nvSpPr>
          <p:cNvPr id="3" name="Zástupný symbol pro obsah 2"/>
          <p:cNvSpPr>
            <a:spLocks noGrp="1"/>
          </p:cNvSpPr>
          <p:nvPr>
            <p:ph idx="1"/>
          </p:nvPr>
        </p:nvSpPr>
        <p:spPr/>
        <p:txBody>
          <a:bodyPr/>
          <a:lstStyle/>
          <a:p>
            <a:r>
              <a:rPr lang="cs-CZ" dirty="0"/>
              <a:t>Práce s jednotlivými nástroji</a:t>
            </a:r>
          </a:p>
          <a:p>
            <a:r>
              <a:rPr lang="cs-CZ" dirty="0"/>
              <a:t>Informační vzdělávání a informační gramotnost (případně počítačová a mediální)</a:t>
            </a:r>
          </a:p>
          <a:p>
            <a:r>
              <a:rPr lang="cs-CZ" dirty="0"/>
              <a:t>Vzory mezi učiteli</a:t>
            </a:r>
          </a:p>
          <a:p>
            <a:r>
              <a:rPr lang="cs-CZ" dirty="0"/>
              <a:t>Důraz kladený na PLE</a:t>
            </a:r>
          </a:p>
          <a:p>
            <a:r>
              <a:rPr lang="cs-CZ" dirty="0"/>
              <a:t>Co-</a:t>
            </a:r>
            <a:r>
              <a:rPr lang="cs-CZ" dirty="0" err="1"/>
              <a:t>curiculum</a:t>
            </a:r>
            <a:r>
              <a:rPr lang="cs-CZ" dirty="0"/>
              <a:t> jako model výuky</a:t>
            </a:r>
          </a:p>
          <a:p>
            <a:endParaRPr lang="cs-CZ" dirty="0"/>
          </a:p>
          <a:p>
            <a:r>
              <a:rPr lang="cs-CZ" dirty="0" err="1"/>
              <a:t>Konektivistická</a:t>
            </a:r>
            <a:r>
              <a:rPr lang="cs-CZ" dirty="0"/>
              <a:t> výuka bez kurátorství je obtížně představitelná.</a:t>
            </a:r>
          </a:p>
        </p:txBody>
      </p:sp>
    </p:spTree>
    <p:extLst>
      <p:ext uri="{BB962C8B-B14F-4D97-AF65-F5344CB8AC3E}">
        <p14:creationId xmlns:p14="http://schemas.microsoft.com/office/powerpoint/2010/main" val="209628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Příklady nástrojů….</a:t>
            </a:r>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331312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http://interes.blogy.rvp.cz/files/2015/05/bibblio_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84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solidFill>
            <a:schemeClr val="bg1">
              <a:alpha val="9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76057"/>
            <a:ext cx="11303626" cy="2034709"/>
          </a:xfrm>
          <a:prstGeom prst="rect">
            <a:avLst/>
          </a:prstGeom>
          <a:solidFill>
            <a:schemeClr val="bg1">
              <a:alpha val="95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4" name="Nadpis 3"/>
          <p:cNvSpPr>
            <a:spLocks noGrp="1"/>
          </p:cNvSpPr>
          <p:nvPr>
            <p:ph type="title"/>
          </p:nvPr>
        </p:nvSpPr>
        <p:spPr>
          <a:xfrm>
            <a:off x="679600" y="4613395"/>
            <a:ext cx="3353432" cy="1336485"/>
          </a:xfrm>
        </p:spPr>
        <p:txBody>
          <a:bodyPr anchor="ctr">
            <a:normAutofit/>
          </a:bodyPr>
          <a:lstStyle/>
          <a:p>
            <a:r>
              <a:rPr lang="cs-CZ" dirty="0" err="1">
                <a:solidFill>
                  <a:schemeClr val="tx1"/>
                </a:solidFill>
                <a:hlinkClick r:id="rId3"/>
              </a:rPr>
              <a:t>Bibblo</a:t>
            </a:r>
            <a:endParaRPr lang="cs-CZ" dirty="0">
              <a:solidFill>
                <a:schemeClr val="tx1"/>
              </a:solidFill>
            </a:endParaRPr>
          </a:p>
        </p:txBody>
      </p:sp>
      <p:sp>
        <p:nvSpPr>
          <p:cNvPr id="5" name="Zástupný symbol pro obsah 4"/>
          <p:cNvSpPr>
            <a:spLocks noGrp="1"/>
          </p:cNvSpPr>
          <p:nvPr>
            <p:ph idx="1"/>
          </p:nvPr>
        </p:nvSpPr>
        <p:spPr>
          <a:xfrm>
            <a:off x="4271491" y="4461164"/>
            <a:ext cx="7240909" cy="1884218"/>
          </a:xfrm>
        </p:spPr>
        <p:txBody>
          <a:bodyPr>
            <a:normAutofit lnSpcReduction="10000"/>
          </a:bodyPr>
          <a:lstStyle/>
          <a:p>
            <a:pPr>
              <a:lnSpc>
                <a:spcPct val="90000"/>
              </a:lnSpc>
            </a:pPr>
            <a:r>
              <a:rPr lang="cs-CZ" sz="800" dirty="0"/>
              <a:t>Každý člověk si sám mixuje vzdělávací obsah</a:t>
            </a:r>
          </a:p>
          <a:p>
            <a:pPr>
              <a:lnSpc>
                <a:spcPct val="90000"/>
              </a:lnSpc>
            </a:pPr>
            <a:r>
              <a:rPr lang="cs-CZ" sz="800" dirty="0"/>
              <a:t>Možnost sledovat zajímavé lidi a jejich sbírky</a:t>
            </a:r>
          </a:p>
          <a:p>
            <a:pPr>
              <a:lnSpc>
                <a:spcPct val="90000"/>
              </a:lnSpc>
            </a:pPr>
            <a:r>
              <a:rPr lang="cs-CZ" sz="800" dirty="0"/>
              <a:t>Možnost komentování, sdílení, spolupráce, hodnocení</a:t>
            </a:r>
          </a:p>
          <a:p>
            <a:pPr>
              <a:lnSpc>
                <a:spcPct val="90000"/>
              </a:lnSpc>
            </a:pPr>
            <a:r>
              <a:rPr lang="cs-CZ" sz="800" dirty="0"/>
              <a:t>Spojování dat: </a:t>
            </a:r>
          </a:p>
          <a:p>
            <a:pPr lvl="1">
              <a:lnSpc>
                <a:spcPct val="90000"/>
              </a:lnSpc>
            </a:pPr>
            <a:r>
              <a:rPr lang="cs-CZ" sz="800" dirty="0">
                <a:effectLst/>
              </a:rPr>
              <a:t>Video (YouTube a </a:t>
            </a:r>
            <a:r>
              <a:rPr lang="cs-CZ" sz="800" dirty="0" err="1">
                <a:effectLst/>
              </a:rPr>
              <a:t>Vimeo</a:t>
            </a:r>
            <a:r>
              <a:rPr lang="cs-CZ" sz="800" dirty="0">
                <a:effectLst/>
              </a:rPr>
              <a:t>)</a:t>
            </a:r>
          </a:p>
          <a:p>
            <a:pPr lvl="1">
              <a:lnSpc>
                <a:spcPct val="90000"/>
              </a:lnSpc>
            </a:pPr>
            <a:r>
              <a:rPr lang="cs-CZ" sz="800" dirty="0">
                <a:effectLst/>
              </a:rPr>
              <a:t>Audio (</a:t>
            </a:r>
            <a:r>
              <a:rPr lang="cs-CZ" sz="800" dirty="0" err="1">
                <a:effectLst/>
              </a:rPr>
              <a:t>SoundCloud</a:t>
            </a:r>
            <a:r>
              <a:rPr lang="cs-CZ" sz="800" dirty="0">
                <a:effectLst/>
              </a:rPr>
              <a:t>, </a:t>
            </a:r>
            <a:r>
              <a:rPr lang="cs-CZ" sz="800" dirty="0" err="1">
                <a:effectLst/>
              </a:rPr>
              <a:t>Audioboom</a:t>
            </a:r>
            <a:r>
              <a:rPr lang="cs-CZ" sz="800" dirty="0">
                <a:effectLst/>
              </a:rPr>
              <a:t>)</a:t>
            </a:r>
          </a:p>
          <a:p>
            <a:pPr lvl="1">
              <a:lnSpc>
                <a:spcPct val="90000"/>
              </a:lnSpc>
            </a:pPr>
            <a:r>
              <a:rPr lang="cs-CZ" sz="800" dirty="0">
                <a:effectLst/>
              </a:rPr>
              <a:t>Knihy (Amazon, </a:t>
            </a:r>
            <a:r>
              <a:rPr lang="cs-CZ" sz="800" dirty="0" err="1">
                <a:effectLst/>
              </a:rPr>
              <a:t>Goodreads</a:t>
            </a:r>
            <a:r>
              <a:rPr lang="cs-CZ" sz="800" dirty="0">
                <a:effectLst/>
              </a:rPr>
              <a:t>)</a:t>
            </a:r>
          </a:p>
          <a:p>
            <a:pPr lvl="1">
              <a:lnSpc>
                <a:spcPct val="90000"/>
              </a:lnSpc>
            </a:pPr>
            <a:r>
              <a:rPr lang="cs-CZ" sz="800" dirty="0">
                <a:effectLst/>
              </a:rPr>
              <a:t>Články</a:t>
            </a:r>
          </a:p>
          <a:p>
            <a:pPr lvl="1">
              <a:lnSpc>
                <a:spcPct val="90000"/>
              </a:lnSpc>
            </a:pPr>
            <a:r>
              <a:rPr lang="cs-CZ" sz="500" dirty="0">
                <a:effectLst/>
              </a:rPr>
              <a:t>Vizuální informace (</a:t>
            </a:r>
            <a:r>
              <a:rPr lang="cs-CZ" sz="500" dirty="0" err="1">
                <a:effectLst/>
              </a:rPr>
              <a:t>Prezi</a:t>
            </a:r>
            <a:r>
              <a:rPr lang="cs-CZ" sz="500" dirty="0">
                <a:effectLst/>
              </a:rPr>
              <a:t>, </a:t>
            </a:r>
            <a:r>
              <a:rPr lang="cs-CZ" sz="500" dirty="0" err="1">
                <a:effectLst/>
              </a:rPr>
              <a:t>SlideShare</a:t>
            </a:r>
            <a:r>
              <a:rPr lang="cs-CZ" sz="500" dirty="0">
                <a:effectLst/>
              </a:rPr>
              <a:t>, </a:t>
            </a:r>
            <a:r>
              <a:rPr lang="cs-CZ" sz="500" dirty="0" err="1">
                <a:effectLst/>
              </a:rPr>
              <a:t>Imgur</a:t>
            </a:r>
            <a:r>
              <a:rPr lang="cs-CZ" sz="500" dirty="0">
                <a:effectLst/>
              </a:rPr>
              <a:t>)</a:t>
            </a:r>
          </a:p>
          <a:p>
            <a:pPr>
              <a:lnSpc>
                <a:spcPct val="90000"/>
              </a:lnSpc>
            </a:pPr>
            <a:endParaRPr lang="cs-CZ" sz="500" dirty="0"/>
          </a:p>
        </p:txBody>
      </p:sp>
    </p:spTree>
    <p:extLst>
      <p:ext uri="{BB962C8B-B14F-4D97-AF65-F5344CB8AC3E}">
        <p14:creationId xmlns:p14="http://schemas.microsoft.com/office/powerpoint/2010/main" val="21034610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0401440-1DC9-4C9E-A3BA-4DECEEB46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http://interes.blogy.rvp.cz/files/2015/05/bibblio_2.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41139" y="859496"/>
            <a:ext cx="5331481" cy="2799027"/>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EEE3F140-02CB-4BBC-ABC0-8BF046C9D1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36050"/>
            <a:ext cx="0" cy="1645920"/>
          </a:xfrm>
          <a:prstGeom prst="line">
            <a:avLst/>
          </a:prstGeom>
          <a:ln w="19050">
            <a:solidFill>
              <a:srgbClr val="465359"/>
            </a:solidFill>
          </a:ln>
        </p:spPr>
        <p:style>
          <a:lnRef idx="1">
            <a:schemeClr val="accent1"/>
          </a:lnRef>
          <a:fillRef idx="0">
            <a:schemeClr val="accent1"/>
          </a:fillRef>
          <a:effectRef idx="0">
            <a:schemeClr val="accent1"/>
          </a:effectRef>
          <a:fontRef idx="minor">
            <a:schemeClr val="tx1"/>
          </a:fontRef>
        </p:style>
      </p:cxnSp>
      <p:pic>
        <p:nvPicPr>
          <p:cNvPr id="4" name="Obrázek 3"/>
          <p:cNvPicPr/>
          <p:nvPr/>
        </p:nvPicPr>
        <p:blipFill>
          <a:blip r:embed="rId3"/>
          <a:stretch>
            <a:fillRect/>
          </a:stretch>
        </p:blipFill>
        <p:spPr>
          <a:xfrm>
            <a:off x="6417735" y="541064"/>
            <a:ext cx="4535830" cy="3435892"/>
          </a:xfrm>
          <a:prstGeom prst="rect">
            <a:avLst/>
          </a:prstGeom>
        </p:spPr>
      </p:pic>
      <p:sp>
        <p:nvSpPr>
          <p:cNvPr id="75" name="Rectangle 74">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59623"/>
            <a:ext cx="11303626" cy="2051143"/>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5" name="Nadpis 4"/>
          <p:cNvSpPr>
            <a:spLocks noGrp="1"/>
          </p:cNvSpPr>
          <p:nvPr>
            <p:ph type="title"/>
          </p:nvPr>
        </p:nvSpPr>
        <p:spPr>
          <a:xfrm>
            <a:off x="679600" y="4596992"/>
            <a:ext cx="3353432" cy="1607013"/>
          </a:xfrm>
        </p:spPr>
        <p:txBody>
          <a:bodyPr anchor="ctr">
            <a:normAutofit/>
          </a:bodyPr>
          <a:lstStyle/>
          <a:p>
            <a:endParaRPr lang="cs-CZ">
              <a:solidFill>
                <a:srgbClr val="FFFFFF"/>
              </a:solidFill>
            </a:endParaRPr>
          </a:p>
        </p:txBody>
      </p:sp>
      <p:sp>
        <p:nvSpPr>
          <p:cNvPr id="6" name="Zástupný symbol pro obsah 5"/>
          <p:cNvSpPr>
            <a:spLocks noGrp="1"/>
          </p:cNvSpPr>
          <p:nvPr>
            <p:ph idx="1"/>
          </p:nvPr>
        </p:nvSpPr>
        <p:spPr>
          <a:xfrm>
            <a:off x="4271491" y="4596992"/>
            <a:ext cx="7240909" cy="1607012"/>
          </a:xfrm>
        </p:spPr>
        <p:txBody>
          <a:bodyPr>
            <a:normAutofit/>
          </a:bodyPr>
          <a:lstStyle/>
          <a:p>
            <a:endParaRPr lang="cs-CZ">
              <a:solidFill>
                <a:srgbClr val="FFFFFF"/>
              </a:solidFill>
            </a:endParaRPr>
          </a:p>
        </p:txBody>
      </p:sp>
    </p:spTree>
    <p:extLst>
      <p:ext uri="{BB962C8B-B14F-4D97-AF65-F5344CB8AC3E}">
        <p14:creationId xmlns:p14="http://schemas.microsoft.com/office/powerpoint/2010/main" val="16398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srcRect l="3556" r="1" b="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solidFill>
            <a:schemeClr val="bg1">
              <a:alpha val="9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76057"/>
            <a:ext cx="11303626" cy="2034709"/>
          </a:xfrm>
          <a:prstGeom prst="rect">
            <a:avLst/>
          </a:prstGeom>
          <a:solidFill>
            <a:schemeClr val="bg1">
              <a:alpha val="95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679600" y="4613395"/>
            <a:ext cx="3353432" cy="1336485"/>
          </a:xfrm>
        </p:spPr>
        <p:txBody>
          <a:bodyPr anchor="ctr">
            <a:normAutofit/>
          </a:bodyPr>
          <a:lstStyle/>
          <a:p>
            <a:r>
              <a:rPr lang="cs-CZ" b="1">
                <a:solidFill>
                  <a:schemeClr val="tx1"/>
                </a:solidFill>
              </a:rPr>
              <a:t>Scoop.it</a:t>
            </a:r>
            <a:endParaRPr lang="cs-CZ">
              <a:solidFill>
                <a:schemeClr val="tx1"/>
              </a:solidFill>
            </a:endParaRPr>
          </a:p>
        </p:txBody>
      </p:sp>
      <p:sp>
        <p:nvSpPr>
          <p:cNvPr id="3" name="Zástupný symbol pro obsah 2"/>
          <p:cNvSpPr>
            <a:spLocks noGrp="1"/>
          </p:cNvSpPr>
          <p:nvPr>
            <p:ph idx="1"/>
          </p:nvPr>
        </p:nvSpPr>
        <p:spPr>
          <a:xfrm>
            <a:off x="4271491" y="4613396"/>
            <a:ext cx="7240909" cy="1304114"/>
          </a:xfrm>
        </p:spPr>
        <p:txBody>
          <a:bodyPr>
            <a:normAutofit/>
          </a:bodyPr>
          <a:lstStyle/>
          <a:p>
            <a:pPr>
              <a:lnSpc>
                <a:spcPct val="90000"/>
              </a:lnSpc>
            </a:pPr>
            <a:r>
              <a:rPr lang="cs-CZ" sz="700"/>
              <a:t>Tvoří se tematicky ucelená portfolia</a:t>
            </a:r>
          </a:p>
          <a:p>
            <a:pPr>
              <a:lnSpc>
                <a:spcPct val="90000"/>
              </a:lnSpc>
            </a:pPr>
            <a:r>
              <a:rPr lang="cs-CZ" sz="700"/>
              <a:t>Lze vkládat odkazy na webové stránky, videa, presentace atp.</a:t>
            </a:r>
          </a:p>
          <a:p>
            <a:pPr>
              <a:lnSpc>
                <a:spcPct val="90000"/>
              </a:lnSpc>
            </a:pPr>
            <a:r>
              <a:rPr lang="cs-CZ" sz="700"/>
              <a:t>Materiál může obsahovat také komentář</a:t>
            </a:r>
          </a:p>
          <a:p>
            <a:pPr>
              <a:lnSpc>
                <a:spcPct val="90000"/>
              </a:lnSpc>
            </a:pPr>
            <a:r>
              <a:rPr lang="cs-CZ" sz="700"/>
              <a:t>S příspěvky lze libovolně manipulovat</a:t>
            </a:r>
          </a:p>
          <a:p>
            <a:pPr>
              <a:lnSpc>
                <a:spcPct val="90000"/>
              </a:lnSpc>
            </a:pPr>
            <a:r>
              <a:rPr lang="cs-CZ" sz="700"/>
              <a:t>Podpora spolupráce více tvůrců</a:t>
            </a:r>
          </a:p>
          <a:p>
            <a:pPr>
              <a:lnSpc>
                <a:spcPct val="90000"/>
              </a:lnSpc>
            </a:pPr>
            <a:r>
              <a:rPr lang="cs-CZ" sz="700"/>
              <a:t>Těsná návaznost na osobní portfolia</a:t>
            </a:r>
          </a:p>
          <a:p>
            <a:pPr>
              <a:lnSpc>
                <a:spcPct val="90000"/>
              </a:lnSpc>
            </a:pPr>
            <a:endParaRPr lang="cs-CZ" sz="700"/>
          </a:p>
        </p:txBody>
      </p:sp>
    </p:spTree>
    <p:extLst>
      <p:ext uri="{BB962C8B-B14F-4D97-AF65-F5344CB8AC3E}">
        <p14:creationId xmlns:p14="http://schemas.microsoft.com/office/powerpoint/2010/main" val="13933262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Zástupný symbol pro obrázek 4"/>
          <p:cNvPicPr>
            <a:picLocks noChangeAspect="1"/>
          </p:cNvPicPr>
          <p:nvPr/>
        </p:nvPicPr>
        <p:blipFill rotWithShape="1">
          <a:blip r:embed="rId2" cstate="print">
            <a:extLst>
              <a:ext uri="{28A0092B-C50C-407E-A947-70E740481C1C}">
                <a14:useLocalDpi xmlns:a14="http://schemas.microsoft.com/office/drawing/2010/main" val="0"/>
              </a:ext>
            </a:extLst>
          </a:blip>
          <a:srcRect l="6667"/>
          <a:stretch/>
        </p:blipFill>
        <p:spPr>
          <a:xfrm>
            <a:off x="20" y="10"/>
            <a:ext cx="12191980" cy="6857990"/>
          </a:xfrm>
          <a:prstGeom prst="rect">
            <a:avLst/>
          </a:prstGeom>
        </p:spPr>
      </p:pic>
      <p:sp>
        <p:nvSpPr>
          <p:cNvPr id="13" name="Rectangle 8">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solidFill>
            <a:schemeClr val="bg1">
              <a:alpha val="9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0">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76057"/>
            <a:ext cx="11303626" cy="2034709"/>
          </a:xfrm>
          <a:prstGeom prst="rect">
            <a:avLst/>
          </a:prstGeom>
          <a:solidFill>
            <a:schemeClr val="bg1">
              <a:alpha val="95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679600" y="4613395"/>
            <a:ext cx="3353432" cy="1336485"/>
          </a:xfrm>
        </p:spPr>
        <p:txBody>
          <a:bodyPr anchor="ctr">
            <a:normAutofit/>
          </a:bodyPr>
          <a:lstStyle/>
          <a:p>
            <a:r>
              <a:rPr lang="cs-CZ">
                <a:solidFill>
                  <a:schemeClr val="tx1"/>
                </a:solidFill>
              </a:rPr>
              <a:t>Pinterest</a:t>
            </a:r>
          </a:p>
        </p:txBody>
      </p:sp>
      <p:sp>
        <p:nvSpPr>
          <p:cNvPr id="3" name="Zástupný symbol pro obsah 2"/>
          <p:cNvSpPr>
            <a:spLocks noGrp="1"/>
          </p:cNvSpPr>
          <p:nvPr>
            <p:ph idx="1"/>
          </p:nvPr>
        </p:nvSpPr>
        <p:spPr>
          <a:xfrm>
            <a:off x="4271491" y="4613396"/>
            <a:ext cx="7240909" cy="1304114"/>
          </a:xfrm>
        </p:spPr>
        <p:txBody>
          <a:bodyPr>
            <a:normAutofit/>
          </a:bodyPr>
          <a:lstStyle/>
          <a:p>
            <a:pPr>
              <a:lnSpc>
                <a:spcPct val="90000"/>
              </a:lnSpc>
            </a:pPr>
            <a:r>
              <a:rPr lang="cs-CZ" sz="1100"/>
              <a:t>Podpora různých multimédií, především obrázků</a:t>
            </a:r>
          </a:p>
          <a:p>
            <a:pPr>
              <a:lnSpc>
                <a:spcPct val="90000"/>
              </a:lnSpc>
            </a:pPr>
            <a:r>
              <a:rPr lang="cs-CZ" sz="1100"/>
              <a:t>Uživatelé si tvoří nástěnky a na ně umísťují piny</a:t>
            </a:r>
          </a:p>
          <a:p>
            <a:pPr>
              <a:lnSpc>
                <a:spcPct val="90000"/>
              </a:lnSpc>
            </a:pPr>
            <a:r>
              <a:rPr lang="cs-CZ" sz="1100"/>
              <a:t>Pin = jeden konkrétní objekt připojený k nástěnce (obrázek, video, text). Může obsahovat také další informace jako je popisek, klíčová slova, polohu atp.</a:t>
            </a:r>
          </a:p>
          <a:p>
            <a:pPr>
              <a:lnSpc>
                <a:spcPct val="90000"/>
              </a:lnSpc>
            </a:pPr>
            <a:r>
              <a:rPr lang="cs-CZ" sz="1100"/>
              <a:t>Nová data lze na </a:t>
            </a:r>
            <a:r>
              <a:rPr lang="cs-CZ" sz="1100" err="1"/>
              <a:t>Pinterest</a:t>
            </a:r>
            <a:r>
              <a:rPr lang="cs-CZ" sz="1100"/>
              <a:t> nahrávat, avšak důraz je kladen na práci se stávajícím obsahem</a:t>
            </a:r>
          </a:p>
          <a:p>
            <a:pPr marL="0" indent="0">
              <a:lnSpc>
                <a:spcPct val="90000"/>
              </a:lnSpc>
              <a:buNone/>
            </a:pPr>
            <a:endParaRPr lang="cs-CZ" sz="1100"/>
          </a:p>
        </p:txBody>
      </p:sp>
    </p:spTree>
    <p:extLst>
      <p:ext uri="{BB962C8B-B14F-4D97-AF65-F5344CB8AC3E}">
        <p14:creationId xmlns:p14="http://schemas.microsoft.com/office/powerpoint/2010/main" val="2167397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p:cNvPicPr/>
          <p:nvPr/>
        </p:nvPicPr>
        <p:blipFill rotWithShape="1">
          <a:blip r:embed="rId2"/>
          <a:srcRect l="2757" r="6133" b="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solidFill>
            <a:schemeClr val="bg1">
              <a:alpha val="9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76057"/>
            <a:ext cx="11303626" cy="2034709"/>
          </a:xfrm>
          <a:prstGeom prst="rect">
            <a:avLst/>
          </a:prstGeom>
          <a:solidFill>
            <a:schemeClr val="bg1">
              <a:alpha val="95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679600" y="4613395"/>
            <a:ext cx="3353432" cy="1336485"/>
          </a:xfrm>
        </p:spPr>
        <p:txBody>
          <a:bodyPr anchor="ctr">
            <a:normAutofit/>
          </a:bodyPr>
          <a:lstStyle/>
          <a:p>
            <a:r>
              <a:rPr lang="cs-CZ">
                <a:solidFill>
                  <a:schemeClr val="tx1"/>
                </a:solidFill>
              </a:rPr>
              <a:t>Tumblr</a:t>
            </a:r>
          </a:p>
        </p:txBody>
      </p:sp>
      <p:sp>
        <p:nvSpPr>
          <p:cNvPr id="3" name="Zástupný symbol pro obsah 2"/>
          <p:cNvSpPr>
            <a:spLocks noGrp="1"/>
          </p:cNvSpPr>
          <p:nvPr>
            <p:ph idx="1"/>
          </p:nvPr>
        </p:nvSpPr>
        <p:spPr>
          <a:xfrm>
            <a:off x="4271491" y="4613396"/>
            <a:ext cx="7240909" cy="1304114"/>
          </a:xfrm>
        </p:spPr>
        <p:txBody>
          <a:bodyPr>
            <a:normAutofit/>
          </a:bodyPr>
          <a:lstStyle/>
          <a:p>
            <a:pPr>
              <a:lnSpc>
                <a:spcPct val="90000"/>
              </a:lnSpc>
            </a:pPr>
            <a:r>
              <a:rPr lang="cs-CZ" sz="1500"/>
              <a:t>Jednoduchá blogovací platforma</a:t>
            </a:r>
          </a:p>
          <a:p>
            <a:pPr>
              <a:lnSpc>
                <a:spcPct val="90000"/>
              </a:lnSpc>
            </a:pPr>
            <a:r>
              <a:rPr lang="cs-CZ" sz="1500"/>
              <a:t>Podpora tagů, vyhledání, … responsivní design</a:t>
            </a:r>
          </a:p>
          <a:p>
            <a:pPr>
              <a:lnSpc>
                <a:spcPct val="90000"/>
              </a:lnSpc>
            </a:pPr>
            <a:r>
              <a:rPr lang="cs-CZ" sz="1500"/>
              <a:t>Kombinace se sociální sítí</a:t>
            </a:r>
          </a:p>
          <a:p>
            <a:pPr>
              <a:lnSpc>
                <a:spcPct val="90000"/>
              </a:lnSpc>
            </a:pPr>
            <a:r>
              <a:rPr lang="cs-CZ" sz="1500"/>
              <a:t>Možnost tvorby také statických stránek</a:t>
            </a:r>
          </a:p>
        </p:txBody>
      </p:sp>
    </p:spTree>
    <p:extLst>
      <p:ext uri="{BB962C8B-B14F-4D97-AF65-F5344CB8AC3E}">
        <p14:creationId xmlns:p14="http://schemas.microsoft.com/office/powerpoint/2010/main" val="441895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videndVTI">
  <a:themeElements>
    <a:clrScheme name="">
      <a:dk1>
        <a:srgbClr val="000000"/>
      </a:dk1>
      <a:lt1>
        <a:srgbClr val="FFFFFF"/>
      </a:lt1>
      <a:dk2>
        <a:srgbClr val="243541"/>
      </a:dk2>
      <a:lt2>
        <a:srgbClr val="E2E8E2"/>
      </a:lt2>
      <a:accent1>
        <a:srgbClr val="D636DA"/>
      </a:accent1>
      <a:accent2>
        <a:srgbClr val="8831CB"/>
      </a:accent2>
      <a:accent3>
        <a:srgbClr val="5C47DD"/>
      </a:accent3>
      <a:accent4>
        <a:srgbClr val="2F5ACB"/>
      </a:accent4>
      <a:accent5>
        <a:srgbClr val="36A7DA"/>
      </a:accent5>
      <a:accent6>
        <a:srgbClr val="21B7A7"/>
      </a:accent6>
      <a:hlink>
        <a:srgbClr val="3F82BF"/>
      </a:hlink>
      <a:folHlink>
        <a:srgbClr val="7F7F7F"/>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docProps/app.xml><?xml version="1.0" encoding="utf-8"?>
<Properties xmlns="http://schemas.openxmlformats.org/officeDocument/2006/extended-properties" xmlns:vt="http://schemas.openxmlformats.org/officeDocument/2006/docPropsVTypes">
  <TotalTime>0</TotalTime>
  <Words>4350</Words>
  <Application>Microsoft Office PowerPoint</Application>
  <PresentationFormat>Širokoúhlá obrazovka</PresentationFormat>
  <Paragraphs>539</Paragraphs>
  <Slides>102</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102</vt:i4>
      </vt:variant>
    </vt:vector>
  </HeadingPairs>
  <TitlesOfParts>
    <vt:vector size="106" baseType="lpstr">
      <vt:lpstr>Calibri</vt:lpstr>
      <vt:lpstr>Gill Sans MT</vt:lpstr>
      <vt:lpstr>Wingdings 2</vt:lpstr>
      <vt:lpstr>DividendVTI</vt:lpstr>
      <vt:lpstr>Online vzdělávání: od designu k praxi</vt:lpstr>
      <vt:lpstr>Co je to zač?</vt:lpstr>
      <vt:lpstr>Osnova Kurzu</vt:lpstr>
      <vt:lpstr>Podmínky ukončení</vt:lpstr>
      <vt:lpstr>Čtecí okénko</vt:lpstr>
      <vt:lpstr>Čtecí okénko II</vt:lpstr>
      <vt:lpstr>Úvod do pedagogiky (ne zcela tradičně)</vt:lpstr>
      <vt:lpstr>Vybrané pedagogické teorie</vt:lpstr>
      <vt:lpstr>Behaviorismus</vt:lpstr>
      <vt:lpstr>Kognitivismus</vt:lpstr>
      <vt:lpstr>Konstruktivismus</vt:lpstr>
      <vt:lpstr>Pragmatická pedagogika</vt:lpstr>
      <vt:lpstr>Fenomenologická pedagogika</vt:lpstr>
      <vt:lpstr>Konektivismus</vt:lpstr>
      <vt:lpstr>Sebe-určené učení</vt:lpstr>
      <vt:lpstr>Prezentace aplikace PowerPoint</vt:lpstr>
      <vt:lpstr>Prezentace aplikace PowerPoint</vt:lpstr>
      <vt:lpstr>Alternativní (reformní) pedagogiky</vt:lpstr>
      <vt:lpstr>Učební styly</vt:lpstr>
      <vt:lpstr>Model vztahů mezi motivací, záměry, průběhem a výsledky učení</vt:lpstr>
      <vt:lpstr>Učební styly podle smyslů (ale nejen jich)</vt:lpstr>
      <vt:lpstr>Sedm učebních stylů</vt:lpstr>
      <vt:lpstr>Vztah k online vzdělávání</vt:lpstr>
      <vt:lpstr>Co dělá učení?</vt:lpstr>
      <vt:lpstr>Fact-based x Inquiry-based learning</vt:lpstr>
      <vt:lpstr>Fact-based x Inquiry-based learning</vt:lpstr>
      <vt:lpstr>Učení zaměřené na studenta x učení zaměřené na obsah</vt:lpstr>
      <vt:lpstr>Bloomova taxonomie</vt:lpstr>
      <vt:lpstr>Bloomova taxonomie vzdělávacích cílů</vt:lpstr>
      <vt:lpstr>Bloomova taxonomie vzdělávacích cílů</vt:lpstr>
      <vt:lpstr>Kolo iPedagogiky</vt:lpstr>
      <vt:lpstr>3D Bloomova taxonomie</vt:lpstr>
      <vt:lpstr>Jak Bloomovu taxonomii používat?</vt:lpstr>
      <vt:lpstr>K návrhu edukačního prostředí v pragmatistiko-konstruktivistickém pojetí vzdělávání</vt:lpstr>
      <vt:lpstr>Základní myšlenkové uchopení</vt:lpstr>
      <vt:lpstr>Inspirace z CErNu</vt:lpstr>
      <vt:lpstr>Inspirace z University of Minnesota I.</vt:lpstr>
      <vt:lpstr>Inspirace z University of Minnesota II.</vt:lpstr>
      <vt:lpstr>Odbočka z Brna</vt:lpstr>
      <vt:lpstr>Inspirace z Bologně</vt:lpstr>
      <vt:lpstr>George Lakoff a kol.</vt:lpstr>
      <vt:lpstr>Pragmatismus a konstruktivismus</vt:lpstr>
      <vt:lpstr>Pragmatisticko – konstruktivistická východiska</vt:lpstr>
      <vt:lpstr>Pragmatisticko – konstruktivistická východiska</vt:lpstr>
      <vt:lpstr>Pragmatisticko – konstruktivistická východiska</vt:lpstr>
      <vt:lpstr>Vygotskij a zóny nejbližšího rozvoje</vt:lpstr>
      <vt:lpstr>single-loop / double-loop learning</vt:lpstr>
      <vt:lpstr>Fáze kreativity od Wallase</vt:lpstr>
      <vt:lpstr>Body na Uváženou</vt:lpstr>
      <vt:lpstr>Knihovna</vt:lpstr>
      <vt:lpstr>Učební prostředí</vt:lpstr>
      <vt:lpstr>Domov důchodců a školka </vt:lpstr>
      <vt:lpstr>Obora / farma </vt:lpstr>
      <vt:lpstr>Co-working centrum / maker space </vt:lpstr>
      <vt:lpstr>Umění</vt:lpstr>
      <vt:lpstr>Meditační Prostor</vt:lpstr>
      <vt:lpstr>Lázně</vt:lpstr>
      <vt:lpstr>Prostředí pro sport</vt:lpstr>
      <vt:lpstr>Sociální aspekty edukace</vt:lpstr>
      <vt:lpstr>Učení jako trojdimensionální proces</vt:lpstr>
      <vt:lpstr>Individuální učení</vt:lpstr>
      <vt:lpstr>Tandemové učení</vt:lpstr>
      <vt:lpstr>Učení v malé skupině (cca pět osob)</vt:lpstr>
      <vt:lpstr>Učení v seminární skupině (do cca 20) osob </vt:lpstr>
      <vt:lpstr>Aula</vt:lpstr>
      <vt:lpstr>Digitální informační kurátorství</vt:lpstr>
      <vt:lpstr>Digitální informační kurátorství v pedagogickém kontextu</vt:lpstr>
      <vt:lpstr>Digitální informační kurátorství jako univerzální edukační přístup</vt:lpstr>
      <vt:lpstr>Digitální informační kurátorství jako univerzální edukační přístup: Pragmatická edukační teorie a její prakticko-výzkumná implementace</vt:lpstr>
      <vt:lpstr>Kurátorství</vt:lpstr>
      <vt:lpstr>Digitální informační kurátorství</vt:lpstr>
      <vt:lpstr>Dva přístupy</vt:lpstr>
      <vt:lpstr>Konektivismus (zdroj)</vt:lpstr>
      <vt:lpstr>Informační kurátorství</vt:lpstr>
      <vt:lpstr>Osobní informační management</vt:lpstr>
      <vt:lpstr>PIM x kurátorství pro osobní potřebu</vt:lpstr>
      <vt:lpstr>Seek - sense - share model</vt:lpstr>
      <vt:lpstr>Seek - sense - share model</vt:lpstr>
      <vt:lpstr>The 5 Models Of Content Curation</vt:lpstr>
      <vt:lpstr>The 5 Models Of Content Curation</vt:lpstr>
      <vt:lpstr>Vyhledávání nebo objevování?</vt:lpstr>
      <vt:lpstr>Příklady modelů PLE</vt:lpstr>
      <vt:lpstr>A Generic Model</vt:lpstr>
      <vt:lpstr>Collecting-Reflecting-Connecting-Publishing Model</vt:lpstr>
      <vt:lpstr>The Four C’s Model</vt:lpstr>
      <vt:lpstr>Kurátorství pro druhé</vt:lpstr>
      <vt:lpstr>Strategie 2020</vt:lpstr>
      <vt:lpstr>Prezentace aplikace PowerPoint</vt:lpstr>
      <vt:lpstr>Prezentace aplikace PowerPoint</vt:lpstr>
      <vt:lpstr>Prezentace aplikace PowerPoint</vt:lpstr>
      <vt:lpstr>Motivace….</vt:lpstr>
      <vt:lpstr>Kurátorství pro druhé</vt:lpstr>
      <vt:lpstr>Jak učit kurátorství?</vt:lpstr>
      <vt:lpstr>Příklady nástrojů….</vt:lpstr>
      <vt:lpstr>Bibblo</vt:lpstr>
      <vt:lpstr>Prezentace aplikace PowerPoint</vt:lpstr>
      <vt:lpstr>Scoop.it</vt:lpstr>
      <vt:lpstr>Pinterest</vt:lpstr>
      <vt:lpstr>Tumblr</vt:lpstr>
      <vt:lpstr>Medium</vt:lpstr>
      <vt:lpstr>FOLD.cm (ukázka)</vt:lpstr>
      <vt:lpstr>Weby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Θεωρία της ηλεκτρονικής εκπαίδευσης</dc:title>
  <dc:creator>Michal Černý</dc:creator>
  <cp:lastModifiedBy>Michal Černý</cp:lastModifiedBy>
  <cp:revision>1</cp:revision>
  <dcterms:created xsi:type="dcterms:W3CDTF">2019-08-16T10:58:48Z</dcterms:created>
  <dcterms:modified xsi:type="dcterms:W3CDTF">2019-09-09T05:43:58Z</dcterms:modified>
</cp:coreProperties>
</file>