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2" r:id="rId3"/>
    <p:sldId id="269" r:id="rId4"/>
    <p:sldId id="261" r:id="rId5"/>
    <p:sldId id="263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ske-casopisy.cz/tituly-detskych-casopisu-od-roku-182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800" dirty="0" smtClean="0"/>
              <a:t>Dětské časopisy, vzdělávání a knihovna ve 2. pol. 19. století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Předmět Literatura </a:t>
            </a:r>
            <a:r>
              <a:rPr lang="cs-CZ" dirty="0" smtClean="0"/>
              <a:t>pro děti a mládež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2119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Témata z dětského života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Zpočátku černobílé vidění dětí chudých/bohatých, hodných/zlých…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Různorodé texty, žánry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texty k dramatizaci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Romány na pokračování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Úvod – vždy vlastenecká poezie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Zpočátku neprobíhá přímá interakce s dětským čtenářem ani s dospělým, později „listárny“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4654"/>
          </a:xfrm>
        </p:spPr>
        <p:txBody>
          <a:bodyPr/>
          <a:lstStyle/>
          <a:p>
            <a:r>
              <a:rPr lang="cs-CZ" dirty="0" smtClean="0"/>
              <a:t>Fondy v žákovských knihovnách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74253"/>
            <a:ext cx="9872871" cy="464927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cs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Součinnost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státní a nestátní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(např.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ociální ve myslu pronárodním) regulace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Prosazování tzv. vhodné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četby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Revize žákovských knihoven obecných a měšťanských  škol nařízená ministerstvem kultu a vyučování r. 1875, </a:t>
            </a:r>
            <a:r>
              <a:rPr lang="c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1885-6</a:t>
            </a:r>
          </a:p>
          <a:p>
            <a:pPr lvl="0">
              <a:spcBef>
                <a:spcPts val="0"/>
              </a:spcBef>
              <a:buNone/>
            </a:pPr>
            <a:endParaRPr lang="cs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Revizi provádějí samotní učitelé - výrazná redukce knihovních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fondů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Beletrii pro mládež píší kněží a učitelé (většinou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Dohled nad učebnicemi a pomůckami ministerstvem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Urbánkův věstník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600" b="1" dirty="0"/>
              <a:t>Věstník bibliografický, měsíčník pro rozhled v literatuře, hudbě a umění </a:t>
            </a:r>
            <a:endParaRPr lang="cs-CZ" sz="2600" b="1" dirty="0" smtClean="0"/>
          </a:p>
          <a:p>
            <a:pPr lvl="0">
              <a:spcBef>
                <a:spcPts val="0"/>
              </a:spcBef>
              <a:buNone/>
            </a:pPr>
            <a:endParaRPr lang="cs-CZ" dirty="0" smtClean="0"/>
          </a:p>
          <a:p>
            <a:pPr lvl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upozornění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 nové české učebnice a čítanky a zpěvníky (objednávky učebnic určovaly okresní školí rady)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98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Urbánkova Věstníku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68" y="1965960"/>
            <a:ext cx="4460701" cy="32242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65" y="1639642"/>
            <a:ext cx="5581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	Školní knihovny </a:t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						a jejich fond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457" y="2255479"/>
            <a:ext cx="5534025" cy="3590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67525"/>
            <a:ext cx="38290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Purismus v kánonu školních děl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</a:rPr>
              <a:t>J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azykové revize děl již klasických, určených pro školní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četbu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Babička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- vydání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pořízené F. </a:t>
            </a:r>
            <a:r>
              <a:rPr lang="cs-CZ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artošem z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r. 1887 – obsahuje 1200 textových zásahů editora (odstranění germanismů, často pouze domnělých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Vrchlický - kritizuje cenzurní puristický zásah do jeho básně </a:t>
            </a: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Ptáci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(smaragd - zeleň, azur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blankyt, vypadla polovina veršů včetně pointy)</a:t>
            </a:r>
          </a:p>
          <a:p>
            <a:pPr lvl="0">
              <a:spcBef>
                <a:spcPts val="0"/>
              </a:spcBef>
              <a:buNone/>
            </a:pP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cs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Labyrint světa a ráj srdce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- 1887 - školní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vydání editora F. Bílého: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vypuštěna místa týkající se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náboženství,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závadná z pohledu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katolicismu (kapitoly 18, 39-49), </a:t>
            </a:r>
            <a:r>
              <a:rPr lang="c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místa o vztazích mužů a žen </a:t>
            </a:r>
            <a:r>
              <a:rPr lang="c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(8, 13 adalší dvě pasáže)</a:t>
            </a:r>
            <a:endParaRPr lang="c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časopisy v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marL="4572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Východiska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Postupná proměna tereziánské školy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Zlomení monopolu církve nad školskou výukou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Revize školních knihoven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Nové zásady vyučovacího procesu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Aktivity učitelů, nové předměty slibující uměleckou tvorbu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</a:t>
            </a:r>
            <a:r>
              <a:rPr lang="cs-CZ" dirty="0" err="1" smtClean="0">
                <a:solidFill>
                  <a:schemeClr val="tx1"/>
                </a:solidFill>
              </a:rPr>
              <a:t>inf</a:t>
            </a:r>
            <a:r>
              <a:rPr lang="cs-CZ" dirty="0" smtClean="0">
                <a:solidFill>
                  <a:schemeClr val="tx1"/>
                </a:solidFill>
              </a:rPr>
              <a:t>. viz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http://www.detske-casopisy.cz/tituly-detskych-casopisu-od-roku-1828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/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16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Osvěta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Komenský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Budečská zahrada</a:t>
            </a:r>
            <a:r>
              <a:rPr lang="cs-CZ" dirty="0" smtClean="0">
                <a:solidFill>
                  <a:schemeClr val="tx1"/>
                </a:solidFill>
              </a:rPr>
              <a:t> (nahradila Štěpnici), dle A. Nováka nejkvalitnější soudobé dětské periodikum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Naší mládeži</a:t>
            </a:r>
            <a:r>
              <a:rPr lang="cs-CZ" dirty="0" smtClean="0">
                <a:solidFill>
                  <a:schemeClr val="tx1"/>
                </a:solidFill>
              </a:rPr>
              <a:t> (nakonec zanikl kvůli konkurenci téhož vydavatele J. R. Vilímka </a:t>
            </a:r>
            <a:r>
              <a:rPr lang="cs-CZ" sz="2800" b="1" dirty="0" smtClean="0">
                <a:solidFill>
                  <a:schemeClr val="tx1"/>
                </a:solidFill>
              </a:rPr>
              <a:t>Malý  čtenář  </a:t>
            </a:r>
          </a:p>
          <a:p>
            <a:r>
              <a:rPr lang="cs-CZ" sz="2800" b="1" dirty="0" smtClean="0">
                <a:solidFill>
                  <a:schemeClr val="tx1"/>
                </a:solidFill>
              </a:rPr>
              <a:t>Přítel dívek </a:t>
            </a:r>
            <a:r>
              <a:rPr lang="cs-CZ" dirty="0" smtClean="0">
                <a:solidFill>
                  <a:schemeClr val="tx1"/>
                </a:solidFill>
              </a:rPr>
              <a:t>(evangelický měsíčník)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časopisy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Na rozdíl od jinojazyčných dětských periodik na našem území </a:t>
            </a:r>
            <a:r>
              <a:rPr lang="cs-CZ" b="1" dirty="0" smtClean="0">
                <a:solidFill>
                  <a:schemeClr val="tx1"/>
                </a:solidFill>
              </a:rPr>
              <a:t>nesloužily časopisy jako domácí četba, nýbrž jako součást ŠKOLNÍ ČETBY, výuky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Autoři – často učitelé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Časopisy také jako </a:t>
            </a:r>
            <a:r>
              <a:rPr lang="cs-CZ" b="1" dirty="0" smtClean="0">
                <a:solidFill>
                  <a:schemeClr val="tx1"/>
                </a:solidFill>
              </a:rPr>
              <a:t>nástroj vzdělávání učitelů primárních škol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Součást pedagogických periodik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moderní materiály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Seznámení s dětskou ilustrací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Zpřístupnění aktuálních témat z přírodních i společenských věd (aktuálnější než učebnice)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Ediční plány kopírovaly školní rok (včetně prázdninového volna nebo dvojčísel)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77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85" y="932041"/>
            <a:ext cx="3943350" cy="5019675"/>
          </a:xfrm>
          <a:prstGeom prst="rect">
            <a:avLst/>
          </a:prstGeom>
        </p:spPr>
      </p:pic>
      <p:pic>
        <p:nvPicPr>
          <p:cNvPr id="1026" name="Picture 2" descr="BUDEČSKÁ ZAHRADA.Obrázkový časopis pro mládež 18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5" y="932041"/>
            <a:ext cx="3568074" cy="47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01566" y="6065949"/>
            <a:ext cx="35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Budečské zahrady, 1874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815966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135</TotalTime>
  <Words>446</Words>
  <Application>Microsoft Office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Corbel</vt:lpstr>
      <vt:lpstr>Základ</vt:lpstr>
      <vt:lpstr>Dětské časopisy, vzdělávání a knihovna ve 2. pol. 19. století</vt:lpstr>
      <vt:lpstr>Fondy v žákovských knihovnách</vt:lpstr>
      <vt:lpstr>Z Urbánkova Věstníku</vt:lpstr>
      <vt:lpstr>     Školní knihovny         a jejich fond</vt:lpstr>
      <vt:lpstr>Purismus v kánonu školních děl</vt:lpstr>
      <vt:lpstr>Dětské časopisy v 19. století</vt:lpstr>
      <vt:lpstr>Dětské časopisy v 19. století</vt:lpstr>
      <vt:lpstr>Dětské časopisy v 19. století</vt:lpstr>
      <vt:lpstr>Prezentace aplikace PowerPoint</vt:lpstr>
      <vt:lpstr>Dětské časopisy v 19. století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Knihovny, knihy a cenzura</dc:title>
  <dc:creator>Projekt INTERES</dc:creator>
  <cp:lastModifiedBy>Projekt INTERES</cp:lastModifiedBy>
  <cp:revision>12</cp:revision>
  <dcterms:created xsi:type="dcterms:W3CDTF">2018-03-19T11:18:59Z</dcterms:created>
  <dcterms:modified xsi:type="dcterms:W3CDTF">2019-10-08T06:34:23Z</dcterms:modified>
</cp:coreProperties>
</file>