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1d7c52fb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1d7c52fb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1d7c52fb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1d7c52fb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1d7c52fb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1d7c52fb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61d7c52fb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61d7c52fb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リスニング　I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4316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　　　　　　９月</a:t>
            </a:r>
            <a:r>
              <a:rPr lang="en"/>
              <a:t>２４日　火曜日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222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ことば　１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0175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自動販売機（じどうはんばいき）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機械（きかい）です。お金をいれます。じゃあ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飲み物や食べ物が買えます。</a:t>
            </a:r>
            <a:endParaRPr sz="300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65825" y="3217875"/>
            <a:ext cx="2381250" cy="179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222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ことば　２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0175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交差点</a:t>
            </a:r>
            <a:r>
              <a:rPr lang="en" sz="3000"/>
              <a:t>（</a:t>
            </a:r>
            <a:r>
              <a:rPr lang="en" sz="3000"/>
              <a:t>こうさてん</a:t>
            </a:r>
            <a:r>
              <a:rPr lang="en" sz="3000"/>
              <a:t>）</a:t>
            </a:r>
            <a:endParaRPr sz="3000"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6700" y="2352121"/>
            <a:ext cx="3930650" cy="229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222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ことば　３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0175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　　</a:t>
            </a:r>
            <a:r>
              <a:rPr lang="en" sz="3000"/>
              <a:t>校門（こうもん）＝学校の門（ゲート）</a:t>
            </a:r>
            <a:endParaRPr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行き止まり（いきどまり）: dead end 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つきあたり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000"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32875" y="2897175"/>
            <a:ext cx="2440775" cy="201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