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233d0420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233d0420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233d0420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233d0420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236b7504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236b7504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fdbce06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3fdbce06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237bd7b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237bd7b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401b3db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401b3db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3fdbce06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3fdbce06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3fdbce06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3fdbce06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233d042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233d042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36b7504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236b7504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233d0420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233d0420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dkW4_Y-CVA4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78325" y="744575"/>
            <a:ext cx="8877000" cy="106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　　　　家族</a:t>
            </a:r>
            <a:endParaRPr b="1" sz="3000">
              <a:solidFill>
                <a:srgbClr val="38761D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Listening I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r>
              <a:rPr lang="en"/>
              <a:t>月</a:t>
            </a:r>
            <a:r>
              <a:rPr lang="en"/>
              <a:t>15日　火曜日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0900" y="99913"/>
            <a:ext cx="5543550" cy="48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/>
        </p:nvSpPr>
        <p:spPr>
          <a:xfrm>
            <a:off x="188075" y="139025"/>
            <a:ext cx="34836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よつばと！　まんが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640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 txBox="1"/>
          <p:nvPr/>
        </p:nvSpPr>
        <p:spPr>
          <a:xfrm>
            <a:off x="188075" y="139025"/>
            <a:ext cx="45792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ママレードボーイ（マンガ、映画）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11700" y="291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ふくやま　まさはる　『家族になろうよ』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・</a:t>
            </a:r>
            <a:r>
              <a:rPr lang="en"/>
              <a:t>家族がテーマの歌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28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</a:rPr>
              <a:t>ちびまる子ちゃん</a:t>
            </a:r>
            <a:endParaRPr b="1">
              <a:solidFill>
                <a:srgbClr val="E06666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https://www.youtube.com/watch?v=dkW4_Y-CVA4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・家族にだれがいますか？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・両親の言うことを聞かない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おかあさん：まるこを心配します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お父さん：あまり心配しない、しつれいな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200" y="152400"/>
            <a:ext cx="694983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54925" y="17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　</a:t>
            </a:r>
            <a:r>
              <a:rPr b="1" lang="en">
                <a:solidFill>
                  <a:srgbClr val="38761D"/>
                </a:solidFill>
              </a:rPr>
              <a:t>家族の言いかた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943700"/>
            <a:ext cx="3999900" cy="40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おばあちゃん／おばあさん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おじいちゃん／おじいさん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お父さん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お母さん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お兄ちゃん　／お兄さん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お姉ちゃん　／お姉さん</a:t>
            </a:r>
            <a:endParaRPr sz="2000"/>
          </a:p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832400" y="943700"/>
            <a:ext cx="3999900" cy="39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外科医（げかい）の話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たんご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・外科医（げかい）：surgeon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・息子（むすこ）：son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・交通事故（こうつうじこ）：traffic accident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・運ばれる（はこばれる）：being transported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・手術（しゅじゅつ）：operation, surgery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ハンドアウト　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たろうくんは　テレビを見ながら　べんきょうする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Verb stem ＋　ながら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自分にきびしかった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まあな：おとこの人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まあね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149" y="757150"/>
            <a:ext cx="6110874" cy="423394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188075" y="139025"/>
            <a:ext cx="34836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サザエさん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75" y="910475"/>
            <a:ext cx="7271051" cy="381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188075" y="139025"/>
            <a:ext cx="34836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きのう何食べた？　ドラマ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