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7398a3e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7398a3e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07398a3e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07398a3e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07398a3e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07398a3e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07398a3e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07398a3e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7398a3e3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7398a3e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7398a3e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7398a3e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07398a3e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07398a3e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07398a3e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07398a3e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7022f74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7022f74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7022f74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7022f74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08047b5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08047b5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07022f74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07022f74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8047b50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8047b50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7398a3e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7398a3e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07398a3e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07398a3e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7398a3e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07398a3e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erin.ne.jp/jp/lesson20/advanced/index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41050" y="160875"/>
            <a:ext cx="4027500" cy="97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旅行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150" y="1234575"/>
            <a:ext cx="5547038" cy="36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</a:t>
            </a:r>
            <a:r>
              <a:rPr lang="en"/>
              <a:t>エリンがちょうせん　ビデオ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＊修学旅行（しゅうがくりょこう）＊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https://www.erin.ne.jp/jp/lesson20/advanced/index.html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45825" y="152500"/>
            <a:ext cx="85206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　　</a:t>
            </a:r>
            <a:r>
              <a:rPr lang="en">
                <a:solidFill>
                  <a:srgbClr val="4A86E8"/>
                </a:solidFill>
              </a:rPr>
              <a:t>ミニクイズ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975075"/>
            <a:ext cx="8520600" cy="3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咲　：あ、かわいい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健太：そういうの、（　　　）あるんだ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　　　　　　　　　　　　　　なんだ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A.　しゅみ　　　　　　　　B.　きょうみ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C.　好み（このみ）　　　　D.　タイプ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45825" y="152500"/>
            <a:ext cx="85206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　　ミニクイズ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975075"/>
            <a:ext cx="8520600" cy="3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咲　：</a:t>
            </a:r>
            <a:r>
              <a:rPr lang="en" sz="2400"/>
              <a:t>いけない？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健太：</a:t>
            </a:r>
            <a:r>
              <a:rPr lang="en" sz="2400"/>
              <a:t>イメージと</a:t>
            </a:r>
            <a:r>
              <a:rPr lang="en" sz="2400"/>
              <a:t>（　　　）</a:t>
            </a:r>
            <a:r>
              <a:rPr lang="en" sz="2400"/>
              <a:t>からさぁ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A.　</a:t>
            </a:r>
            <a:r>
              <a:rPr lang="en" sz="2400"/>
              <a:t>ちがい</a:t>
            </a:r>
            <a:r>
              <a:rPr lang="en" sz="2400"/>
              <a:t>　　　　　　　　B.　</a:t>
            </a:r>
            <a:r>
              <a:rPr lang="en" sz="2400"/>
              <a:t>まちがう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C.　</a:t>
            </a:r>
            <a:r>
              <a:rPr lang="en" sz="2400"/>
              <a:t>まちがい　　　</a:t>
            </a:r>
            <a:r>
              <a:rPr lang="en" sz="2400"/>
              <a:t>　　　　D.　</a:t>
            </a:r>
            <a:r>
              <a:rPr lang="en" sz="2400"/>
              <a:t>ちがう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45825" y="152500"/>
            <a:ext cx="85206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　　ミニクイズ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975075"/>
            <a:ext cx="8520600" cy="3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健太：</a:t>
            </a:r>
            <a:r>
              <a:rPr lang="en" sz="2400"/>
              <a:t>おれ、京都、何度も来たことあるんだよな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咲　：じゃあ、（　　　）んじゃない？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A.　</a:t>
            </a:r>
            <a:r>
              <a:rPr lang="en" sz="2400"/>
              <a:t>つまんない</a:t>
            </a:r>
            <a:r>
              <a:rPr lang="en" sz="2400"/>
              <a:t>　　　　　　　B.　</a:t>
            </a:r>
            <a:r>
              <a:rPr lang="en" sz="2400"/>
              <a:t>おもしろい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C.　</a:t>
            </a:r>
            <a:r>
              <a:rPr lang="en" sz="2400"/>
              <a:t>さみしい　</a:t>
            </a:r>
            <a:r>
              <a:rPr lang="en" sz="2400"/>
              <a:t>　　　　　　　D.　</a:t>
            </a:r>
            <a:r>
              <a:rPr lang="en" sz="2400"/>
              <a:t>人気がある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45825" y="152500"/>
            <a:ext cx="85206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　　ミニクイズ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975075"/>
            <a:ext cx="8520600" cy="3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健太：おれ、京都、何度も来たことあるんだよな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咲　：じゃあ、（　　　）んじゃない？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A.　</a:t>
            </a:r>
            <a:r>
              <a:rPr lang="en" sz="2400">
                <a:solidFill>
                  <a:srgbClr val="FF0000"/>
                </a:solidFill>
              </a:rPr>
              <a:t>つまんない</a:t>
            </a:r>
            <a:r>
              <a:rPr lang="en" sz="2400"/>
              <a:t>　　　　　　　B.　おもしろい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C.　さみしい　　　　　　　　D.　人気がある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284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</a:t>
            </a:r>
            <a:r>
              <a:rPr lang="en"/>
              <a:t>音が変わる　　</a:t>
            </a:r>
            <a:r>
              <a:rPr lang="en">
                <a:solidFill>
                  <a:srgbClr val="FF0000"/>
                </a:solidFill>
              </a:rPr>
              <a:t>ら</a:t>
            </a:r>
            <a:r>
              <a:rPr lang="en"/>
              <a:t>　→　</a:t>
            </a:r>
            <a:r>
              <a:rPr lang="en">
                <a:solidFill>
                  <a:srgbClr val="FF0000"/>
                </a:solidFill>
              </a:rPr>
              <a:t>ん</a:t>
            </a:r>
            <a:r>
              <a:rPr lang="en"/>
              <a:t>　　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【ない form of U-verbs ending with る】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・帰らない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・しゃべる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・乗る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・こまる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・なる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title"/>
          </p:nvPr>
        </p:nvSpPr>
        <p:spPr>
          <a:xfrm>
            <a:off x="345825" y="152500"/>
            <a:ext cx="85206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　　ミニクイズ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49" name="Google Shape;149;p28"/>
          <p:cNvSpPr txBox="1"/>
          <p:nvPr>
            <p:ph idx="1" type="body"/>
          </p:nvPr>
        </p:nvSpPr>
        <p:spPr>
          <a:xfrm>
            <a:off x="311700" y="975075"/>
            <a:ext cx="8520600" cy="3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　健太：</a:t>
            </a:r>
            <a:r>
              <a:rPr lang="en" sz="2400"/>
              <a:t>みんなで来るのは、それは（　　　）楽しい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　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A.　</a:t>
            </a:r>
            <a:r>
              <a:rPr lang="en" sz="2400"/>
              <a:t>それと</a:t>
            </a:r>
            <a:r>
              <a:rPr lang="en" sz="2400"/>
              <a:t>　　　　　　　　B.　</a:t>
            </a:r>
            <a:r>
              <a:rPr lang="en" sz="2400"/>
              <a:t>それから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C.　</a:t>
            </a:r>
            <a:r>
              <a:rPr lang="en" sz="2400"/>
              <a:t>それで</a:t>
            </a:r>
            <a:r>
              <a:rPr lang="en" sz="2400"/>
              <a:t>　　　　　　　　D.　</a:t>
            </a:r>
            <a:r>
              <a:rPr lang="en" sz="2400"/>
              <a:t>それに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400" y="337625"/>
            <a:ext cx="5792675" cy="32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9"/>
          <p:cNvSpPr txBox="1"/>
          <p:nvPr/>
        </p:nvSpPr>
        <p:spPr>
          <a:xfrm>
            <a:off x="63375" y="185275"/>
            <a:ext cx="2900700" cy="7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45F06"/>
                </a:solidFill>
              </a:rPr>
              <a:t>ドラゴンロール</a:t>
            </a:r>
            <a:endParaRPr sz="24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B45F06"/>
              </a:solidFill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253525" y="3666275"/>
            <a:ext cx="52311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これは、</a:t>
            </a:r>
            <a:r>
              <a:rPr lang="en" sz="1800" u="sng"/>
              <a:t>日本人にとって</a:t>
            </a:r>
            <a:r>
              <a:rPr lang="en" sz="1800"/>
              <a:t>おすしじゃない。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でも、</a:t>
            </a:r>
            <a:r>
              <a:rPr b="1" lang="en" sz="1800">
                <a:solidFill>
                  <a:srgbClr val="FF0000"/>
                </a:solidFill>
              </a:rPr>
              <a:t>これはこれで</a:t>
            </a:r>
            <a:r>
              <a:rPr lang="en" sz="1800"/>
              <a:t>おいしい。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0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『</a:t>
            </a:r>
            <a:r>
              <a:rPr lang="en"/>
              <a:t>はい』の意味？　それとも『いいえ』の意味？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①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②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③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④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⑤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0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『はい』の意味？　それとも『いいえ』の意味？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①　　</a:t>
            </a:r>
            <a:r>
              <a:rPr lang="en" sz="2400"/>
              <a:t>いいよ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②　　</a:t>
            </a:r>
            <a:r>
              <a:rPr lang="en" sz="2400"/>
              <a:t>いいよ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③　　</a:t>
            </a:r>
            <a:r>
              <a:rPr lang="en" sz="2400"/>
              <a:t>いいじゃない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④　　</a:t>
            </a:r>
            <a:r>
              <a:rPr lang="en" sz="2400"/>
              <a:t>もういい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⑤　　</a:t>
            </a:r>
            <a:r>
              <a:rPr lang="en" sz="2400"/>
              <a:t>じゃあ、まあ、いいか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海水浴（かいすいよく）：swimming in the sea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いいじゃない！！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いいじゃなーい！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もういい、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いい⤵　：No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20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３人は夏休み、何をする予定ですか？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24551" l="33211" r="34694" t="45130"/>
          <a:stretch/>
        </p:blipFill>
        <p:spPr>
          <a:xfrm>
            <a:off x="1059025" y="1261700"/>
            <a:ext cx="6651098" cy="353412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6452375" y="856075"/>
            <a:ext cx="17757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魚</a:t>
            </a:r>
            <a:r>
              <a:rPr lang="en"/>
              <a:t>つり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魚をつる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　虫がたくさんいるから　いやだ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20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ミラーさん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525" y="1340722"/>
            <a:ext cx="5361175" cy="35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209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ミラーさん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国会議事堂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　こっかいぎじどう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8525" y="1340722"/>
            <a:ext cx="5361175" cy="35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24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～の</a:t>
            </a:r>
            <a:r>
              <a:rPr lang="en"/>
              <a:t>中心　：Center of~ 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</a:t>
            </a:r>
            <a:r>
              <a:rPr lang="en"/>
              <a:t>政治の中心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・びじゅつ・げいじゅつ　　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・教育の中心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・文化の中心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・ほうりつの中心　　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