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d77f47c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1d77f47c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469c8e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469c8e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469c8e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469c8e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5ef412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5ef412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469c8e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469c8e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d77f47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1d77f47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f5ef412d4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f5ef412d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f5ef412d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f5ef412d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0" y="27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</a:rPr>
              <a:t>　</a:t>
            </a:r>
            <a:r>
              <a:rPr b="1" lang="en">
                <a:solidFill>
                  <a:srgbClr val="6FA8DC"/>
                </a:solidFill>
              </a:rPr>
              <a:t>プラハのおすすめのカフェ</a:t>
            </a:r>
            <a:endParaRPr b="1">
              <a:solidFill>
                <a:srgbClr val="6FA8DC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１．Dolcemente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Italska 5、プラハ２にあります。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プラハ中央駅からMuzeumまで歩いて、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左にまがります。それからまっすぐ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歩いて10分です。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350838"/>
            <a:ext cx="26193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16163" l="9673" r="0" t="0"/>
          <a:stretch/>
        </p:blipFill>
        <p:spPr>
          <a:xfrm>
            <a:off x="6334125" y="2755900"/>
            <a:ext cx="26527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-78950" y="126050"/>
            <a:ext cx="8520600" cy="1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Vacation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休暇（きゅうか）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9月</a:t>
            </a:r>
            <a:r>
              <a:rPr b="1" lang="en"/>
              <a:t>24日　火曜日</a:t>
            </a:r>
            <a:endParaRPr b="1"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01325"/>
            <a:ext cx="4011349" cy="26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どんなお休み／休暇（か）がありますか？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春休み／夏休み／秋休み／冬休み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クリスマス休暇（きゅうか）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国民の祝日：National holiday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（こくみんのしゅくじつ） 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25" y="777625"/>
            <a:ext cx="5815400" cy="41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5992825" y="214325"/>
            <a:ext cx="28653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おぼんやすみ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50" y="938200"/>
            <a:ext cx="6726551" cy="37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436950" y="127000"/>
            <a:ext cx="5183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ゴールデンウィーク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200" y="872100"/>
            <a:ext cx="5703875" cy="39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365125" y="87325"/>
            <a:ext cx="5183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シルバー</a:t>
            </a:r>
            <a:r>
              <a:rPr lang="en" sz="3000"/>
              <a:t>ウィーク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25" y="1390650"/>
            <a:ext cx="7624676" cy="31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5762625" y="317500"/>
            <a:ext cx="2738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お正月休み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75" y="460088"/>
            <a:ext cx="4437318" cy="313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169000" y="96056"/>
            <a:ext cx="5080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　　　   </a:t>
            </a:r>
            <a:r>
              <a:rPr b="1" lang="en" sz="1200"/>
              <a:t>れんきゅう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</a:rPr>
              <a:t>９月の連休</a:t>
            </a:r>
            <a:endParaRPr b="1" sz="3000">
              <a:solidFill>
                <a:srgbClr val="6AA84F"/>
              </a:solidFill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245325" y="1972744"/>
            <a:ext cx="2742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３連休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５連休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９連休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2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夏</a:t>
            </a:r>
            <a:r>
              <a:rPr lang="en"/>
              <a:t>休みのことを聞きましょう。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１．どこか旅行に行きましたか？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２．夏休みアルバイトをしましたか？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３．何かトラブルがありましたか？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