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2185c4b9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2185c4b9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185c4b9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185c4b9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3cde62b8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3cde62b8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3cde62b8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3cde62b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11625" y="179000"/>
            <a:ext cx="8520600" cy="1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観光地とアクティビティ１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41925" y="3745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Conversation Japanese II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10</a:t>
            </a:r>
            <a:r>
              <a:rPr b="1" lang="en"/>
              <a:t>月8</a:t>
            </a:r>
            <a:r>
              <a:rPr b="1" lang="en"/>
              <a:t>日　火曜日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25" y="197400"/>
            <a:ext cx="72017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176725" y="62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ことばを　ふやそう！！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109225" y="832250"/>
            <a:ext cx="7133700" cy="41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１．もうすぐご飯ですから、テーブルにナイフとフォークを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　（　　　　）てください。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２．お店の入口に花を（　　　　　）ましょう。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３．あのカフェでは毎日すてきな音楽が（　　　　）ています。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４．部屋のかべに時計を（　　　　）ましょう。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５．地震（じしん）が起きたらあぶないから、本だなの上に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　何も（　　　　）でください。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６．お店のかべにポスターを（　　　　　）ています。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7010425" y="1027175"/>
            <a:ext cx="1829400" cy="356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飾る</a:t>
            </a:r>
            <a:r>
              <a:rPr lang="en" sz="1100">
                <a:highlight>
                  <a:srgbClr val="FFFFFF"/>
                </a:highlight>
              </a:rPr>
              <a:t>　（かざる）</a:t>
            </a:r>
            <a:endParaRPr sz="11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置く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　（おく）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流れる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　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　　　　　（ながれる）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並べる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　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　　　　　（ならべる）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貼る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　（はる）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かける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225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旅行の時、どんなことをするのがすきですか？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１．交通機関（こうつうきかん）：Transportation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２．宿泊（しゅくはく）：Accommodation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３．アクティビティ（Activity）：PLEASE DO NOT USE「活動（かつどう）」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243625" y="112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友だちにアドバイスをしましょう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748825"/>
            <a:ext cx="85206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A：どんな場所に行きたいですか？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B：町に行きたいです。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A：何が見たいですか？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B：</a:t>
            </a:r>
            <a:r>
              <a:rPr lang="en" u="sng"/>
              <a:t>　　演劇（えんげき）が見たいです　　。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A：</a:t>
            </a:r>
            <a:r>
              <a:rPr lang="en" u="sng"/>
              <a:t>　　演劇（えんげき）が見たい　</a:t>
            </a:r>
            <a:r>
              <a:rPr lang="en"/>
              <a:t>なら、</a:t>
            </a:r>
            <a:r>
              <a:rPr lang="en" u="sng"/>
              <a:t>　　　　　　　</a:t>
            </a:r>
            <a:r>
              <a:rPr lang="en"/>
              <a:t>はどうですか？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　</a:t>
            </a:r>
            <a:r>
              <a:rPr lang="en" u="sng"/>
              <a:t>　　describe what she/he can do there　　　　　　　　</a:t>
            </a:r>
            <a:r>
              <a:rPr lang="en"/>
              <a:t>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B：いいですね。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A：ほかに、何がしたいですか？　　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