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8" r:id="rId7"/>
    <p:sldId id="267" r:id="rId8"/>
    <p:sldId id="266" r:id="rId9"/>
    <p:sldId id="263" r:id="rId10"/>
    <p:sldId id="290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80" r:id="rId19"/>
    <p:sldId id="287" r:id="rId20"/>
    <p:sldId id="288" r:id="rId21"/>
    <p:sldId id="289" r:id="rId22"/>
    <p:sldId id="291" r:id="rId23"/>
    <p:sldId id="292" r:id="rId24"/>
    <p:sldId id="281" r:id="rId25"/>
    <p:sldId id="282" r:id="rId26"/>
    <p:sldId id="283" r:id="rId27"/>
    <p:sldId id="284" r:id="rId28"/>
    <p:sldId id="285" r:id="rId29"/>
    <p:sldId id="286" r:id="rId30"/>
    <p:sldId id="293" r:id="rId31"/>
    <p:sldId id="2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adaptt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watch?v=NxvQPzrg2Wg&amp;t=152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2GL3NAWQ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aptt.org/" TargetMode="External"/><Relationship Id="rId3" Type="http://schemas.openxmlformats.org/officeDocument/2006/relationships/hyperlink" Target="https://www.humanedecisions.com/sir-paul-mccartney-if-slaughterhouses-had-glass-walls-everyone-would-be-vegetarian/" TargetMode="External"/><Relationship Id="rId7" Type="http://schemas.openxmlformats.org/officeDocument/2006/relationships/hyperlink" Target="https://www.youtube.com/watch?v=NxvQPzrg2Wg&amp;t=152s" TargetMode="External"/><Relationship Id="rId2" Type="http://schemas.openxmlformats.org/officeDocument/2006/relationships/hyperlink" Target="https://www.bbc.com/news/health-470573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o2GL3NAWQU" TargetMode="External"/><Relationship Id="rId5" Type="http://schemas.openxmlformats.org/officeDocument/2006/relationships/hyperlink" Target="https://www.youtube.com/watch?v=ouAccsTzlGU" TargetMode="External"/><Relationship Id="rId4" Type="http://schemas.openxmlformats.org/officeDocument/2006/relationships/hyperlink" Target="https://www.enviprofi.cz/33/ktera-odvetvi-prumyslu-jsou-nejnarocnejsi-na-vodu-uniqueidgOkE4NvrWuOKaQDKuox_Z5S1Gd1vllTbl8IFxXkt6lc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8415EB-BE98-4967-B603-92F7B735E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165" y="1482600"/>
            <a:ext cx="6400800" cy="44084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ja-JP" altLang="en-US" sz="6000" dirty="0"/>
              <a:t>肉を食べることは</a:t>
            </a:r>
            <a:br>
              <a:rPr lang="en-US" altLang="ja-JP" sz="6000" dirty="0"/>
            </a:br>
            <a:r>
              <a:rPr lang="ja-JP" altLang="en-US" sz="6000" dirty="0"/>
              <a:t>いいでしょうか、悪いでしょうか。</a:t>
            </a:r>
            <a:endParaRPr lang="cs-CZ" sz="6000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Obrázek 3" descr="Obsah obrázku osoba, jídlo, sendvič, muž&#10;&#10;Popis byl vytvořen automaticky">
            <a:extLst>
              <a:ext uri="{FF2B5EF4-FFF2-40B4-BE49-F238E27FC236}">
                <a16:creationId xmlns:a16="http://schemas.microsoft.com/office/drawing/2014/main" id="{7152D155-98D4-4CC0-B139-26DAB78AE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0" r="27718" b="-3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763DEF8C-9433-44F2-A361-EFF3F3A7D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286" y="171175"/>
            <a:ext cx="6241774" cy="6515649"/>
          </a:xfrm>
        </p:spPr>
      </p:pic>
    </p:spTree>
    <p:extLst>
      <p:ext uri="{BB962C8B-B14F-4D97-AF65-F5344CB8AC3E}">
        <p14:creationId xmlns:p14="http://schemas.microsoft.com/office/powerpoint/2010/main" val="211064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FE3E-FB7B-4EDC-B640-F3703269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どちらの方が元気ですか</a:t>
            </a:r>
            <a:endParaRPr lang="cs-CZ" dirty="0"/>
          </a:p>
        </p:txBody>
      </p:sp>
      <p:pic>
        <p:nvPicPr>
          <p:cNvPr id="5" name="Zástupný obsah 4" descr="Obsah obrázku text, kniha, muž&#10;&#10;Popis byl vytvořen automaticky">
            <a:extLst>
              <a:ext uri="{FF2B5EF4-FFF2-40B4-BE49-F238E27FC236}">
                <a16:creationId xmlns:a16="http://schemas.microsoft.com/office/drawing/2014/main" id="{194B1CCC-AFA4-45CC-BE49-F67CE6D2A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912" y="1235767"/>
            <a:ext cx="3115918" cy="3115918"/>
          </a:xfrm>
        </p:spPr>
      </p:pic>
      <p:pic>
        <p:nvPicPr>
          <p:cNvPr id="7" name="Obrázek 6" descr="Obsah obrázku osoba, interiér, usmívající se, žena&#10;&#10;Popis byl vytvořen automaticky">
            <a:extLst>
              <a:ext uri="{FF2B5EF4-FFF2-40B4-BE49-F238E27FC236}">
                <a16:creationId xmlns:a16="http://schemas.microsoft.com/office/drawing/2014/main" id="{1DD7A6C2-FD0D-4ED1-A10A-5FBB38BB5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12" y="4351685"/>
            <a:ext cx="3444519" cy="2337352"/>
          </a:xfrm>
          <a:prstGeom prst="rect">
            <a:avLst/>
          </a:prstGeom>
        </p:spPr>
      </p:pic>
      <p:pic>
        <p:nvPicPr>
          <p:cNvPr id="4" name="Obrázek 3" descr="Obsah obrázku osoba, exteriér, žena, usmívající se&#10;&#10;Popis byl vytvořen automaticky">
            <a:extLst>
              <a:ext uri="{FF2B5EF4-FFF2-40B4-BE49-F238E27FC236}">
                <a16:creationId xmlns:a16="http://schemas.microsoft.com/office/drawing/2014/main" id="{5B3AB091-FA1E-4E08-9E80-B6AC2B981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566" y="1402588"/>
            <a:ext cx="4776246" cy="47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DE2BD-3247-458B-AD25-F5262ACE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podepsat, vsedě, držení, muž&#10;&#10;Popis byl vytvořen automaticky">
            <a:extLst>
              <a:ext uri="{FF2B5EF4-FFF2-40B4-BE49-F238E27FC236}">
                <a16:creationId xmlns:a16="http://schemas.microsoft.com/office/drawing/2014/main" id="{AE8BA6C7-86B3-4BD5-ADDB-E97558250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891" y="838200"/>
            <a:ext cx="6316617" cy="5181600"/>
          </a:xfrm>
        </p:spPr>
      </p:pic>
    </p:spTree>
    <p:extLst>
      <p:ext uri="{BB962C8B-B14F-4D97-AF65-F5344CB8AC3E}">
        <p14:creationId xmlns:p14="http://schemas.microsoft.com/office/powerpoint/2010/main" val="206222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08DEB-0472-4579-8C80-F2FADEAB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環境の影響</a:t>
            </a:r>
            <a:endParaRPr lang="cs-CZ" dirty="0"/>
          </a:p>
        </p:txBody>
      </p:sp>
      <p:pic>
        <p:nvPicPr>
          <p:cNvPr id="8" name="Zástupný obsah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28CFFE71-D3DA-408F-9AEC-34CDA8B84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611" y="1305922"/>
            <a:ext cx="4580804" cy="5253904"/>
          </a:xfrm>
        </p:spPr>
      </p:pic>
    </p:spTree>
    <p:extLst>
      <p:ext uri="{BB962C8B-B14F-4D97-AF65-F5344CB8AC3E}">
        <p14:creationId xmlns:p14="http://schemas.microsoft.com/office/powerpoint/2010/main" val="422446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EAF27-E76A-4E99-A8B4-D473725B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肉の生産の放出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5A7E0C6-EAF7-46BB-A4AA-16C061920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435" y="1852678"/>
            <a:ext cx="6203850" cy="4750377"/>
          </a:xfrm>
        </p:spPr>
      </p:pic>
    </p:spTree>
    <p:extLst>
      <p:ext uri="{BB962C8B-B14F-4D97-AF65-F5344CB8AC3E}">
        <p14:creationId xmlns:p14="http://schemas.microsoft.com/office/powerpoint/2010/main" val="100168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A5C2F-4E7F-4AC4-B629-1D8A980F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動物の苦しみ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FA59D-FAB3-464C-9108-195BD9F9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00342"/>
          </a:xfrm>
        </p:spPr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https://www.adaptt.org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A09878-6CEC-4B50-82A0-2A43AD52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321" y="1428750"/>
            <a:ext cx="6769758" cy="4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EC789-0581-47FF-A3D0-A743F21D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zastavit, podepsat&#10;&#10;Popis byl vytvořen automaticky">
            <a:extLst>
              <a:ext uri="{FF2B5EF4-FFF2-40B4-BE49-F238E27FC236}">
                <a16:creationId xmlns:a16="http://schemas.microsoft.com/office/drawing/2014/main" id="{E458F148-C19A-49AC-A96E-185AB914A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914" y="269051"/>
            <a:ext cx="6904171" cy="6319897"/>
          </a:xfrm>
        </p:spPr>
      </p:pic>
    </p:spTree>
    <p:extLst>
      <p:ext uri="{BB962C8B-B14F-4D97-AF65-F5344CB8AC3E}">
        <p14:creationId xmlns:p14="http://schemas.microsoft.com/office/powerpoint/2010/main" val="255618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ADB8C-0790-48B9-9DA3-9624DDF4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144BFF1-0814-4BBB-929D-771F62DC5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42" y="577362"/>
            <a:ext cx="5472918" cy="5472918"/>
          </a:xfrm>
        </p:spPr>
      </p:pic>
    </p:spTree>
    <p:extLst>
      <p:ext uri="{BB962C8B-B14F-4D97-AF65-F5344CB8AC3E}">
        <p14:creationId xmlns:p14="http://schemas.microsoft.com/office/powerpoint/2010/main" val="77951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92D8-ACAF-41D2-9D48-EF7D295B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工場農場にあった動物の寿命</a:t>
            </a:r>
            <a:br>
              <a:rPr lang="ja-JP" altLang="en-US" dirty="0"/>
            </a:br>
            <a:br>
              <a:rPr lang="ja-JP" altLang="en-US" dirty="0"/>
            </a:br>
            <a:endParaRPr lang="cs-CZ" dirty="0"/>
          </a:p>
        </p:txBody>
      </p:sp>
      <p:pic>
        <p:nvPicPr>
          <p:cNvPr id="9" name="Zástupný obsah 8" descr="Obsah obrázku jídlo&#10;&#10;Popis byl vytvořen automaticky">
            <a:extLst>
              <a:ext uri="{FF2B5EF4-FFF2-40B4-BE49-F238E27FC236}">
                <a16:creationId xmlns:a16="http://schemas.microsoft.com/office/drawing/2014/main" id="{79548D74-D186-4CBC-9AC5-AC8E9681F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184" y="1429579"/>
            <a:ext cx="5130248" cy="5130248"/>
          </a:xfrm>
        </p:spPr>
      </p:pic>
    </p:spTree>
    <p:extLst>
      <p:ext uri="{BB962C8B-B14F-4D97-AF65-F5344CB8AC3E}">
        <p14:creationId xmlns:p14="http://schemas.microsoft.com/office/powerpoint/2010/main" val="211536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810BE-48FC-4ACA-9748-E3954235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工場式農場の生活条件 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658F81-822E-439D-AAA6-3CA73860B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00" y="1868284"/>
            <a:ext cx="4651513" cy="243079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015C5B1-EE32-4138-8454-D260BEB6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13" y="1868284"/>
            <a:ext cx="3649873" cy="24288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BFBDBCC-942B-4ACC-8012-9190D1C1F5D2}"/>
              </a:ext>
            </a:extLst>
          </p:cNvPr>
          <p:cNvSpPr/>
          <p:nvPr/>
        </p:nvSpPr>
        <p:spPr>
          <a:xfrm>
            <a:off x="1371600" y="57297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https://www.youtube.com/watch?v=NxvQPzrg2Wg&amp;t=152s</a:t>
            </a:r>
            <a:r>
              <a:rPr lang="cs-CZ" dirty="0"/>
              <a:t> 3:40 – 4:58</a:t>
            </a:r>
          </a:p>
        </p:txBody>
      </p:sp>
      <p:pic>
        <p:nvPicPr>
          <p:cNvPr id="7" name="Obrázek 6" descr="Obsah obrázku budova, zvíře, plot, vsedě&#10;&#10;Popis byl vytvořen automaticky">
            <a:extLst>
              <a:ext uri="{FF2B5EF4-FFF2-40B4-BE49-F238E27FC236}">
                <a16:creationId xmlns:a16="http://schemas.microsoft.com/office/drawing/2014/main" id="{E2679DBC-C9C8-4215-BFEF-98E7C008C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14" y="4399175"/>
            <a:ext cx="4123778" cy="23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EA797-C3C2-4BDD-B1EA-DFCDACE1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毎年の肉の消費 </a:t>
            </a:r>
            <a:endParaRPr lang="cs-CZ" dirty="0"/>
          </a:p>
        </p:txBody>
      </p:sp>
      <p:pic>
        <p:nvPicPr>
          <p:cNvPr id="5" name="Zástupný obsah 4" descr="Obsah obrázku jídlo&#10;&#10;Popis byl vytvořen automaticky">
            <a:extLst>
              <a:ext uri="{FF2B5EF4-FFF2-40B4-BE49-F238E27FC236}">
                <a16:creationId xmlns:a16="http://schemas.microsoft.com/office/drawing/2014/main" id="{F93722EB-20D4-448E-A24C-264A8326D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525" y="1434239"/>
            <a:ext cx="7306949" cy="5126282"/>
          </a:xfrm>
        </p:spPr>
      </p:pic>
    </p:spTree>
    <p:extLst>
      <p:ext uri="{BB962C8B-B14F-4D97-AF65-F5344CB8AC3E}">
        <p14:creationId xmlns:p14="http://schemas.microsoft.com/office/powerpoint/2010/main" val="398496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tráva, kráva, plot, exteriér&#10;&#10;Popis byl vytvořen automaticky">
            <a:extLst>
              <a:ext uri="{FF2B5EF4-FFF2-40B4-BE49-F238E27FC236}">
                <a16:creationId xmlns:a16="http://schemas.microsoft.com/office/drawing/2014/main" id="{DEA56A96-8C51-4519-820B-9B4FD2FB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79" r="35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39AD3-9D50-499A-A321-575AF5A7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屠畜場　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8B366C-157F-416B-9623-2FAB3554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184" y="1530212"/>
            <a:ext cx="6980031" cy="5235023"/>
          </a:xfrm>
        </p:spPr>
      </p:pic>
    </p:spTree>
    <p:extLst>
      <p:ext uri="{BB962C8B-B14F-4D97-AF65-F5344CB8AC3E}">
        <p14:creationId xmlns:p14="http://schemas.microsoft.com/office/powerpoint/2010/main" val="125857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jídlo, stůl, talíř, paluba&#10;&#10;Popis byl vytvořen automaticky">
            <a:extLst>
              <a:ext uri="{FF2B5EF4-FFF2-40B4-BE49-F238E27FC236}">
                <a16:creationId xmlns:a16="http://schemas.microsoft.com/office/drawing/2014/main" id="{C9E22EAC-1D73-48A9-8B7F-5A50F2A8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spotřebič, pes, stůl, jídlo&#10;&#10;Popis byl vytvořen automaticky">
            <a:extLst>
              <a:ext uri="{FF2B5EF4-FFF2-40B4-BE49-F238E27FC236}">
                <a16:creationId xmlns:a16="http://schemas.microsoft.com/office/drawing/2014/main" id="{0AE252CB-C9BA-4ED2-86BA-ECD4F9A10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B7EE4-3DEB-4EA4-A608-135BD6BF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グラスヴォールのプロジェクト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75BF665-556F-4989-9E6E-48E5F10E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3" t="30927" r="23777" b="46834"/>
          <a:stretch/>
        </p:blipFill>
        <p:spPr>
          <a:xfrm>
            <a:off x="2090165" y="2383734"/>
            <a:ext cx="8882635" cy="2517913"/>
          </a:xfrm>
        </p:spPr>
      </p:pic>
    </p:spTree>
    <p:extLst>
      <p:ext uri="{BB962C8B-B14F-4D97-AF65-F5344CB8AC3E}">
        <p14:creationId xmlns:p14="http://schemas.microsoft.com/office/powerpoint/2010/main" val="123231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4181C-7188-41D8-AEDD-4E1178E2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171661"/>
          </a:xfrm>
        </p:spPr>
        <p:txBody>
          <a:bodyPr>
            <a:normAutofit/>
          </a:bodyPr>
          <a:lstStyle/>
          <a:p>
            <a:pPr algn="ctr"/>
            <a:br>
              <a:rPr lang="cs-CZ" altLang="ja-JP" dirty="0"/>
            </a:br>
            <a:br>
              <a:rPr lang="cs-CZ" altLang="ja-JP" dirty="0"/>
            </a:br>
            <a:br>
              <a:rPr lang="cs-CZ" altLang="ja-JP" dirty="0"/>
            </a:br>
            <a:r>
              <a:rPr lang="ja-JP" altLang="en-US" dirty="0"/>
              <a:t>スピーシーズム </a:t>
            </a:r>
            <a:r>
              <a:rPr lang="en-US" altLang="ja-JP" dirty="0"/>
              <a:t>(</a:t>
            </a:r>
            <a:r>
              <a:rPr lang="en-US" altLang="ja-JP" dirty="0" err="1"/>
              <a:t>spiecism</a:t>
            </a:r>
            <a:r>
              <a:rPr lang="en-US" altLang="ja-JP" dirty="0"/>
              <a:t>)</a:t>
            </a:r>
            <a:r>
              <a:rPr lang="ja-JP" altLang="en-US" dirty="0"/>
              <a:t>、</a:t>
            </a:r>
            <a:br>
              <a:rPr lang="cs-CZ" altLang="ja-JP" dirty="0"/>
            </a:br>
            <a:r>
              <a:rPr lang="ja-JP" altLang="en-US" dirty="0"/>
              <a:t>カーニズム </a:t>
            </a:r>
            <a:r>
              <a:rPr lang="en-US" altLang="ja-JP" dirty="0"/>
              <a:t>(carnism)</a:t>
            </a:r>
            <a:br>
              <a:rPr lang="ja-JP" altLang="en-US" dirty="0"/>
            </a:br>
            <a:br>
              <a:rPr lang="ja-JP" alt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5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3FC8F-91B0-4CF7-92AE-08D9C1FC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スピーシーズム </a:t>
            </a:r>
            <a:r>
              <a:rPr lang="en-US" altLang="ja-JP" dirty="0"/>
              <a:t>(</a:t>
            </a:r>
            <a:r>
              <a:rPr lang="en-US" altLang="ja-JP" dirty="0" err="1"/>
              <a:t>spiecism</a:t>
            </a:r>
            <a:r>
              <a:rPr lang="en-US" altLang="ja-JP" dirty="0"/>
              <a:t>)</a:t>
            </a:r>
            <a:br>
              <a:rPr lang="ja-JP" altLang="en-US" dirty="0"/>
            </a:br>
            <a:br>
              <a:rPr lang="ja-JP" altLang="en-US" dirty="0"/>
            </a:br>
            <a:endParaRPr lang="cs-CZ" dirty="0"/>
          </a:p>
        </p:txBody>
      </p:sp>
      <p:pic>
        <p:nvPicPr>
          <p:cNvPr id="9" name="Zástupný obsah 8" descr="Obsah obrázku kreslení&#10;&#10;Popis byl vytvořen automaticky">
            <a:extLst>
              <a:ext uri="{FF2B5EF4-FFF2-40B4-BE49-F238E27FC236}">
                <a16:creationId xmlns:a16="http://schemas.microsoft.com/office/drawing/2014/main" id="{1625CDE8-6AC2-43D8-A29D-7CF091D42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14" r="47459"/>
          <a:stretch/>
        </p:blipFill>
        <p:spPr>
          <a:xfrm>
            <a:off x="3843130" y="1928040"/>
            <a:ext cx="4658140" cy="4244160"/>
          </a:xfrm>
        </p:spPr>
      </p:pic>
    </p:spTree>
    <p:extLst>
      <p:ext uri="{BB962C8B-B14F-4D97-AF65-F5344CB8AC3E}">
        <p14:creationId xmlns:p14="http://schemas.microsoft.com/office/powerpoint/2010/main" val="216712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CFE6-FCDD-42D0-9552-2044A1C1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カーニズム </a:t>
            </a:r>
            <a:r>
              <a:rPr lang="en-US" altLang="ja-JP" dirty="0"/>
              <a:t>(carnism)</a:t>
            </a:r>
            <a:br>
              <a:rPr lang="ja-JP" altLang="en-US" dirty="0"/>
            </a:br>
            <a:br>
              <a:rPr lang="ja-JP" altLang="en-US" dirty="0"/>
            </a:br>
            <a:endParaRPr lang="cs-CZ" dirty="0"/>
          </a:p>
        </p:txBody>
      </p:sp>
      <p:pic>
        <p:nvPicPr>
          <p:cNvPr id="5" name="Zástupný obsah 4" descr="Obsah obrázku tráva, savci, zvíře, kráva&#10;&#10;Popis byl vytvořen automaticky">
            <a:extLst>
              <a:ext uri="{FF2B5EF4-FFF2-40B4-BE49-F238E27FC236}">
                <a16:creationId xmlns:a16="http://schemas.microsoft.com/office/drawing/2014/main" id="{C14ACBB9-2E6B-4C44-93E8-42DDCBE93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829" y="2171700"/>
            <a:ext cx="4612171" cy="2838259"/>
          </a:xfrm>
        </p:spPr>
      </p:pic>
      <p:pic>
        <p:nvPicPr>
          <p:cNvPr id="7" name="Obrázek 6" descr="Obsah obrázku sníh, pes, žena, vsedě&#10;&#10;Popis byl vytvořen automaticky">
            <a:extLst>
              <a:ext uri="{FF2B5EF4-FFF2-40B4-BE49-F238E27FC236}">
                <a16:creationId xmlns:a16="http://schemas.microsoft.com/office/drawing/2014/main" id="{A3CAD2C0-993E-4482-B1E8-C1B070195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29" y="1348408"/>
            <a:ext cx="4161183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D00C2-1686-4F0D-9012-F6642166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違い</a:t>
            </a:r>
            <a:endParaRPr lang="cs-CZ" dirty="0"/>
          </a:p>
        </p:txBody>
      </p:sp>
      <p:pic>
        <p:nvPicPr>
          <p:cNvPr id="5" name="Zástupný obsah 4" descr="Obsah obrázku snímek obrazovky, monitor, počítač, obrazovka&#10;&#10;Popis byl vytvořen automaticky">
            <a:extLst>
              <a:ext uri="{FF2B5EF4-FFF2-40B4-BE49-F238E27FC236}">
                <a16:creationId xmlns:a16="http://schemas.microsoft.com/office/drawing/2014/main" id="{55943E00-B8F4-4EC8-AB7A-E6769820D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54" t="31595" r="11297" b="41277"/>
          <a:stretch/>
        </p:blipFill>
        <p:spPr>
          <a:xfrm>
            <a:off x="1371600" y="2171700"/>
            <a:ext cx="10211504" cy="275645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0DF0EC9-A838-4314-A6CD-E5C87F700F08}"/>
              </a:ext>
            </a:extLst>
          </p:cNvPr>
          <p:cNvSpPr/>
          <p:nvPr/>
        </p:nvSpPr>
        <p:spPr>
          <a:xfrm>
            <a:off x="1371600" y="5550212"/>
            <a:ext cx="729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https://www.youtube.com/watch?v=ao2GL3NAWQU</a:t>
            </a:r>
            <a:r>
              <a:rPr lang="cs-CZ" dirty="0"/>
              <a:t> – 3:39 - 4:41</a:t>
            </a:r>
            <a:r>
              <a:rPr lang="ja-JP" altLang="en-US" dirty="0"/>
              <a:t>　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73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DE36C5-4E0B-461A-9780-B0231C07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977947"/>
            <a:ext cx="10720685" cy="13756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cs-CZ" altLang="ja-JP" dirty="0"/>
            </a:br>
            <a:br>
              <a:rPr lang="cs-CZ" altLang="ja-JP" dirty="0"/>
            </a:br>
            <a:br>
              <a:rPr lang="cs-CZ" altLang="ja-JP" dirty="0"/>
            </a:br>
            <a:br>
              <a:rPr lang="cs-CZ" altLang="ja-JP" dirty="0"/>
            </a:br>
            <a:br>
              <a:rPr lang="cs-CZ" altLang="ja-JP" dirty="0"/>
            </a:br>
            <a:br>
              <a:rPr lang="cs-CZ" altLang="ja-JP" dirty="0"/>
            </a:br>
            <a:br>
              <a:rPr lang="ja-JP" altLang="en-US" sz="4800" dirty="0"/>
            </a:br>
            <a:r>
              <a:rPr lang="ja-JP" altLang="en-US" dirty="0"/>
              <a:t>本、映画</a:t>
            </a:r>
            <a:br>
              <a:rPr lang="ja-JP" altLang="en-US" sz="4800" dirty="0"/>
            </a:br>
            <a:endParaRPr lang="en-US" sz="4800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snímek obrazovky, jídlo&#10;&#10;Popis byl vytvořen automaticky">
            <a:extLst>
              <a:ext uri="{FF2B5EF4-FFF2-40B4-BE49-F238E27FC236}">
                <a16:creationId xmlns:a16="http://schemas.microsoft.com/office/drawing/2014/main" id="{F089F05C-5B05-4D62-B0EB-F7F55CE0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80" y="571500"/>
            <a:ext cx="2374442" cy="3615629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C496141C-078E-4B10-A011-C63FFF62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65" y="571500"/>
            <a:ext cx="2406036" cy="3615629"/>
          </a:xfrm>
          <a:prstGeom prst="rect">
            <a:avLst/>
          </a:prstGeom>
        </p:spPr>
      </p:pic>
      <p:pic>
        <p:nvPicPr>
          <p:cNvPr id="5" name="Zástupný obsah 4" descr="Obsah obrázku jídlo, kočka&#10;&#10;Popis byl vytvořen automaticky">
            <a:extLst>
              <a:ext uri="{FF2B5EF4-FFF2-40B4-BE49-F238E27FC236}">
                <a16:creationId xmlns:a16="http://schemas.microsoft.com/office/drawing/2014/main" id="{D6610FA3-5010-4075-A050-A5409A7BE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600000">
            <a:off x="8195300" y="1377568"/>
            <a:ext cx="3561766" cy="200349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381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83CECA7-5ED5-4ADE-8E2A-D066C24D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219" y="159164"/>
            <a:ext cx="6583561" cy="6539671"/>
          </a:xfrm>
        </p:spPr>
      </p:pic>
    </p:spTree>
    <p:extLst>
      <p:ext uri="{BB962C8B-B14F-4D97-AF65-F5344CB8AC3E}">
        <p14:creationId xmlns:p14="http://schemas.microsoft.com/office/powerpoint/2010/main" val="2729842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11F09-5DB0-44EE-9710-49BC5ABC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質問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A18C7-257B-4722-809D-9AACF753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肉を食べることは良いでしょうか、悪いでしょうか。</a:t>
            </a:r>
            <a:endParaRPr lang="en-US" altLang="ja-JP" dirty="0"/>
          </a:p>
          <a:p>
            <a:r>
              <a:rPr lang="ja-JP" altLang="en-US" dirty="0"/>
              <a:t>動物のために何か変えられますか。</a:t>
            </a:r>
            <a:endParaRPr lang="en-US" altLang="ja-JP" dirty="0"/>
          </a:p>
          <a:p>
            <a:r>
              <a:rPr lang="ja-JP" altLang="en-US" dirty="0"/>
              <a:t>肉を食べているは健康のた</a:t>
            </a:r>
            <a:r>
              <a:rPr lang="ja-JP" altLang="en-US"/>
              <a:t>めに悪いで</a:t>
            </a:r>
            <a:r>
              <a:rPr lang="ja-JP" altLang="en-US" dirty="0"/>
              <a:t>しょうか。</a:t>
            </a:r>
            <a:endParaRPr lang="en-US" altLang="ja-JP" dirty="0"/>
          </a:p>
          <a:p>
            <a:r>
              <a:rPr lang="ja-JP" altLang="en-US" dirty="0"/>
              <a:t>皆動物は同じだと思いますか。</a:t>
            </a:r>
            <a:endParaRPr lang="en-US" altLang="ja-JP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51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F870-82ED-4F70-909B-4590ECB3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7EC3E-B802-497F-ABA6-2F270417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https://www.bbc.com/news/health-47057341</a:t>
            </a:r>
            <a:endParaRPr lang="cs-CZ" dirty="0"/>
          </a:p>
          <a:p>
            <a:r>
              <a:rPr lang="cs-CZ" dirty="0">
                <a:hlinkClick r:id="rId3"/>
              </a:rPr>
              <a:t>https://www.humanedecisions.com/sir-paul-mccartney-if-slaughterhouses-had-glass-walls-everyone-would-be-vegetarian/</a:t>
            </a:r>
            <a:endParaRPr lang="cs-CZ" dirty="0"/>
          </a:p>
          <a:p>
            <a:r>
              <a:rPr lang="cs-CZ" dirty="0">
                <a:hlinkClick r:id="rId4"/>
              </a:rPr>
              <a:t>https://www.enviprofi.cz/33/ktera-odvetvi-prumyslu-jsou-nejnarocnejsi-na-vodu-uniqueidgOkE4NvrWuOKaQDKuox_Z5S1Gd1vllTbl8IFxXkt6lc/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https://www.youtube.com/watch?v=ouAccsTzlGU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https://www.youtube.com/watch?v=ao2GL3NAWQU</a:t>
            </a:r>
            <a:endParaRPr lang="cs-CZ" dirty="0"/>
          </a:p>
          <a:p>
            <a:r>
              <a:rPr lang="cs-CZ" dirty="0">
                <a:hlinkClick r:id="rId7"/>
              </a:rPr>
              <a:t>https://www.youtube.com/watch?v=NxvQPzrg2Wg&amp;t=152s</a:t>
            </a:r>
            <a:endParaRPr lang="cs-CZ" dirty="0"/>
          </a:p>
          <a:p>
            <a:r>
              <a:rPr lang="cs-CZ" dirty="0">
                <a:hlinkClick r:id="rId8"/>
              </a:rPr>
              <a:t>https://www.adaptt.org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2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C196-FD23-4241-B149-DF031238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361FFCB-CCBE-4162-B0AD-D65E1977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741" y="336173"/>
            <a:ext cx="6168518" cy="6185653"/>
          </a:xfrm>
        </p:spPr>
      </p:pic>
    </p:spTree>
    <p:extLst>
      <p:ext uri="{BB962C8B-B14F-4D97-AF65-F5344CB8AC3E}">
        <p14:creationId xmlns:p14="http://schemas.microsoft.com/office/powerpoint/2010/main" val="345084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D7C85-5712-46C2-A803-BE8049CE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肉の中は何ですか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5F394-9B9D-4333-964D-9DA5CBBF8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必須アミノ酸、 亜鉛、 ビタミン</a:t>
            </a:r>
            <a:r>
              <a:rPr lang="cs-CZ" dirty="0"/>
              <a:t>B12</a:t>
            </a:r>
            <a:endParaRPr lang="en-US" altLang="ja-JP" dirty="0"/>
          </a:p>
          <a:p>
            <a:r>
              <a:rPr lang="ja-JP" altLang="en-US" dirty="0"/>
              <a:t>栄養素、タンパク質　</a:t>
            </a:r>
            <a:endParaRPr lang="en-US" altLang="ja-JP" dirty="0"/>
          </a:p>
          <a:p>
            <a:r>
              <a:rPr lang="ja-JP" altLang="en-US" dirty="0"/>
              <a:t>植物に替えやすい</a:t>
            </a:r>
            <a:endParaRPr lang="en-US" altLang="ja-JP" dirty="0"/>
          </a:p>
          <a:p>
            <a:endParaRPr lang="cs-CZ" dirty="0"/>
          </a:p>
        </p:txBody>
      </p:sp>
      <p:pic>
        <p:nvPicPr>
          <p:cNvPr id="5" name="Obrázek 4" descr="Obsah obrázku jídlo, ovoce&#10;&#10;Popis byl vytvořen automaticky">
            <a:extLst>
              <a:ext uri="{FF2B5EF4-FFF2-40B4-BE49-F238E27FC236}">
                <a16:creationId xmlns:a16="http://schemas.microsoft.com/office/drawing/2014/main" id="{F8121D18-7042-44CB-8E9B-8A8FC1DD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00" y="3305445"/>
            <a:ext cx="4470793" cy="31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D93D8-25EA-4EC5-9CD1-E12E1B1A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ガン</a:t>
            </a:r>
            <a:endParaRPr lang="cs-CZ" dirty="0"/>
          </a:p>
        </p:txBody>
      </p:sp>
      <p:pic>
        <p:nvPicPr>
          <p:cNvPr id="5" name="Zástupný obsah 4" descr="Obsah obrázku jídlo, stůl, kobliha, talíř&#10;&#10;Popis byl vytvořen automaticky">
            <a:extLst>
              <a:ext uri="{FF2B5EF4-FFF2-40B4-BE49-F238E27FC236}">
                <a16:creationId xmlns:a16="http://schemas.microsoft.com/office/drawing/2014/main" id="{0E83D776-897D-49B2-8DAC-01043B30F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287" y="1428750"/>
            <a:ext cx="4586914" cy="3050485"/>
          </a:xfrm>
        </p:spPr>
      </p:pic>
      <p:pic>
        <p:nvPicPr>
          <p:cNvPr id="7" name="Obrázek 6" descr="Obsah obrázku stůl, vsedě, jídlo, vidlička&#10;&#10;Popis byl vytvořen automaticky">
            <a:extLst>
              <a:ext uri="{FF2B5EF4-FFF2-40B4-BE49-F238E27FC236}">
                <a16:creationId xmlns:a16="http://schemas.microsoft.com/office/drawing/2014/main" id="{8AB6BF3C-A31B-4EBA-9E75-0F905813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22" y="3429000"/>
            <a:ext cx="5728958" cy="30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3816F-4A86-4269-AF25-496A92D4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抗生物質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A8D1C3-9D5A-4BA5-A9CC-F2DE8558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3" y="1717141"/>
            <a:ext cx="5261113" cy="3423718"/>
          </a:xfrm>
          <a:prstGeom prst="rect">
            <a:avLst/>
          </a:prstGeom>
        </p:spPr>
      </p:pic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3BB5361F-A569-468F-BB35-F5C44363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4139" y="1717141"/>
            <a:ext cx="6368811" cy="4153572"/>
          </a:xfrm>
        </p:spPr>
      </p:pic>
    </p:spTree>
    <p:extLst>
      <p:ext uri="{BB962C8B-B14F-4D97-AF65-F5344CB8AC3E}">
        <p14:creationId xmlns:p14="http://schemas.microsoft.com/office/powerpoint/2010/main" val="62285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DAE74-55C9-4FE4-82D7-63E87BA5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BCC461AA-692A-4413-ABB8-553A0E194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298" y="120098"/>
            <a:ext cx="6617804" cy="66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C34BE-A203-41D9-8622-3EA1A0F7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pPr algn="ctr"/>
            <a:r>
              <a:rPr lang="ja-JP" altLang="en-US" dirty="0"/>
              <a:t>人の健康への影響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38420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357</Words>
  <Application>Microsoft Office PowerPoint</Application>
  <PresentationFormat>Širokoúhlá obrazovka</PresentationFormat>
  <Paragraphs>46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Franklin Gothic Book</vt:lpstr>
      <vt:lpstr>Oříznutí</vt:lpstr>
      <vt:lpstr>Prezentace aplikace PowerPoint</vt:lpstr>
      <vt:lpstr>毎年の肉の消費 </vt:lpstr>
      <vt:lpstr>Prezentace aplikace PowerPoint</vt:lpstr>
      <vt:lpstr>Prezentace aplikace PowerPoint</vt:lpstr>
      <vt:lpstr>肉の中は何ですか</vt:lpstr>
      <vt:lpstr>ガン</vt:lpstr>
      <vt:lpstr>抗生物質</vt:lpstr>
      <vt:lpstr>Prezentace aplikace PowerPoint</vt:lpstr>
      <vt:lpstr>人の健康への影響</vt:lpstr>
      <vt:lpstr>Prezentace aplikace PowerPoint</vt:lpstr>
      <vt:lpstr>どちらの方が元気ですか</vt:lpstr>
      <vt:lpstr>Prezentace aplikace PowerPoint</vt:lpstr>
      <vt:lpstr>環境の影響</vt:lpstr>
      <vt:lpstr>肉の生産の放出</vt:lpstr>
      <vt:lpstr>動物の苦しみ</vt:lpstr>
      <vt:lpstr>Prezentace aplikace PowerPoint</vt:lpstr>
      <vt:lpstr>Prezentace aplikace PowerPoint</vt:lpstr>
      <vt:lpstr>工場農場にあった動物の寿命  </vt:lpstr>
      <vt:lpstr>工場式農場の生活条件 </vt:lpstr>
      <vt:lpstr>Prezentace aplikace PowerPoint</vt:lpstr>
      <vt:lpstr>屠畜場　</vt:lpstr>
      <vt:lpstr>Prezentace aplikace PowerPoint</vt:lpstr>
      <vt:lpstr>Prezentace aplikace PowerPoint</vt:lpstr>
      <vt:lpstr>グラスヴォールのプロジェクト</vt:lpstr>
      <vt:lpstr>   スピーシーズム (spiecism)、 カーニズム (carnism)  </vt:lpstr>
      <vt:lpstr>スピーシーズム (spiecism)  </vt:lpstr>
      <vt:lpstr>カーニズム (carnism)  </vt:lpstr>
      <vt:lpstr>違い</vt:lpstr>
      <vt:lpstr>       本、映画 </vt:lpstr>
      <vt:lpstr>質問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Kovalská</dc:creator>
  <cp:lastModifiedBy>Tereza Kovalská</cp:lastModifiedBy>
  <cp:revision>6</cp:revision>
  <dcterms:created xsi:type="dcterms:W3CDTF">2019-10-21T05:42:37Z</dcterms:created>
  <dcterms:modified xsi:type="dcterms:W3CDTF">2019-10-21T11:57:46Z</dcterms:modified>
</cp:coreProperties>
</file>