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60" r:id="rId4"/>
  </p:sldMasterIdLst>
  <p:notesMasterIdLst>
    <p:notesMasterId r:id="rId24"/>
  </p:notesMasterIdLst>
  <p:handoutMasterIdLst>
    <p:handoutMasterId r:id="rId25"/>
  </p:handoutMasterIdLst>
  <p:sldIdLst>
    <p:sldId id="257" r:id="rId5"/>
    <p:sldId id="266" r:id="rId6"/>
    <p:sldId id="275" r:id="rId7"/>
    <p:sldId id="276" r:id="rId8"/>
    <p:sldId id="277" r:id="rId9"/>
    <p:sldId id="278" r:id="rId10"/>
    <p:sldId id="279" r:id="rId11"/>
    <p:sldId id="261" r:id="rId12"/>
    <p:sldId id="274" r:id="rId13"/>
    <p:sldId id="288" r:id="rId14"/>
    <p:sldId id="280" r:id="rId15"/>
    <p:sldId id="281" r:id="rId16"/>
    <p:sldId id="282" r:id="rId17"/>
    <p:sldId id="283" r:id="rId18"/>
    <p:sldId id="284" r:id="rId19"/>
    <p:sldId id="287" r:id="rId20"/>
    <p:sldId id="285" r:id="rId21"/>
    <p:sldId id="286" r:id="rId22"/>
    <p:sldId id="273" r:id="rId23"/>
  </p:sldIdLst>
  <p:sldSz cx="12192000" cy="6858000"/>
  <p:notesSz cx="6858000" cy="9144000"/>
  <p:defaultTextStyle>
    <a:defPPr rtl="0">
      <a:defRPr lang="cs-cz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28"/>
  </p:normalViewPr>
  <p:slideViewPr>
    <p:cSldViewPr snapToGrid="0" snapToObjects="1">
      <p:cViewPr varScale="1">
        <p:scale>
          <a:sx n="107" d="100"/>
          <a:sy n="107" d="100"/>
        </p:scale>
        <p:origin x="138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00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7F11823A-7DD4-49EE-8DA6-F89FE5AB64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D6E06D5-3CEF-4234-8DBA-9E9810F434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5014D-4F01-40D7-855E-F5F3967959BF}" type="datetimeFigureOut">
              <a:rPr lang="cs-CZ" smtClean="0"/>
              <a:t>10.12.2019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3208DA2-44CF-4026-AD3D-1E9611A9EC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278ECD4-2E56-49C9-AC0C-2292C11745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791FF6-D802-4A91-A70D-538A29C96D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24709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095DC0-4F3D-4502-928F-26F59606E1E8}" type="datetimeFigureOut">
              <a:rPr lang="cs-CZ" noProof="0" smtClean="0"/>
              <a:t>10.12.2019</a:t>
            </a:fld>
            <a:endParaRPr lang="cs-CZ" noProof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dirty="0"/>
              <a:t>Upravte styly předlohy textu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CDB275-2D67-46CF-B407-EBA4BCFF2B8C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8503344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DB275-2D67-46CF-B407-EBA4BCFF2B8C}" type="slidenum">
              <a:rPr lang="cs-CZ" noProof="0" smtClean="0"/>
              <a:t>1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377085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DB275-2D67-46CF-B407-EBA4BCFF2B8C}" type="slidenum">
              <a:rPr lang="cs-CZ" noProof="0" smtClean="0"/>
              <a:t>2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816426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DB275-2D67-46CF-B407-EBA4BCFF2B8C}" type="slidenum">
              <a:rPr lang="cs-CZ" noProof="0" smtClean="0"/>
              <a:t>8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752888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DB275-2D67-46CF-B407-EBA4BCFF2B8C}" type="slidenum">
              <a:rPr lang="cs-CZ" noProof="0" smtClean="0"/>
              <a:t>19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809249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1915128" y="1788454"/>
            <a:ext cx="8361229" cy="2098226"/>
          </a:xfrm>
        </p:spPr>
        <p:txBody>
          <a:bodyPr rtlCol="0"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679906" y="3956279"/>
            <a:ext cx="6831673" cy="1086237"/>
          </a:xfrm>
        </p:spPr>
        <p:txBody>
          <a:bodyPr rtlCol="0"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noProof="0"/>
              <a:t>Kliknutím můžete upravit styl předlohy podnadpisů.</a:t>
            </a:r>
          </a:p>
        </p:txBody>
      </p:sp>
      <p:sp>
        <p:nvSpPr>
          <p:cNvPr id="4" name="Zástupné datum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3D4DF6D9-5E3C-4563-AC3F-D5F21F43473F}" type="datetime1">
              <a:rPr lang="cs-CZ" noProof="0" smtClean="0"/>
              <a:t>10.12.2019</a:t>
            </a:fld>
            <a:endParaRPr lang="cs-CZ" noProof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 rtlCol="0"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69E57DC2-970A-4B3E-BB1C-7A09969E49DF}" type="slidenum">
              <a:rPr lang="cs-CZ" noProof="0" smtClean="0"/>
              <a:pPr rtl="0"/>
              <a:t>‹#›</a:t>
            </a:fld>
            <a:endParaRPr lang="cs-CZ" noProof="0"/>
          </a:p>
        </p:txBody>
      </p:sp>
      <p:grpSp>
        <p:nvGrpSpPr>
          <p:cNvPr id="7" name="Skupina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Volný tvar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Volný tvar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779624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vislý text 2"/>
          <p:cNvSpPr>
            <a:spLocks noGrp="1"/>
          </p:cNvSpPr>
          <p:nvPr>
            <p:ph type="body" orient="vert" idx="1" hasCustomPrompt="1"/>
          </p:nvPr>
        </p:nvSpPr>
        <p:spPr>
          <a:xfrm>
            <a:off x="1371600" y="2295525"/>
            <a:ext cx="9601200" cy="3571875"/>
          </a:xfrm>
        </p:spPr>
        <p:txBody>
          <a:bodyPr vert="eaVert" rtlCol="0"/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é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0CB49A7-3177-43E5-834D-8377119CF888}" type="datetime1">
              <a:rPr lang="cs-CZ" noProof="0" smtClean="0"/>
              <a:t>10.12.2019</a:t>
            </a:fld>
            <a:endParaRPr lang="cs-CZ" noProof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051425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 hasCustomPrompt="1"/>
          </p:nvPr>
        </p:nvSpPr>
        <p:spPr>
          <a:xfrm>
            <a:off x="9596561" y="624156"/>
            <a:ext cx="1565766" cy="5243244"/>
          </a:xfrm>
        </p:spPr>
        <p:txBody>
          <a:bodyPr vert="eaVert"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vislý text 2"/>
          <p:cNvSpPr>
            <a:spLocks noGrp="1"/>
          </p:cNvSpPr>
          <p:nvPr>
            <p:ph type="body" orient="vert" idx="1" hasCustomPrompt="1"/>
          </p:nvPr>
        </p:nvSpPr>
        <p:spPr>
          <a:xfrm>
            <a:off x="1371600" y="624156"/>
            <a:ext cx="8179641" cy="5243244"/>
          </a:xfrm>
        </p:spPr>
        <p:txBody>
          <a:bodyPr vert="eaVert" rtlCol="0"/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é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BC21EFE-3A96-4445-874B-460193A6198B}" type="datetime1">
              <a:rPr lang="cs-CZ" noProof="0" smtClean="0"/>
              <a:t>10.12.2019</a:t>
            </a:fld>
            <a:endParaRPr lang="cs-CZ" noProof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845499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é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809B5F9-0F54-4BF4-871E-4FC925748627}" type="datetime1">
              <a:rPr lang="cs-CZ" noProof="0" smtClean="0"/>
              <a:t>10.12.2019</a:t>
            </a:fld>
            <a:endParaRPr lang="cs-CZ" noProof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150405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65025" y="1301360"/>
            <a:ext cx="9612971" cy="2852737"/>
          </a:xfrm>
        </p:spPr>
        <p:txBody>
          <a:bodyPr rtlCol="0"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 hasCustomPrompt="1"/>
          </p:nvPr>
        </p:nvSpPr>
        <p:spPr>
          <a:xfrm>
            <a:off x="765025" y="4216328"/>
            <a:ext cx="9612971" cy="1143324"/>
          </a:xfrm>
        </p:spPr>
        <p:txBody>
          <a:bodyPr rtlCol="0"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4" name="Zástupné datum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9FEB2DA1-BD61-49CB-BCD5-B13C347F19DA}" type="datetime1">
              <a:rPr lang="cs-CZ" noProof="0" smtClean="0"/>
              <a:t>10.12.2019</a:t>
            </a:fld>
            <a:endParaRPr lang="cs-CZ" noProof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 rtlCol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69E57DC2-970A-4B3E-BB1C-7A09969E49DF}" type="slidenum">
              <a:rPr lang="cs-CZ" noProof="0" smtClean="0"/>
              <a:pPr rtl="0"/>
              <a:t>‹#›</a:t>
            </a:fld>
            <a:endParaRPr lang="cs-CZ" noProof="0"/>
          </a:p>
        </p:txBody>
      </p:sp>
      <p:sp>
        <p:nvSpPr>
          <p:cNvPr id="7" name="Volný tvar 6" title="Značka oříznutí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6659419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sz="half" idx="1" hasCustomPrompt="1"/>
          </p:nvPr>
        </p:nvSpPr>
        <p:spPr>
          <a:xfrm>
            <a:off x="1371600" y="2285999"/>
            <a:ext cx="4447786" cy="3581401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 hasCustomPrompt="1"/>
          </p:nvPr>
        </p:nvSpPr>
        <p:spPr>
          <a:xfrm>
            <a:off x="6525403" y="2285999"/>
            <a:ext cx="4447786" cy="3581401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é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FC89D3-942D-477E-AF03-27D4E8571117}" type="datetime1">
              <a:rPr lang="cs-CZ" noProof="0" smtClean="0"/>
              <a:t>10.12.2019</a:t>
            </a:fld>
            <a:endParaRPr lang="cs-CZ" noProof="0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332195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371600" y="685800"/>
            <a:ext cx="9601200" cy="14859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 hasCustomPrompt="1"/>
          </p:nvPr>
        </p:nvSpPr>
        <p:spPr>
          <a:xfrm>
            <a:off x="1371600" y="2340864"/>
            <a:ext cx="4443984" cy="823912"/>
          </a:xfrm>
        </p:spPr>
        <p:txBody>
          <a:bodyPr rtlCol="0"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 hasCustomPrompt="1"/>
          </p:nvPr>
        </p:nvSpPr>
        <p:spPr>
          <a:xfrm>
            <a:off x="1371600" y="3305207"/>
            <a:ext cx="4443984" cy="2562193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525014" y="2340864"/>
            <a:ext cx="4443984" cy="823912"/>
          </a:xfrm>
        </p:spPr>
        <p:txBody>
          <a:bodyPr rtlCol="0"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6" name="Zástupný obsah 5"/>
          <p:cNvSpPr>
            <a:spLocks noGrp="1"/>
          </p:cNvSpPr>
          <p:nvPr>
            <p:ph sz="quarter" idx="4" hasCustomPrompt="1"/>
          </p:nvPr>
        </p:nvSpPr>
        <p:spPr>
          <a:xfrm>
            <a:off x="6525014" y="3305207"/>
            <a:ext cx="4443984" cy="2562193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7" name="Zástupné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E91DD1-0665-4428-A215-77D11DB0723B}" type="datetime1">
              <a:rPr lang="cs-CZ" noProof="0" smtClean="0"/>
              <a:t>10.12.2019</a:t>
            </a:fld>
            <a:endParaRPr lang="cs-CZ" noProof="0"/>
          </a:p>
        </p:txBody>
      </p:sp>
      <p:sp>
        <p:nvSpPr>
          <p:cNvPr id="8" name="Zástupné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269596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é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2F7385F-21A4-4398-99D7-AE87F13E1711}" type="datetime1">
              <a:rPr lang="cs-CZ" noProof="0" smtClean="0"/>
              <a:t>10.12.2019</a:t>
            </a:fld>
            <a:endParaRPr lang="cs-CZ" noProof="0"/>
          </a:p>
        </p:txBody>
      </p:sp>
      <p:sp>
        <p:nvSpPr>
          <p:cNvPr id="4" name="Zástupné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592791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7D7ED1-0554-435F-87B4-A36F6F2118E6}" type="datetime1">
              <a:rPr lang="cs-CZ" noProof="0" smtClean="0"/>
              <a:t>10.12.2019</a:t>
            </a:fld>
            <a:endParaRPr lang="cs-CZ" noProof="0"/>
          </a:p>
        </p:txBody>
      </p:sp>
      <p:sp>
        <p:nvSpPr>
          <p:cNvPr id="3" name="Zástupné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809832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 title="Obrazec na pozadí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23900" y="685800"/>
            <a:ext cx="3855720" cy="2157884"/>
          </a:xfrm>
        </p:spPr>
        <p:txBody>
          <a:bodyPr rtlCol="0"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1" hasCustomPrompt="1"/>
          </p:nvPr>
        </p:nvSpPr>
        <p:spPr>
          <a:xfrm>
            <a:off x="6256020" y="685801"/>
            <a:ext cx="5212080" cy="5175250"/>
          </a:xfrm>
        </p:spPr>
        <p:txBody>
          <a:bodyPr rtlCol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 hasCustomPrompt="1"/>
          </p:nvPr>
        </p:nvSpPr>
        <p:spPr>
          <a:xfrm>
            <a:off x="723900" y="2856344"/>
            <a:ext cx="3855720" cy="3011056"/>
          </a:xfrm>
        </p:spPr>
        <p:txBody>
          <a:bodyPr rtlCol="0"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5" name="Zástupné datum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E54BC7EF-6651-42B6-AA1F-20E717DFF293}" type="datetime1">
              <a:rPr lang="cs-CZ" noProof="0" smtClean="0"/>
              <a:t>10.12.2019</a:t>
            </a:fld>
            <a:endParaRPr lang="cs-CZ" noProof="0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69E57DC2-970A-4B3E-BB1C-7A09969E49DF}" type="slidenum">
              <a:rPr lang="cs-CZ" noProof="0" smtClean="0"/>
              <a:pPr rtl="0"/>
              <a:t>‹#›</a:t>
            </a:fld>
            <a:endParaRPr lang="cs-CZ" noProof="0"/>
          </a:p>
        </p:txBody>
      </p:sp>
      <p:sp>
        <p:nvSpPr>
          <p:cNvPr id="9" name="Obdélník 8" title="Oddělovací pruh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84512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 title="Obrazec na pozadí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23900" y="685800"/>
            <a:ext cx="3855720" cy="2157884"/>
          </a:xfrm>
        </p:spPr>
        <p:txBody>
          <a:bodyPr rtlCol="0"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obrázku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532120" y="0"/>
            <a:ext cx="6659880" cy="6857999"/>
          </a:xfrm>
        </p:spPr>
        <p:txBody>
          <a:bodyPr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Po kliknutí na ikonu můžete přidat obrázek.</a:t>
            </a:r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 hasCustomPrompt="1"/>
          </p:nvPr>
        </p:nvSpPr>
        <p:spPr>
          <a:xfrm>
            <a:off x="723900" y="2855968"/>
            <a:ext cx="3855720" cy="3011432"/>
          </a:xfrm>
        </p:spPr>
        <p:txBody>
          <a:bodyPr rtlCol="0"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5" name="Zástupné datum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B4B1AB0F-C104-4D54-B3B5-02F146503BB8}" type="datetime1">
              <a:rPr lang="cs-CZ" noProof="0" smtClean="0"/>
              <a:t>10.12.2019</a:t>
            </a:fld>
            <a:endParaRPr lang="cs-CZ" noProof="0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69E57DC2-970A-4B3E-BB1C-7A09969E49DF}" type="slidenum">
              <a:rPr lang="cs-CZ" noProof="0" smtClean="0"/>
              <a:pPr rtl="0"/>
              <a:t>‹#›</a:t>
            </a:fld>
            <a:endParaRPr lang="cs-CZ" noProof="0"/>
          </a:p>
        </p:txBody>
      </p:sp>
      <p:sp>
        <p:nvSpPr>
          <p:cNvPr id="9" name="Obdélník 8" title="Oddělovací pruh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63938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é datum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rtl="0"/>
            <a:fld id="{54E8EDE5-F8E7-416C-92E9-F49B0CF12EC4}" type="datetime1">
              <a:rPr lang="cs-CZ" noProof="0" smtClean="0"/>
              <a:t>10.12.2019</a:t>
            </a:fld>
            <a:endParaRPr lang="cs-CZ" noProof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pPr rtl="0"/>
            <a:fld id="{69E57DC2-970A-4B3E-BB1C-7A09969E49DF}" type="slidenum">
              <a:rPr lang="cs-CZ" noProof="0" smtClean="0"/>
              <a:pPr rtl="0"/>
              <a:t>‹#›</a:t>
            </a:fld>
            <a:endParaRPr lang="cs-CZ" noProof="0"/>
          </a:p>
        </p:txBody>
      </p:sp>
      <p:sp>
        <p:nvSpPr>
          <p:cNvPr id="9" name="Obdélník 8" title="Postranní panel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01515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ázek 24">
            <a:extLst>
              <a:ext uri="{FF2B5EF4-FFF2-40B4-BE49-F238E27FC236}">
                <a16:creationId xmlns:a16="http://schemas.microsoft.com/office/drawing/2014/main" id="{0461DC49-1338-C24E-A3BB-5919AD12F5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493" b="4506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0" name="Obdélník 29">
            <a:extLst>
              <a:ext uri="{FF2B5EF4-FFF2-40B4-BE49-F238E27FC236}">
                <a16:creationId xmlns:a16="http://schemas.microsoft.com/office/drawing/2014/main" id="{310B1DD0-264A-47E3-A16A-C87AFA51E6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258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tx2">
                  <a:alpha val="70000"/>
                </a:schemeClr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/>
          </a:p>
        </p:txBody>
      </p:sp>
      <p:sp>
        <p:nvSpPr>
          <p:cNvPr id="32" name="Volný tvar 6">
            <a:extLst>
              <a:ext uri="{FF2B5EF4-FFF2-40B4-BE49-F238E27FC236}">
                <a16:creationId xmlns:a16="http://schemas.microsoft.com/office/drawing/2014/main" id="{69C1BB7B-F21E-41A2-B30C-D8507B9602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4" name="Volný tvar 6">
            <a:extLst>
              <a:ext uri="{FF2B5EF4-FFF2-40B4-BE49-F238E27FC236}">
                <a16:creationId xmlns:a16="http://schemas.microsoft.com/office/drawing/2014/main" id="{DF6D7DDE-F8A1-4105-9729-F9EB5F81A3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5C93519-6B29-1346-9FCB-0835B8053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rtlCol="0">
            <a:normAutofit/>
          </a:bodyPr>
          <a:lstStyle/>
          <a:p>
            <a:r>
              <a:rPr lang="zh-TW" altLang="en-US" sz="8800" b="1" dirty="0">
                <a:solidFill>
                  <a:schemeClr val="bg1"/>
                </a:solidFill>
              </a:rPr>
              <a:t>ボランティア</a:t>
            </a:r>
            <a:endParaRPr lang="cs-CZ" sz="8800" dirty="0">
              <a:solidFill>
                <a:schemeClr val="bg1"/>
              </a:solidFill>
            </a:endParaRP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6E661E49-0788-40C2-A5B6-638ADED711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9905" y="4264226"/>
            <a:ext cx="6831673" cy="511185"/>
          </a:xfrm>
        </p:spPr>
        <p:txBody>
          <a:bodyPr rtlCol="0">
            <a:normAutofit/>
          </a:bodyPr>
          <a:lstStyle/>
          <a:p>
            <a:pPr rtl="0"/>
            <a:r>
              <a:rPr lang="ja-JP" altLang="en-US" dirty="0">
                <a:solidFill>
                  <a:schemeClr val="bg2"/>
                </a:solidFill>
              </a:rPr>
              <a:t>ドミニカ・ノヴァコヴィチョヴァー</a:t>
            </a:r>
            <a:endParaRPr lang="cs-CZ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80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AA6EC888-B85F-410F-B430-06583E94BE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9805AF4-7989-43AB-9A60-14E3F851FB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0036B63-B0EC-4AF3-95D3-2E2DCA25F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06B0C5B-1A90-4D96-9778-39282CBD6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286" y="2313330"/>
            <a:ext cx="10625429" cy="2231340"/>
          </a:xfrm>
          <a:prstGeom prst="rect">
            <a:avLst/>
          </a:pr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40319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AA6EC888-B85F-410F-B430-06583E94BE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485DA84-CB73-4E5E-9864-2460CE2805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D49185E-361A-421B-8F2D-11C7FFC686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4B85BAA-C37F-44B4-B427-B4F10EBB41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-4668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DC4EE06-D7B4-4FAC-A561-38A1C38023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018D83B-903C-4782-B1BB-A45164A71F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785589A-A5AC-409A-B2A2-24D871B4CE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67" y="158782"/>
            <a:ext cx="11870265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Zástupný obsah 6" descr="Obsah obrázku exteriér, tráva, obloha, příroda&#10;&#10;Popis byl vytvořen automaticky">
            <a:extLst>
              <a:ext uri="{FF2B5EF4-FFF2-40B4-BE49-F238E27FC236}">
                <a16:creationId xmlns:a16="http://schemas.microsoft.com/office/drawing/2014/main" id="{AB18862C-4CED-4E3F-8556-70DEE4F2E3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866" y="156698"/>
            <a:ext cx="4234671" cy="3176004"/>
          </a:xfrm>
          <a:prstGeom prst="rect">
            <a:avLst/>
          </a:prstGeom>
        </p:spPr>
      </p:pic>
      <p:pic>
        <p:nvPicPr>
          <p:cNvPr id="15" name="Obrázek 14" descr="Obsah obrázku obloha, exteriér, mraky, budova&#10;&#10;Popis byl vytvořen automaticky">
            <a:extLst>
              <a:ext uri="{FF2B5EF4-FFF2-40B4-BE49-F238E27FC236}">
                <a16:creationId xmlns:a16="http://schemas.microsoft.com/office/drawing/2014/main" id="{3BD1CFBF-A4BE-469F-8A32-7BFE888F98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59"/>
          <a:stretch/>
        </p:blipFill>
        <p:spPr>
          <a:xfrm>
            <a:off x="7298397" y="158782"/>
            <a:ext cx="4732736" cy="3394808"/>
          </a:xfrm>
          <a:prstGeom prst="rect">
            <a:avLst/>
          </a:prstGeom>
        </p:spPr>
      </p:pic>
      <p:pic>
        <p:nvPicPr>
          <p:cNvPr id="19" name="Obrázek 18" descr="Obsah obrázku tráva, exteriér, obloha, strom&#10;&#10;Popis byl vytvořen automaticky">
            <a:extLst>
              <a:ext uri="{FF2B5EF4-FFF2-40B4-BE49-F238E27FC236}">
                <a16:creationId xmlns:a16="http://schemas.microsoft.com/office/drawing/2014/main" id="{1D96D071-7E1D-469F-9775-076CC44A4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65" y="3501201"/>
            <a:ext cx="4234672" cy="3176004"/>
          </a:xfrm>
          <a:prstGeom prst="rect">
            <a:avLst/>
          </a:prstGeom>
        </p:spPr>
      </p:pic>
      <p:pic>
        <p:nvPicPr>
          <p:cNvPr id="21" name="Obrázek 20" descr="Obsah obrázku tráva, země, exteriér&#10;&#10;Popis byl vytvořen automaticky">
            <a:extLst>
              <a:ext uri="{FF2B5EF4-FFF2-40B4-BE49-F238E27FC236}">
                <a16:creationId xmlns:a16="http://schemas.microsoft.com/office/drawing/2014/main" id="{7071BF91-BA35-48A3-B905-4968A1379F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198" t="27697" r="15621" b="26438"/>
          <a:stretch/>
        </p:blipFill>
        <p:spPr>
          <a:xfrm>
            <a:off x="4571948" y="3714958"/>
            <a:ext cx="7459184" cy="2962247"/>
          </a:xfrm>
          <a:prstGeom prst="rect">
            <a:avLst/>
          </a:prstGeom>
        </p:spPr>
      </p:pic>
      <p:pic>
        <p:nvPicPr>
          <p:cNvPr id="23" name="Obrázek 22" descr="Obsah obrázku tráva, obloha, exteriér, pole&#10;&#10;Popis byl vytvořen automaticky">
            <a:extLst>
              <a:ext uri="{FF2B5EF4-FFF2-40B4-BE49-F238E27FC236}">
                <a16:creationId xmlns:a16="http://schemas.microsoft.com/office/drawing/2014/main" id="{7A235555-4DA9-416F-BA85-47903F411B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3913" y="158782"/>
            <a:ext cx="2546107" cy="339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76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9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Zástupný obsah 4" descr="Obsah obrázku tráva, exteriér, obloha, hora&#10;&#10;Popis byl vytvořen automaticky">
            <a:extLst>
              <a:ext uri="{FF2B5EF4-FFF2-40B4-BE49-F238E27FC236}">
                <a16:creationId xmlns:a16="http://schemas.microsoft.com/office/drawing/2014/main" id="{B968DA29-697B-404F-B35F-3421BD0A78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85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9" name="Obrázek 8" descr="Obsah obrázku tráva, exteriér, příroda, obloha&#10;&#10;Popis byl vytvořen automaticky">
            <a:extLst>
              <a:ext uri="{FF2B5EF4-FFF2-40B4-BE49-F238E27FC236}">
                <a16:creationId xmlns:a16="http://schemas.microsoft.com/office/drawing/2014/main" id="{C2EB19CC-8BAD-452F-AC07-DEE541B723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01"/>
          <a:stretch/>
        </p:blipFill>
        <p:spPr>
          <a:xfrm>
            <a:off x="20" y="386"/>
            <a:ext cx="13242162" cy="6857990"/>
          </a:xfrm>
          <a:prstGeom prst="rect">
            <a:avLst/>
          </a:prstGeom>
        </p:spPr>
      </p:pic>
      <p:pic>
        <p:nvPicPr>
          <p:cNvPr id="25" name="Obrázek 24" descr="Obsah obrázku exteriér, obloha, osoba, tráva&#10;&#10;Popis byl vytvořen automaticky">
            <a:extLst>
              <a:ext uri="{FF2B5EF4-FFF2-40B4-BE49-F238E27FC236}">
                <a16:creationId xmlns:a16="http://schemas.microsoft.com/office/drawing/2014/main" id="{9D2C569A-23A6-4FF8-AE6A-FB3C6DC69F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723" b="11849"/>
          <a:stretch/>
        </p:blipFill>
        <p:spPr>
          <a:xfrm>
            <a:off x="0" y="386"/>
            <a:ext cx="13242162" cy="685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7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FDBC02-48C1-48B7-BF61-2D10CC72F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62AAD0-42E1-4737-9C88-868AC0C1DD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A582B3-A3B3-49D5-BBF0-98FEA4C2FB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-4668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143F64-D44C-4123-A2E1-FEC1C3F30C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7DB13B9-D0D4-4393-AFAB-2B39448B22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Zástupný obsah 8" descr="Obsah obrázku interiér, osoba, kuchyně, zeď&#10;&#10;Popis byl vytvořen automaticky">
            <a:extLst>
              <a:ext uri="{FF2B5EF4-FFF2-40B4-BE49-F238E27FC236}">
                <a16:creationId xmlns:a16="http://schemas.microsoft.com/office/drawing/2014/main" id="{659D4F50-9838-4DC9-AAB6-0093CA3ED2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750" b="11754"/>
          <a:stretch/>
        </p:blipFill>
        <p:spPr>
          <a:xfrm>
            <a:off x="0" y="0"/>
            <a:ext cx="12192000" cy="6914774"/>
          </a:xfrm>
        </p:spPr>
      </p:pic>
      <p:pic>
        <p:nvPicPr>
          <p:cNvPr id="13" name="Obrázek 12" descr="Obsah obrázku tráva, exteriér, muž, osoba&#10;&#10;Popis byl vytvořen automaticky">
            <a:extLst>
              <a:ext uri="{FF2B5EF4-FFF2-40B4-BE49-F238E27FC236}">
                <a16:creationId xmlns:a16="http://schemas.microsoft.com/office/drawing/2014/main" id="{9113F705-4F9A-4076-BCAF-ACE7FA2D80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3" t="6863" r="4395" b="7160"/>
          <a:stretch/>
        </p:blipFill>
        <p:spPr>
          <a:xfrm>
            <a:off x="0" y="28199"/>
            <a:ext cx="12192000" cy="691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4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osoba, lidé, pózování, exteriér&#10;&#10;Popis byl vytvořen automaticky">
            <a:extLst>
              <a:ext uri="{FF2B5EF4-FFF2-40B4-BE49-F238E27FC236}">
                <a16:creationId xmlns:a16="http://schemas.microsoft.com/office/drawing/2014/main" id="{8071227E-AEAD-49F4-93EE-BC4879D394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</p:spPr>
      </p:pic>
      <p:pic>
        <p:nvPicPr>
          <p:cNvPr id="9" name="Obrázek 8" descr="Obsah obrázku stůl, talíř, jídlo, interiér&#10;&#10;Popis byl vytvořen automaticky">
            <a:extLst>
              <a:ext uri="{FF2B5EF4-FFF2-40B4-BE49-F238E27FC236}">
                <a16:creationId xmlns:a16="http://schemas.microsoft.com/office/drawing/2014/main" id="{15F95CDB-989B-4311-B259-FAF5630D7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87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18257F-AA2E-4CE2-BEBD-6C0E1FB43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DE7A99E-CC77-40AD-B106-9B08C5775D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</p:spPr>
      </p:pic>
      <p:pic>
        <p:nvPicPr>
          <p:cNvPr id="7" name="Obrázek 6" descr="Obsah obrázku osoba, exteriér, obloha, žena&#10;&#10;Popis byl vytvořen automaticky">
            <a:extLst>
              <a:ext uri="{FF2B5EF4-FFF2-40B4-BE49-F238E27FC236}">
                <a16:creationId xmlns:a16="http://schemas.microsoft.com/office/drawing/2014/main" id="{29A4405A-1DB4-40EA-A211-95911CF31A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6" r="11250"/>
          <a:stretch/>
        </p:blipFill>
        <p:spPr>
          <a:xfrm>
            <a:off x="4362450" y="0"/>
            <a:ext cx="7829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48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D238C6-3C1B-4BC8-8056-3D084FFE4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InShot_20191204_163421714">
            <a:hlinkClick r:id="" action="ppaction://media"/>
            <a:extLst>
              <a:ext uri="{FF2B5EF4-FFF2-40B4-BE49-F238E27FC236}">
                <a16:creationId xmlns:a16="http://schemas.microsoft.com/office/drawing/2014/main" id="{5E5F7ADB-BFD3-414C-965F-0C9DEEF9A0F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7890" y="0"/>
            <a:ext cx="12259890" cy="6858000"/>
          </a:xfrm>
        </p:spPr>
      </p:pic>
    </p:spTree>
    <p:extLst>
      <p:ext uri="{BB962C8B-B14F-4D97-AF65-F5344CB8AC3E}">
        <p14:creationId xmlns:p14="http://schemas.microsoft.com/office/powerpoint/2010/main" val="236017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3FDB63-5599-4228-9544-DA09310C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InShot_20191208_194813744">
            <a:hlinkClick r:id="" action="ppaction://media"/>
            <a:extLst>
              <a:ext uri="{FF2B5EF4-FFF2-40B4-BE49-F238E27FC236}">
                <a16:creationId xmlns:a16="http://schemas.microsoft.com/office/drawing/2014/main" id="{9F8D3E91-1712-429E-B770-BB15AEB0FA6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2667001" y="-2667002"/>
            <a:ext cx="6857998" cy="12192000"/>
          </a:xfrm>
        </p:spPr>
      </p:pic>
    </p:spTree>
    <p:extLst>
      <p:ext uri="{BB962C8B-B14F-4D97-AF65-F5344CB8AC3E}">
        <p14:creationId xmlns:p14="http://schemas.microsoft.com/office/powerpoint/2010/main" val="102039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61D8973-EAA9-459A-AF59-BBB4233D6C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09AB83E-18BC-409F-B46C-EE342C852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743" y="685800"/>
            <a:ext cx="5793475" cy="1485900"/>
          </a:xfrm>
        </p:spPr>
        <p:txBody>
          <a:bodyPr>
            <a:normAutofit/>
          </a:bodyPr>
          <a:lstStyle/>
          <a:p>
            <a:r>
              <a:rPr lang="ja-JP" altLang="en-US" b="1"/>
              <a:t>質問</a:t>
            </a:r>
            <a:endParaRPr lang="sk-SK" b="1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006A51-33A2-4D25-AE90-92CF27CA7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62" y="2038350"/>
            <a:ext cx="9006957" cy="358140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/>
              <a:t>ボランティアすることをどう思いますか</a:t>
            </a:r>
            <a:r>
              <a:rPr lang="zh-TW" altLang="en-US" dirty="0"/>
              <a:t>？</a:t>
            </a:r>
            <a:endParaRPr lang="sk-SK" dirty="0"/>
          </a:p>
          <a:p>
            <a:pPr>
              <a:lnSpc>
                <a:spcPct val="200000"/>
              </a:lnSpc>
            </a:pPr>
            <a:r>
              <a:rPr lang="ja-JP" altLang="en-US" dirty="0"/>
              <a:t>ボランティアしたことがありますか</a:t>
            </a:r>
            <a:r>
              <a:rPr lang="zh-TW" altLang="en-US" dirty="0"/>
              <a:t>？</a:t>
            </a:r>
            <a:r>
              <a:rPr lang="ja-JP" altLang="en-US" dirty="0"/>
              <a:t>　何をしましたか</a:t>
            </a:r>
            <a:r>
              <a:rPr lang="en-US" dirty="0"/>
              <a:t> </a:t>
            </a:r>
            <a:r>
              <a:rPr lang="zh-TW" altLang="en-US" dirty="0"/>
              <a:t>？</a:t>
            </a:r>
            <a:endParaRPr lang="sk-SK" dirty="0"/>
          </a:p>
          <a:p>
            <a:pPr>
              <a:lnSpc>
                <a:spcPct val="200000"/>
              </a:lnSpc>
            </a:pPr>
            <a:r>
              <a:rPr lang="ja-JP" altLang="en-US" dirty="0"/>
              <a:t>ボランティアしてみたいですか</a:t>
            </a:r>
            <a:r>
              <a:rPr lang="zh-TW" altLang="en-US" dirty="0"/>
              <a:t>？ </a:t>
            </a:r>
            <a:r>
              <a:rPr lang="ja-JP" altLang="en-US" dirty="0"/>
              <a:t>　　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どこにどんな仕事をしたいですか</a:t>
            </a:r>
            <a:r>
              <a:rPr lang="zh-TW" altLang="en-US" dirty="0"/>
              <a:t>？</a:t>
            </a:r>
            <a:r>
              <a:rPr lang="ja-JP" altLang="en-US" dirty="0"/>
              <a:t>　</a:t>
            </a:r>
            <a:endParaRPr lang="en-US" altLang="ja-JP" dirty="0"/>
          </a:p>
          <a:p>
            <a:pPr marL="0" indent="0">
              <a:buNone/>
            </a:pPr>
            <a:endParaRPr lang="sk-SK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EA8A33-C0D0-416D-8359-724B8828C7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Obrázek 4" descr="Obsah obrázku exteriér, rostlina, zelená, list&#10;&#10;Popis byl vytvořen automaticky">
            <a:extLst>
              <a:ext uri="{FF2B5EF4-FFF2-40B4-BE49-F238E27FC236}">
                <a16:creationId xmlns:a16="http://schemas.microsoft.com/office/drawing/2014/main" id="{C2E35A07-DB03-4121-99AF-1D18187409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94" b="22382"/>
          <a:stretch/>
        </p:blipFill>
        <p:spPr>
          <a:xfrm>
            <a:off x="7612260" y="10"/>
            <a:ext cx="457973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73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6BE62510-A175-9D47-9EDF-D9FB6C162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" y="666"/>
            <a:ext cx="12191980" cy="6857988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310B1DD0-264A-47E3-A16A-C87AFA51E6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258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tx2">
                  <a:alpha val="70000"/>
                </a:schemeClr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/>
          </a:p>
        </p:txBody>
      </p:sp>
      <p:sp>
        <p:nvSpPr>
          <p:cNvPr id="13" name="Volný tvar 6">
            <a:extLst>
              <a:ext uri="{FF2B5EF4-FFF2-40B4-BE49-F238E27FC236}">
                <a16:creationId xmlns:a16="http://schemas.microsoft.com/office/drawing/2014/main" id="{69C1BB7B-F21E-41A2-B30C-D8507B9602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5" name="Volný tvar 6">
            <a:extLst>
              <a:ext uri="{FF2B5EF4-FFF2-40B4-BE49-F238E27FC236}">
                <a16:creationId xmlns:a16="http://schemas.microsoft.com/office/drawing/2014/main" id="{DF6D7DDE-F8A1-4105-9729-F9EB5F81A3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5C93519-6B29-1346-9FCB-0835B8053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956961" y="1750387"/>
            <a:ext cx="14105922" cy="950254"/>
          </a:xfrm>
        </p:spPr>
        <p:txBody>
          <a:bodyPr rtlCol="0">
            <a:normAutofit/>
          </a:bodyPr>
          <a:lstStyle/>
          <a:p>
            <a:r>
              <a:rPr lang="ja-JP" altLang="en-US" sz="4800" dirty="0">
                <a:solidFill>
                  <a:schemeClr val="bg1"/>
                </a:solidFill>
              </a:rPr>
              <a:t>ご清聴ありがとうございました。</a:t>
            </a:r>
            <a:endParaRPr lang="cs-CZ" sz="4800" dirty="0">
              <a:solidFill>
                <a:schemeClr val="bg1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E9F4CD1-FCFE-4F2A-9649-376A9C171D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701"/>
          <a:stretch/>
        </p:blipFill>
        <p:spPr>
          <a:xfrm>
            <a:off x="3837375" y="2902700"/>
            <a:ext cx="4505738" cy="226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20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650" y="685800"/>
            <a:ext cx="4705346" cy="1485900"/>
          </a:xfrm>
        </p:spPr>
        <p:txBody>
          <a:bodyPr rtlCol="0">
            <a:normAutofit/>
          </a:bodyPr>
          <a:lstStyle/>
          <a:p>
            <a:pPr rtl="0"/>
            <a:r>
              <a:rPr lang="ja-JP" altLang="en-US" sz="4000" b="1" dirty="0"/>
              <a:t>ボランティア</a:t>
            </a:r>
            <a:endParaRPr lang="cs-CZ" sz="40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FD94BE-DBB1-497B-B59A-E35F6B632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49" y="2286000"/>
            <a:ext cx="4743353" cy="3581400"/>
          </a:xfrm>
        </p:spPr>
        <p:txBody>
          <a:bodyPr>
            <a:normAutofit/>
          </a:bodyPr>
          <a:lstStyle/>
          <a:p>
            <a:r>
              <a:rPr lang="en-US" altLang="ja-JP" dirty="0"/>
              <a:t>1755</a:t>
            </a:r>
            <a:r>
              <a:rPr lang="ja-JP" altLang="en-US" dirty="0"/>
              <a:t>年</a:t>
            </a:r>
            <a:endParaRPr lang="en-US" altLang="ja-JP" dirty="0"/>
          </a:p>
          <a:p>
            <a:r>
              <a:rPr lang="ja-JP" altLang="en-US" dirty="0"/>
              <a:t>兵役に身を捧げる人</a:t>
            </a:r>
            <a:endParaRPr lang="en-US" altLang="ja-JP" dirty="0"/>
          </a:p>
          <a:p>
            <a:r>
              <a:rPr lang="ja-JP" altLang="en-US" dirty="0"/>
              <a:t>他人と社会に奉仕する活動です</a:t>
            </a:r>
            <a:endParaRPr lang="en-US" altLang="ja-JP" dirty="0"/>
          </a:p>
          <a:p>
            <a:r>
              <a:rPr lang="ja-JP" altLang="en-US" dirty="0"/>
              <a:t>謝礼なし</a:t>
            </a:r>
            <a:endParaRPr lang="en-US" altLang="ja-JP" dirty="0"/>
          </a:p>
          <a:p>
            <a:r>
              <a:rPr lang="ja-JP" altLang="en-US" dirty="0"/>
              <a:t>利他主義の活動です</a:t>
            </a:r>
            <a:endParaRPr lang="en-US" altLang="ja-JP" dirty="0"/>
          </a:p>
          <a:p>
            <a:r>
              <a:rPr lang="ja-JP" altLang="en-US" dirty="0"/>
              <a:t>１２月５日</a:t>
            </a:r>
            <a:endParaRPr lang="en-US" altLang="ja-JP" dirty="0"/>
          </a:p>
          <a:p>
            <a:endParaRPr lang="en-US" altLang="ja-JP" dirty="0"/>
          </a:p>
          <a:p>
            <a:endParaRPr lang="sk-SK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B449B07-C6A9-44F5-97B2-AE1FDF9E6A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2" r="2124" b="2"/>
          <a:stretch/>
        </p:blipFill>
        <p:spPr>
          <a:xfrm>
            <a:off x="6742277" y="685800"/>
            <a:ext cx="4806252" cy="336866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E07AA5F-8072-9541-85CB-0C9A4C1EBC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15021"/>
          <a:stretch/>
        </p:blipFill>
        <p:spPr>
          <a:xfrm>
            <a:off x="6729220" y="4145903"/>
            <a:ext cx="4819307" cy="20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28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24E16E8-84BF-4D4C-A746-2537B1C159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F890A3A2-97E0-41D2-BD93-30D3DFA732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718CB90A-6005-4951-84F5-70B5863EF7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3C05633-E608-4E1B-994B-3593A98DC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58" y="4891737"/>
            <a:ext cx="10720685" cy="9367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 algn="ctr"/>
            <a:r>
              <a:rPr lang="ja-JP" altLang="en-US" sz="4000" b="1" cap="all" dirty="0"/>
              <a:t>開発途上国のボランティア活動</a:t>
            </a:r>
            <a:endParaRPr lang="en-US" sz="4000" b="1" cap="all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15588DA-E8CA-42B5-AAB7-02F919CFBC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56" t="4189" r="14803"/>
          <a:stretch/>
        </p:blipFill>
        <p:spPr>
          <a:xfrm>
            <a:off x="0" y="0"/>
            <a:ext cx="6050280" cy="4189006"/>
          </a:xfrm>
          <a:prstGeom prst="rect">
            <a:avLst/>
          </a:prstGeom>
        </p:spPr>
      </p:pic>
      <p:pic>
        <p:nvPicPr>
          <p:cNvPr id="5" name="Zástupný obsah 4" descr="Obsah obrázku osoba, budova&#10;&#10;Popis byl vytvořen automaticky">
            <a:extLst>
              <a:ext uri="{FF2B5EF4-FFF2-40B4-BE49-F238E27FC236}">
                <a16:creationId xmlns:a16="http://schemas.microsoft.com/office/drawing/2014/main" id="{99DAEEB3-BD2F-4011-967D-F35367AD91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2579" r="-1" b="-1"/>
          <a:stretch/>
        </p:blipFill>
        <p:spPr>
          <a:xfrm>
            <a:off x="6141720" y="10"/>
            <a:ext cx="6050280" cy="4187119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115385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24E16E8-84BF-4D4C-A746-2537B1C159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F890A3A2-97E0-41D2-BD93-30D3DFA732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718CB90A-6005-4951-84F5-70B5863EF7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0A4E960-DCE5-413E-9472-CB00934F9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58" y="5109666"/>
            <a:ext cx="10720685" cy="1103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ja-JP" altLang="en-US" b="1" cap="all" dirty="0"/>
              <a:t>環境のボランティア活動</a:t>
            </a:r>
            <a:r>
              <a:rPr lang="en-US" sz="3000" cap="all" dirty="0"/>
              <a:t/>
            </a:r>
            <a:br>
              <a:rPr lang="en-US" sz="3000" cap="all" dirty="0"/>
            </a:br>
            <a:endParaRPr lang="en-US" sz="3000" cap="all" dirty="0"/>
          </a:p>
        </p:txBody>
      </p:sp>
      <p:pic>
        <p:nvPicPr>
          <p:cNvPr id="7" name="Obrázek 6" descr="Obsah obrázku exteriér, země, tráva, strom&#10;&#10;Popis byl vytvořen automaticky">
            <a:extLst>
              <a:ext uri="{FF2B5EF4-FFF2-40B4-BE49-F238E27FC236}">
                <a16:creationId xmlns:a16="http://schemas.microsoft.com/office/drawing/2014/main" id="{46C846D3-DC74-47CC-9857-1BFFA87195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90" r="3189" b="-1"/>
          <a:stretch/>
        </p:blipFill>
        <p:spPr>
          <a:xfrm>
            <a:off x="20" y="10"/>
            <a:ext cx="6050260" cy="4187119"/>
          </a:xfrm>
          <a:prstGeom prst="rect">
            <a:avLst/>
          </a:prstGeom>
        </p:spPr>
      </p:pic>
      <p:pic>
        <p:nvPicPr>
          <p:cNvPr id="5" name="Obrázek 4" descr="Obsah obrázku zvíře, osoba, interiér, malé&#10;&#10;Popis byl vytvořen automaticky">
            <a:extLst>
              <a:ext uri="{FF2B5EF4-FFF2-40B4-BE49-F238E27FC236}">
                <a16:creationId xmlns:a16="http://schemas.microsoft.com/office/drawing/2014/main" id="{027AF16A-60DD-4AC9-9FEC-2254EE1260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8" r="-1" b="-1"/>
          <a:stretch/>
        </p:blipFill>
        <p:spPr>
          <a:xfrm>
            <a:off x="6141720" y="10"/>
            <a:ext cx="6050280" cy="4187119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533128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24E16E8-84BF-4D4C-A746-2537B1C159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F890A3A2-97E0-41D2-BD93-30D3DFA732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718CB90A-6005-4951-84F5-70B5863EF7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0D24A98-03BF-4DA8-85C8-1C79D2EEE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4904275"/>
            <a:ext cx="10720685" cy="9367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ja-JP" altLang="en-US" sz="4000" b="1" cap="all" dirty="0"/>
              <a:t>緊急時のボランティア活動</a:t>
            </a:r>
            <a:endParaRPr lang="en-US" sz="4000" b="1" cap="all" dirty="0"/>
          </a:p>
        </p:txBody>
      </p:sp>
      <p:pic>
        <p:nvPicPr>
          <p:cNvPr id="7" name="Obrázek 6" descr="Obsah obrázku budova, exteriér, obloha, auto&#10;&#10;Popis byl vytvořen automaticky">
            <a:extLst>
              <a:ext uri="{FF2B5EF4-FFF2-40B4-BE49-F238E27FC236}">
                <a16:creationId xmlns:a16="http://schemas.microsoft.com/office/drawing/2014/main" id="{2BD61DF6-985D-46FE-A73B-02520903DB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9" r="99" b="-1"/>
          <a:stretch/>
        </p:blipFill>
        <p:spPr>
          <a:xfrm>
            <a:off x="20" y="10"/>
            <a:ext cx="6050260" cy="4187119"/>
          </a:xfrm>
          <a:prstGeom prst="rect">
            <a:avLst/>
          </a:prstGeom>
        </p:spPr>
      </p:pic>
      <p:pic>
        <p:nvPicPr>
          <p:cNvPr id="5" name="Zástupný obsah 4" descr="Obsah obrázku osoba, exteriér, obloha, budova&#10;&#10;Popis byl vytvořen automaticky">
            <a:extLst>
              <a:ext uri="{FF2B5EF4-FFF2-40B4-BE49-F238E27FC236}">
                <a16:creationId xmlns:a16="http://schemas.microsoft.com/office/drawing/2014/main" id="{51584022-4DDA-4FBF-ACFB-0650C4F9CA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4268" b="-3"/>
          <a:stretch/>
        </p:blipFill>
        <p:spPr>
          <a:xfrm>
            <a:off x="6141720" y="10"/>
            <a:ext cx="6050280" cy="4187119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21748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24E16E8-84BF-4D4C-A746-2537B1C159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F890A3A2-97E0-41D2-BD93-30D3DFA732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718CB90A-6005-4951-84F5-70B5863EF7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65B1048-65EA-408F-8AD3-612C0A6C5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58" y="4736961"/>
            <a:ext cx="10720685" cy="9367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ja-JP" altLang="en-US" sz="4000" b="1" cap="all" dirty="0"/>
              <a:t>地域社会のボランティア活動</a:t>
            </a:r>
            <a:endParaRPr lang="en-US" sz="4000" b="1" cap="all" dirty="0"/>
          </a:p>
        </p:txBody>
      </p:sp>
      <p:pic>
        <p:nvPicPr>
          <p:cNvPr id="5" name="Zástupný obsah 4" descr="Obsah obrázku interiér, osoba, strop, patro&#10;&#10;Popis byl vytvořen automaticky">
            <a:extLst>
              <a:ext uri="{FF2B5EF4-FFF2-40B4-BE49-F238E27FC236}">
                <a16:creationId xmlns:a16="http://schemas.microsoft.com/office/drawing/2014/main" id="{48E8ABCF-0BDF-44E5-A2E9-A584964DBD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162" r="2" b="2"/>
          <a:stretch/>
        </p:blipFill>
        <p:spPr>
          <a:xfrm>
            <a:off x="6165468" y="-14813"/>
            <a:ext cx="6050260" cy="4187119"/>
          </a:xfrm>
          <a:prstGeom prst="rect">
            <a:avLst/>
          </a:prstGeom>
        </p:spPr>
      </p:pic>
      <p:pic>
        <p:nvPicPr>
          <p:cNvPr id="7" name="Obrázek 6" descr="Obsah obrázku osoba, jídlo, stůl, interiér&#10;&#10;Popis byl vytvořen automaticky">
            <a:extLst>
              <a:ext uri="{FF2B5EF4-FFF2-40B4-BE49-F238E27FC236}">
                <a16:creationId xmlns:a16="http://schemas.microsoft.com/office/drawing/2014/main" id="{4089CAFC-3914-4B92-BEED-80C94F286B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61" r="-2" b="-2"/>
          <a:stretch/>
        </p:blipFill>
        <p:spPr>
          <a:xfrm>
            <a:off x="-7305" y="-15489"/>
            <a:ext cx="6050280" cy="4187119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139079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04D948-16F5-41A1-81C2-EEDD55305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9914" y="685800"/>
            <a:ext cx="5127172" cy="1485900"/>
          </a:xfrm>
        </p:spPr>
        <p:txBody>
          <a:bodyPr>
            <a:normAutofit/>
          </a:bodyPr>
          <a:lstStyle/>
          <a:p>
            <a:r>
              <a:rPr lang="ja-JP" altLang="en-US" sz="3400" b="1" cap="all"/>
              <a:t>ボランティア活動の</a:t>
            </a:r>
            <a:r>
              <a:rPr lang="ja-JP" altLang="en-US" sz="3400" b="1"/>
              <a:t>利点</a:t>
            </a:r>
            <a:r>
              <a:rPr lang="sk-SK" sz="3400"/>
              <a:t/>
            </a:r>
            <a:br>
              <a:rPr lang="sk-SK" sz="3400"/>
            </a:br>
            <a:endParaRPr lang="sk-SK" sz="34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7E2D8A-19BE-48A0-889C-CCAC02348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Obrázek 4" descr="Obsah obrázku osoba, obloha, exteriér, sport&#10;&#10;Popis byl vytvořen automaticky">
            <a:extLst>
              <a:ext uri="{FF2B5EF4-FFF2-40B4-BE49-F238E27FC236}">
                <a16:creationId xmlns:a16="http://schemas.microsoft.com/office/drawing/2014/main" id="{AF95E3F3-9AA4-4383-93B8-46BD93B6AA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83" r="9279"/>
          <a:stretch/>
        </p:blipFill>
        <p:spPr>
          <a:xfrm>
            <a:off x="1806982" y="645106"/>
            <a:ext cx="3504415" cy="524774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6C53DB-D17C-4A6A-9BD3-EF22F9B96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9914" y="2286000"/>
            <a:ext cx="5127172" cy="3581400"/>
          </a:xfrm>
        </p:spPr>
        <p:txBody>
          <a:bodyPr>
            <a:normAutofit/>
          </a:bodyPr>
          <a:lstStyle/>
          <a:p>
            <a:r>
              <a:rPr lang="ja-JP" altLang="en-US"/>
              <a:t>他の文化が分かること</a:t>
            </a:r>
          </a:p>
          <a:p>
            <a:r>
              <a:rPr lang="ja-JP" altLang="en-US"/>
              <a:t>健康にいい影響があること</a:t>
            </a:r>
          </a:p>
          <a:p>
            <a:r>
              <a:rPr lang="ja-JP" altLang="en-US"/>
              <a:t>安く旅行すること</a:t>
            </a:r>
          </a:p>
          <a:p>
            <a:r>
              <a:rPr lang="ja-JP" altLang="en-US"/>
              <a:t>言語が上手になること</a:t>
            </a:r>
          </a:p>
          <a:p>
            <a:r>
              <a:rPr lang="ja-JP" altLang="en-US"/>
              <a:t>友達を作られること</a:t>
            </a:r>
          </a:p>
          <a:p>
            <a:r>
              <a:rPr lang="ja-JP" altLang="en-US"/>
              <a:t>支援すること</a:t>
            </a: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27675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0E807223-DF88-4D6D-970E-08919E5E02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961D8973-EAA9-459A-AF59-BBB4233D6C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3F6D5E8-15CF-4755-910B-1B5A1E777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395" y="685800"/>
            <a:ext cx="6333522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 sz="4000" b="1" dirty="0"/>
              <a:t>国際のボランティアの歴史</a:t>
            </a:r>
            <a:endParaRPr lang="en-US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4D0F99-04EF-4AC0-AEE8-CFB7E090D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6696" y="1888435"/>
            <a:ext cx="5052659" cy="358140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ja-JP" altLang="en-US" sz="2400" dirty="0">
                <a:ea typeface="Yu Mincho" panose="02020400000000000000" pitchFamily="18" charset="-128"/>
              </a:rPr>
              <a:t>一次世界大戦後発展するようになりました。</a:t>
            </a:r>
            <a:endParaRPr lang="en-US" altLang="ja-JP" sz="2400" dirty="0">
              <a:ea typeface="Yu Mincho" panose="02020400000000000000" pitchFamily="18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z="2400" dirty="0">
                <a:ea typeface="Yu Mincho" panose="02020400000000000000" pitchFamily="18" charset="-128"/>
              </a:rPr>
              <a:t>１９２０年</a:t>
            </a:r>
            <a:endParaRPr lang="en-US" altLang="ja-JP" sz="2400" dirty="0">
              <a:ea typeface="Yu Mincho" panose="02020400000000000000" pitchFamily="18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z="2400" dirty="0">
                <a:ea typeface="Yu Mincho" panose="02020400000000000000" pitchFamily="18" charset="-128"/>
              </a:rPr>
              <a:t>ピエール・セレゾル</a:t>
            </a:r>
            <a:endParaRPr lang="en-US" altLang="ja-JP" sz="2400" dirty="0">
              <a:ea typeface="Yu Mincho" panose="02020400000000000000" pitchFamily="18" charset="-128"/>
            </a:endParaRPr>
          </a:p>
          <a:p>
            <a:pPr>
              <a:lnSpc>
                <a:spcPct val="100000"/>
              </a:lnSpc>
            </a:pPr>
            <a:r>
              <a:rPr lang="en-US" altLang="ja-JP" sz="2400" dirty="0">
                <a:ea typeface="Yu Mincho" panose="02020400000000000000" pitchFamily="18" charset="-128"/>
              </a:rPr>
              <a:t>Service Civil International</a:t>
            </a:r>
          </a:p>
          <a:p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BEA8A33-C0D0-416D-8359-724B8828C7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" name="Zástupný obsah 14" descr="Obsah obrázku osoba, fotka, exteriér, strom&#10;&#10;Popis byl vytvořen automaticky">
            <a:extLst>
              <a:ext uri="{FF2B5EF4-FFF2-40B4-BE49-F238E27FC236}">
                <a16:creationId xmlns:a16="http://schemas.microsoft.com/office/drawing/2014/main" id="{C7F36DA5-3286-4EAB-8CE6-344245727B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17108" r="14923"/>
          <a:stretch/>
        </p:blipFill>
        <p:spPr>
          <a:xfrm>
            <a:off x="7612260" y="10"/>
            <a:ext cx="457973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79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 descr="Obsah obrázku exteriér, osoba, fotka, staré&#10;&#10;Popis byl vytvořen automaticky">
            <a:extLst>
              <a:ext uri="{FF2B5EF4-FFF2-40B4-BE49-F238E27FC236}">
                <a16:creationId xmlns:a16="http://schemas.microsoft.com/office/drawing/2014/main" id="{0A6AB443-D98F-4276-97F0-DA43FE15B2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42" b="9939"/>
          <a:stretch/>
        </p:blipFill>
        <p:spPr>
          <a:xfrm>
            <a:off x="204893" y="178213"/>
            <a:ext cx="11870265" cy="650157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0FDBC02-48C1-48B7-BF61-2D10CC72F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62AAD0-42E1-4737-9C88-868AC0C1DD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8A582B3-A3B3-49D5-BBF0-98FEA4C2FB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-4668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E143F64-D44C-4123-A2E1-FEC1C3F30C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7DB13B9-D0D4-4393-AFAB-2B39448B22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Obrázek 12" descr="Obsah obrázku exteriér, osoba, fotka, staré&#10;&#10;Popis byl vytvořen automaticky">
            <a:extLst>
              <a:ext uri="{FF2B5EF4-FFF2-40B4-BE49-F238E27FC236}">
                <a16:creationId xmlns:a16="http://schemas.microsoft.com/office/drawing/2014/main" id="{A0E58FF1-80B1-4F25-AE18-F63F2638DD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62" b="6962"/>
          <a:stretch/>
        </p:blipFill>
        <p:spPr>
          <a:xfrm>
            <a:off x="217035" y="160867"/>
            <a:ext cx="11870265" cy="6536266"/>
          </a:xfrm>
          <a:prstGeom prst="rect">
            <a:avLst/>
          </a:prstGeom>
        </p:spPr>
      </p:pic>
      <p:pic>
        <p:nvPicPr>
          <p:cNvPr id="7" name="Obrázek 6" descr="Obsah obrázku exteriér, fotka, osoba, staré&#10;&#10;Popis byl vytvořen automaticky">
            <a:extLst>
              <a:ext uri="{FF2B5EF4-FFF2-40B4-BE49-F238E27FC236}">
                <a16:creationId xmlns:a16="http://schemas.microsoft.com/office/drawing/2014/main" id="{76C76082-DB26-4AF9-8F53-39BC4E3D3C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518" r="1" b="12712"/>
          <a:stretch/>
        </p:blipFill>
        <p:spPr>
          <a:xfrm>
            <a:off x="217034" y="140939"/>
            <a:ext cx="11870265" cy="653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76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říznutí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D26757D5-6F93-45B0-82A2-39BC87D70F3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082C27-02EB-4B4A-A84F-7021AA79D4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E155078-021E-49AB-8F30-C53CA1A5999D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6c05727-aa75-4e4a-9b5f-8a80a1165891"/>
    <ds:schemaRef ds:uri="71af3243-3dd4-4a8d-8c0d-dd76da1f02a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293</Words>
  <Application>Microsoft Office PowerPoint</Application>
  <PresentationFormat>Širokoúhlá obrazovka</PresentationFormat>
  <Paragraphs>35</Paragraphs>
  <Slides>19</Slides>
  <Notes>4</Notes>
  <HiddenSlides>0</HiddenSlides>
  <MMClips>2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5" baseType="lpstr">
      <vt:lpstr>メイリオ</vt:lpstr>
      <vt:lpstr>微軟正黑體</vt:lpstr>
      <vt:lpstr>Yu Mincho</vt:lpstr>
      <vt:lpstr>Calibri</vt:lpstr>
      <vt:lpstr>Franklin Gothic Book</vt:lpstr>
      <vt:lpstr>Oříznutí</vt:lpstr>
      <vt:lpstr>ボランティア</vt:lpstr>
      <vt:lpstr>ボランティア</vt:lpstr>
      <vt:lpstr>開発途上国のボランティア活動</vt:lpstr>
      <vt:lpstr>環境のボランティア活動 </vt:lpstr>
      <vt:lpstr>緊急時のボランティア活動</vt:lpstr>
      <vt:lpstr>地域社会のボランティア活動</vt:lpstr>
      <vt:lpstr>ボランティア活動の利点 </vt:lpstr>
      <vt:lpstr>国際のボランティアの歴史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質問</vt:lpstr>
      <vt:lpstr>ご清聴ありがとうございました。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2019-12-08T19:14:47Z</dcterms:created>
  <dcterms:modified xsi:type="dcterms:W3CDTF">2019-12-10T16:56:57Z</dcterms:modified>
</cp:coreProperties>
</file>