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5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8" r:id="rId12"/>
    <p:sldId id="265" r:id="rId13"/>
    <p:sldId id="267" r:id="rId14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haela Karpíšková" initials="MK" lastIdx="1" clrIdx="0">
    <p:extLst>
      <p:ext uri="{19B8F6BF-5375-455C-9EA6-DF929625EA0E}">
        <p15:presenceInfo xmlns:p15="http://schemas.microsoft.com/office/powerpoint/2012/main" userId="d87519ed52fa0f0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2D846F4-B7CE-476D-A64D-50E22BD62C54}" v="6" dt="2019-11-13T16:04:43.36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66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chaela Karpíšková" userId="d87519ed52fa0f0f" providerId="LiveId" clId="{92D846F4-B7CE-476D-A64D-50E22BD62C54}"/>
    <pc:docChg chg="modSld">
      <pc:chgData name="Michaela Karpíšková" userId="d87519ed52fa0f0f" providerId="LiveId" clId="{92D846F4-B7CE-476D-A64D-50E22BD62C54}" dt="2019-11-13T16:04:55.845" v="31" actId="20577"/>
      <pc:docMkLst>
        <pc:docMk/>
      </pc:docMkLst>
      <pc:sldChg chg="modSp">
        <pc:chgData name="Michaela Karpíšková" userId="d87519ed52fa0f0f" providerId="LiveId" clId="{92D846F4-B7CE-476D-A64D-50E22BD62C54}" dt="2019-11-13T16:04:55.845" v="31" actId="20577"/>
        <pc:sldMkLst>
          <pc:docMk/>
          <pc:sldMk cId="1361556796" sldId="265"/>
        </pc:sldMkLst>
        <pc:spChg chg="mod">
          <ac:chgData name="Michaela Karpíšková" userId="d87519ed52fa0f0f" providerId="LiveId" clId="{92D846F4-B7CE-476D-A64D-50E22BD62C54}" dt="2019-11-13T16:04:55.845" v="31" actId="20577"/>
          <ac:spMkLst>
            <pc:docMk/>
            <pc:sldMk cId="1361556796" sldId="265"/>
            <ac:spMk id="4" creationId="{747BBC4A-A421-41DC-99E4-85566CE3AF6C}"/>
          </ac:spMkLst>
        </pc:spChg>
      </pc:sldChg>
    </pc:docChg>
  </pc:docChgLst>
  <pc:docChgLst>
    <pc:chgData name="Michaela Karpíšková" userId="d87519ed52fa0f0f" providerId="LiveId" clId="{F96E406D-2F6B-4E33-A343-A80FA03F75DD}"/>
    <pc:docChg chg="modSld sldOrd">
      <pc:chgData name="Michaela Karpíšková" userId="d87519ed52fa0f0f" providerId="LiveId" clId="{F96E406D-2F6B-4E33-A343-A80FA03F75DD}" dt="2019-11-10T20:59:07.501" v="46"/>
      <pc:docMkLst>
        <pc:docMk/>
      </pc:docMkLst>
      <pc:sldChg chg="modSp">
        <pc:chgData name="Michaela Karpíšková" userId="d87519ed52fa0f0f" providerId="LiveId" clId="{F96E406D-2F6B-4E33-A343-A80FA03F75DD}" dt="2019-11-10T20:59:07.501" v="46"/>
        <pc:sldMkLst>
          <pc:docMk/>
          <pc:sldMk cId="1361556796" sldId="265"/>
        </pc:sldMkLst>
        <pc:spChg chg="mod">
          <ac:chgData name="Michaela Karpíšková" userId="d87519ed52fa0f0f" providerId="LiveId" clId="{F96E406D-2F6B-4E33-A343-A80FA03F75DD}" dt="2019-11-10T20:59:07.501" v="46"/>
          <ac:spMkLst>
            <pc:docMk/>
            <pc:sldMk cId="1361556796" sldId="265"/>
            <ac:spMk id="4" creationId="{747BBC4A-A421-41DC-99E4-85566CE3AF6C}"/>
          </ac:spMkLst>
        </pc:spChg>
      </pc:sldChg>
      <pc:sldChg chg="ord">
        <pc:chgData name="Michaela Karpíšková" userId="d87519ed52fa0f0f" providerId="LiveId" clId="{F96E406D-2F6B-4E33-A343-A80FA03F75DD}" dt="2019-11-10T20:56:57.304" v="0"/>
        <pc:sldMkLst>
          <pc:docMk/>
          <pc:sldMk cId="2360915868" sldId="267"/>
        </pc:sldMkLst>
      </pc:sldChg>
    </pc:docChg>
  </pc:docChgLst>
  <pc:docChgLst>
    <pc:chgData name="Michaela Karpíšková" userId="d87519ed52fa0f0f" providerId="LiveId" clId="{0321BEE9-B30C-4937-ABC7-4066BB0557A1}"/>
    <pc:docChg chg="modSld">
      <pc:chgData name="Michaela Karpíšková" userId="d87519ed52fa0f0f" providerId="LiveId" clId="{0321BEE9-B30C-4937-ABC7-4066BB0557A1}" dt="2019-11-10T09:45:59.126" v="25"/>
      <pc:docMkLst>
        <pc:docMk/>
      </pc:docMkLst>
      <pc:sldChg chg="modSp">
        <pc:chgData name="Michaela Karpíšková" userId="d87519ed52fa0f0f" providerId="LiveId" clId="{0321BEE9-B30C-4937-ABC7-4066BB0557A1}" dt="2019-11-10T09:40:56.423" v="1" actId="29295"/>
        <pc:sldMkLst>
          <pc:docMk/>
          <pc:sldMk cId="1477724195" sldId="256"/>
        </pc:sldMkLst>
        <pc:picChg chg="mod">
          <ac:chgData name="Michaela Karpíšková" userId="d87519ed52fa0f0f" providerId="LiveId" clId="{0321BEE9-B30C-4937-ABC7-4066BB0557A1}" dt="2019-11-10T09:40:53.102" v="0" actId="29295"/>
          <ac:picMkLst>
            <pc:docMk/>
            <pc:sldMk cId="1477724195" sldId="256"/>
            <ac:picMk id="6" creationId="{FE486641-F93F-4365-8E6D-B328D5D53702}"/>
          </ac:picMkLst>
        </pc:picChg>
        <pc:picChg chg="mod">
          <ac:chgData name="Michaela Karpíšková" userId="d87519ed52fa0f0f" providerId="LiveId" clId="{0321BEE9-B30C-4937-ABC7-4066BB0557A1}" dt="2019-11-10T09:40:56.423" v="1" actId="29295"/>
          <ac:picMkLst>
            <pc:docMk/>
            <pc:sldMk cId="1477724195" sldId="256"/>
            <ac:picMk id="12" creationId="{19AB7765-FAEC-4357-9CF0-132407730FDB}"/>
          </ac:picMkLst>
        </pc:picChg>
      </pc:sldChg>
      <pc:sldChg chg="modSp">
        <pc:chgData name="Michaela Karpíšková" userId="d87519ed52fa0f0f" providerId="LiveId" clId="{0321BEE9-B30C-4937-ABC7-4066BB0557A1}" dt="2019-11-10T09:45:59.126" v="25"/>
        <pc:sldMkLst>
          <pc:docMk/>
          <pc:sldMk cId="1361556796" sldId="265"/>
        </pc:sldMkLst>
        <pc:spChg chg="mod">
          <ac:chgData name="Michaela Karpíšková" userId="d87519ed52fa0f0f" providerId="LiveId" clId="{0321BEE9-B30C-4937-ABC7-4066BB0557A1}" dt="2019-11-10T09:45:59.126" v="25"/>
          <ac:spMkLst>
            <pc:docMk/>
            <pc:sldMk cId="1361556796" sldId="265"/>
            <ac:spMk id="4" creationId="{747BBC4A-A421-41DC-99E4-85566CE3AF6C}"/>
          </ac:spMkLst>
        </pc:spChg>
      </pc:sldChg>
    </pc:docChg>
  </pc:docChgLst>
  <pc:docChgLst>
    <pc:chgData name="Michaela Karpíšková" userId="d87519ed52fa0f0f" providerId="LiveId" clId="{B6516E43-C52D-4E75-A766-106357A22144}"/>
    <pc:docChg chg="modSld">
      <pc:chgData name="Michaela Karpíšková" userId="d87519ed52fa0f0f" providerId="LiveId" clId="{B6516E43-C52D-4E75-A766-106357A22144}" dt="2019-11-11T09:30:36.846" v="152"/>
      <pc:docMkLst>
        <pc:docMk/>
      </pc:docMkLst>
      <pc:sldChg chg="modSp">
        <pc:chgData name="Michaela Karpíšková" userId="d87519ed52fa0f0f" providerId="LiveId" clId="{B6516E43-C52D-4E75-A766-106357A22144}" dt="2019-11-11T09:30:36.846" v="152"/>
        <pc:sldMkLst>
          <pc:docMk/>
          <pc:sldMk cId="1361556796" sldId="265"/>
        </pc:sldMkLst>
        <pc:spChg chg="mod">
          <ac:chgData name="Michaela Karpíšková" userId="d87519ed52fa0f0f" providerId="LiveId" clId="{B6516E43-C52D-4E75-A766-106357A22144}" dt="2019-11-11T09:30:36.846" v="152"/>
          <ac:spMkLst>
            <pc:docMk/>
            <pc:sldMk cId="1361556796" sldId="265"/>
            <ac:spMk id="4" creationId="{747BBC4A-A421-41DC-99E4-85566CE3AF6C}"/>
          </ac:spMkLst>
        </pc:spChg>
      </pc:sldChg>
    </pc:docChg>
  </pc:docChgLst>
  <pc:docChgLst>
    <pc:chgData name="Michaela Karpíšková" userId="d87519ed52fa0f0f" providerId="LiveId" clId="{89E92A22-CBD1-4F53-92DD-7A0E6F1C2708}"/>
    <pc:docChg chg="custSel mod addSld modSld">
      <pc:chgData name="Michaela Karpíšková" userId="d87519ed52fa0f0f" providerId="LiveId" clId="{89E92A22-CBD1-4F53-92DD-7A0E6F1C2708}" dt="2019-11-09T22:30:11.097" v="239"/>
      <pc:docMkLst>
        <pc:docMk/>
      </pc:docMkLst>
      <pc:sldChg chg="modSp">
        <pc:chgData name="Michaela Karpíšková" userId="d87519ed52fa0f0f" providerId="LiveId" clId="{89E92A22-CBD1-4F53-92DD-7A0E6F1C2708}" dt="2019-11-09T22:20:37.853" v="196"/>
        <pc:sldMkLst>
          <pc:docMk/>
          <pc:sldMk cId="1361556796" sldId="265"/>
        </pc:sldMkLst>
        <pc:spChg chg="mod">
          <ac:chgData name="Michaela Karpíšková" userId="d87519ed52fa0f0f" providerId="LiveId" clId="{89E92A22-CBD1-4F53-92DD-7A0E6F1C2708}" dt="2019-11-09T22:20:37.853" v="196"/>
          <ac:spMkLst>
            <pc:docMk/>
            <pc:sldMk cId="1361556796" sldId="265"/>
            <ac:spMk id="2" creationId="{D5F009A8-8E9E-419E-92B2-A5163A08E253}"/>
          </ac:spMkLst>
        </pc:spChg>
        <pc:spChg chg="mod">
          <ac:chgData name="Michaela Karpíšková" userId="d87519ed52fa0f0f" providerId="LiveId" clId="{89E92A22-CBD1-4F53-92DD-7A0E6F1C2708}" dt="2019-11-09T22:20:24.524" v="168" actId="20577"/>
          <ac:spMkLst>
            <pc:docMk/>
            <pc:sldMk cId="1361556796" sldId="265"/>
            <ac:spMk id="4" creationId="{747BBC4A-A421-41DC-99E4-85566CE3AF6C}"/>
          </ac:spMkLst>
        </pc:spChg>
      </pc:sldChg>
      <pc:sldChg chg="addSp delSp modSp add mod setBg modAnim">
        <pc:chgData name="Michaela Karpíšková" userId="d87519ed52fa0f0f" providerId="LiveId" clId="{89E92A22-CBD1-4F53-92DD-7A0E6F1C2708}" dt="2019-11-09T22:30:11.097" v="239"/>
        <pc:sldMkLst>
          <pc:docMk/>
          <pc:sldMk cId="395155433" sldId="268"/>
        </pc:sldMkLst>
        <pc:spChg chg="mod">
          <ac:chgData name="Michaela Karpíšková" userId="d87519ed52fa0f0f" providerId="LiveId" clId="{89E92A22-CBD1-4F53-92DD-7A0E6F1C2708}" dt="2019-11-09T22:29:46.721" v="233" actId="26606"/>
          <ac:spMkLst>
            <pc:docMk/>
            <pc:sldMk cId="395155433" sldId="268"/>
            <ac:spMk id="2" creationId="{E5BC4A7C-BD16-4DB0-8754-9C7FEEC52B88}"/>
          </ac:spMkLst>
        </pc:spChg>
        <pc:spChg chg="add">
          <ac:chgData name="Michaela Karpíšková" userId="d87519ed52fa0f0f" providerId="LiveId" clId="{89E92A22-CBD1-4F53-92DD-7A0E6F1C2708}" dt="2019-11-09T22:29:46.721" v="233" actId="26606"/>
          <ac:spMkLst>
            <pc:docMk/>
            <pc:sldMk cId="395155433" sldId="268"/>
            <ac:spMk id="12" creationId="{39E3965E-AC41-4711-9D10-E25ABB132D86}"/>
          </ac:spMkLst>
        </pc:spChg>
        <pc:spChg chg="add">
          <ac:chgData name="Michaela Karpíšková" userId="d87519ed52fa0f0f" providerId="LiveId" clId="{89E92A22-CBD1-4F53-92DD-7A0E6F1C2708}" dt="2019-11-09T22:29:46.721" v="233" actId="26606"/>
          <ac:spMkLst>
            <pc:docMk/>
            <pc:sldMk cId="395155433" sldId="268"/>
            <ac:spMk id="16" creationId="{548B4202-DCD5-4F8C-B481-743A989A9DFF}"/>
          </ac:spMkLst>
        </pc:spChg>
        <pc:spChg chg="add">
          <ac:chgData name="Michaela Karpíšková" userId="d87519ed52fa0f0f" providerId="LiveId" clId="{89E92A22-CBD1-4F53-92DD-7A0E6F1C2708}" dt="2019-11-09T22:29:46.721" v="233" actId="26606"/>
          <ac:spMkLst>
            <pc:docMk/>
            <pc:sldMk cId="395155433" sldId="268"/>
            <ac:spMk id="20" creationId="{8EE702CF-91CE-4661-ACBF-3C8160D1B433}"/>
          </ac:spMkLst>
        </pc:spChg>
        <pc:graphicFrameChg chg="add del mod">
          <ac:chgData name="Michaela Karpíšková" userId="d87519ed52fa0f0f" providerId="LiveId" clId="{89E92A22-CBD1-4F53-92DD-7A0E6F1C2708}" dt="2019-11-09T22:26:39.191" v="223"/>
          <ac:graphicFrameMkLst>
            <pc:docMk/>
            <pc:sldMk cId="395155433" sldId="268"/>
            <ac:graphicFrameMk id="5" creationId="{8EA8D7A3-F506-4E56-870B-1C8BC379F1C2}"/>
          </ac:graphicFrameMkLst>
        </pc:graphicFrameChg>
        <pc:picChg chg="add mod">
          <ac:chgData name="Michaela Karpíšková" userId="d87519ed52fa0f0f" providerId="LiveId" clId="{89E92A22-CBD1-4F53-92DD-7A0E6F1C2708}" dt="2019-11-09T22:29:46.721" v="233" actId="26606"/>
          <ac:picMkLst>
            <pc:docMk/>
            <pc:sldMk cId="395155433" sldId="268"/>
            <ac:picMk id="4" creationId="{4EE48AFB-8FFB-4A3A-AD78-FFA181E761D9}"/>
          </ac:picMkLst>
        </pc:picChg>
        <pc:picChg chg="add mod modCrop">
          <ac:chgData name="Michaela Karpíšková" userId="d87519ed52fa0f0f" providerId="LiveId" clId="{89E92A22-CBD1-4F53-92DD-7A0E6F1C2708}" dt="2019-11-09T22:29:46.721" v="233" actId="26606"/>
          <ac:picMkLst>
            <pc:docMk/>
            <pc:sldMk cId="395155433" sldId="268"/>
            <ac:picMk id="7" creationId="{86219ADA-2DE8-4B4D-B633-D0D8D37A0497}"/>
          </ac:picMkLst>
        </pc:picChg>
        <pc:cxnChg chg="add">
          <ac:chgData name="Michaela Karpíšková" userId="d87519ed52fa0f0f" providerId="LiveId" clId="{89E92A22-CBD1-4F53-92DD-7A0E6F1C2708}" dt="2019-11-09T22:29:46.721" v="233" actId="26606"/>
          <ac:cxnSpMkLst>
            <pc:docMk/>
            <pc:sldMk cId="395155433" sldId="268"/>
            <ac:cxnSpMk id="14" creationId="{1F5DC8C3-BA5F-4EED-BB9A-A14272BD82A1}"/>
          </ac:cxnSpMkLst>
        </pc:cxnChg>
        <pc:cxnChg chg="add">
          <ac:chgData name="Michaela Karpíšková" userId="d87519ed52fa0f0f" providerId="LiveId" clId="{89E92A22-CBD1-4F53-92DD-7A0E6F1C2708}" dt="2019-11-09T22:29:46.721" v="233" actId="26606"/>
          <ac:cxnSpMkLst>
            <pc:docMk/>
            <pc:sldMk cId="395155433" sldId="268"/>
            <ac:cxnSpMk id="18" creationId="{F7F57F6B-E621-4E40-A34D-2FE12902AA20}"/>
          </ac:cxnSpMkLst>
        </pc:cxnChg>
      </pc:sldChg>
    </pc:docChg>
  </pc:docChgLst>
  <pc:docChgLst>
    <pc:chgData name="Michaela Karpíšková" userId="d87519ed52fa0f0f" providerId="LiveId" clId="{309E647A-1429-4AA4-A2C5-D94BF62D84A3}"/>
    <pc:docChg chg="custSel addSld modSld">
      <pc:chgData name="Michaela Karpíšková" userId="d87519ed52fa0f0f" providerId="LiveId" clId="{309E647A-1429-4AA4-A2C5-D94BF62D84A3}" dt="2019-11-09T14:07:24.729" v="197" actId="1076"/>
      <pc:docMkLst>
        <pc:docMk/>
      </pc:docMkLst>
      <pc:sldChg chg="addSp delSp modSp">
        <pc:chgData name="Michaela Karpíšková" userId="d87519ed52fa0f0f" providerId="LiveId" clId="{309E647A-1429-4AA4-A2C5-D94BF62D84A3}" dt="2019-11-09T13:05:58.343" v="93" actId="1076"/>
        <pc:sldMkLst>
          <pc:docMk/>
          <pc:sldMk cId="1477724195" sldId="256"/>
        </pc:sldMkLst>
        <pc:picChg chg="mod">
          <ac:chgData name="Michaela Karpíšková" userId="d87519ed52fa0f0f" providerId="LiveId" clId="{309E647A-1429-4AA4-A2C5-D94BF62D84A3}" dt="2019-11-09T13:05:53.893" v="92" actId="1076"/>
          <ac:picMkLst>
            <pc:docMk/>
            <pc:sldMk cId="1477724195" sldId="256"/>
            <ac:picMk id="6" creationId="{FE486641-F93F-4365-8E6D-B328D5D53702}"/>
          </ac:picMkLst>
        </pc:picChg>
        <pc:picChg chg="add del mod">
          <ac:chgData name="Michaela Karpíšková" userId="d87519ed52fa0f0f" providerId="LiveId" clId="{309E647A-1429-4AA4-A2C5-D94BF62D84A3}" dt="2019-11-09T13:04:48.428" v="83"/>
          <ac:picMkLst>
            <pc:docMk/>
            <pc:sldMk cId="1477724195" sldId="256"/>
            <ac:picMk id="8" creationId="{F04EFF2A-B2B8-4513-970A-DBE4E5C4EF63}"/>
          </ac:picMkLst>
        </pc:picChg>
        <pc:picChg chg="add mod">
          <ac:chgData name="Michaela Karpíšková" userId="d87519ed52fa0f0f" providerId="LiveId" clId="{309E647A-1429-4AA4-A2C5-D94BF62D84A3}" dt="2019-11-09T13:05:58.343" v="93" actId="1076"/>
          <ac:picMkLst>
            <pc:docMk/>
            <pc:sldMk cId="1477724195" sldId="256"/>
            <ac:picMk id="12" creationId="{19AB7765-FAEC-4357-9CF0-132407730FDB}"/>
          </ac:picMkLst>
        </pc:picChg>
      </pc:sldChg>
      <pc:sldChg chg="modTransition modAnim">
        <pc:chgData name="Michaela Karpíšková" userId="d87519ed52fa0f0f" providerId="LiveId" clId="{309E647A-1429-4AA4-A2C5-D94BF62D84A3}" dt="2019-11-09T13:10:03.732" v="156"/>
        <pc:sldMkLst>
          <pc:docMk/>
          <pc:sldMk cId="2428798443" sldId="257"/>
        </pc:sldMkLst>
      </pc:sldChg>
      <pc:sldChg chg="addSp modSp modTransition modAnim addCm delCm">
        <pc:chgData name="Michaela Karpíšková" userId="d87519ed52fa0f0f" providerId="LiveId" clId="{309E647A-1429-4AA4-A2C5-D94BF62D84A3}" dt="2019-11-09T13:09:25.538" v="146"/>
        <pc:sldMkLst>
          <pc:docMk/>
          <pc:sldMk cId="2055268247" sldId="258"/>
        </pc:sldMkLst>
        <pc:spChg chg="add mod">
          <ac:chgData name="Michaela Karpíšková" userId="d87519ed52fa0f0f" providerId="LiveId" clId="{309E647A-1429-4AA4-A2C5-D94BF62D84A3}" dt="2019-11-09T13:07:39.767" v="106" actId="1076"/>
          <ac:spMkLst>
            <pc:docMk/>
            <pc:sldMk cId="2055268247" sldId="258"/>
            <ac:spMk id="10" creationId="{E741FC14-671E-44EF-929A-8F88F669332D}"/>
          </ac:spMkLst>
        </pc:spChg>
        <pc:spChg chg="add mod">
          <ac:chgData name="Michaela Karpíšková" userId="d87519ed52fa0f0f" providerId="LiveId" clId="{309E647A-1429-4AA4-A2C5-D94BF62D84A3}" dt="2019-11-09T13:08:04.171" v="117" actId="1076"/>
          <ac:spMkLst>
            <pc:docMk/>
            <pc:sldMk cId="2055268247" sldId="258"/>
            <ac:spMk id="11" creationId="{65E63BFE-0E3E-4A62-86F0-517A4ED9FC97}"/>
          </ac:spMkLst>
        </pc:spChg>
        <pc:spChg chg="add mod">
          <ac:chgData name="Michaela Karpíšková" userId="d87519ed52fa0f0f" providerId="LiveId" clId="{309E647A-1429-4AA4-A2C5-D94BF62D84A3}" dt="2019-11-09T13:08:42.195" v="129" actId="14100"/>
          <ac:spMkLst>
            <pc:docMk/>
            <pc:sldMk cId="2055268247" sldId="258"/>
            <ac:spMk id="12" creationId="{6C97F31D-3938-4142-8B4D-DCF2919638D4}"/>
          </ac:spMkLst>
        </pc:spChg>
        <pc:picChg chg="mod">
          <ac:chgData name="Michaela Karpíšková" userId="d87519ed52fa0f0f" providerId="LiveId" clId="{309E647A-1429-4AA4-A2C5-D94BF62D84A3}" dt="2019-11-09T13:08:31.285" v="119" actId="1076"/>
          <ac:picMkLst>
            <pc:docMk/>
            <pc:sldMk cId="2055268247" sldId="258"/>
            <ac:picMk id="9" creationId="{3E28F700-BE47-4E4A-B19F-BA41826866E0}"/>
          </ac:picMkLst>
        </pc:picChg>
      </pc:sldChg>
      <pc:sldChg chg="modTransition">
        <pc:chgData name="Michaela Karpíšková" userId="d87519ed52fa0f0f" providerId="LiveId" clId="{309E647A-1429-4AA4-A2C5-D94BF62D84A3}" dt="2019-11-09T11:09:36.394" v="33"/>
        <pc:sldMkLst>
          <pc:docMk/>
          <pc:sldMk cId="3237493790" sldId="259"/>
        </pc:sldMkLst>
      </pc:sldChg>
      <pc:sldChg chg="modTransition">
        <pc:chgData name="Michaela Karpíšková" userId="d87519ed52fa0f0f" providerId="LiveId" clId="{309E647A-1429-4AA4-A2C5-D94BF62D84A3}" dt="2019-11-09T11:09:39.212" v="34"/>
        <pc:sldMkLst>
          <pc:docMk/>
          <pc:sldMk cId="3790582822" sldId="260"/>
        </pc:sldMkLst>
      </pc:sldChg>
      <pc:sldChg chg="modTransition">
        <pc:chgData name="Michaela Karpíšková" userId="d87519ed52fa0f0f" providerId="LiveId" clId="{309E647A-1429-4AA4-A2C5-D94BF62D84A3}" dt="2019-11-09T11:09:44.440" v="35"/>
        <pc:sldMkLst>
          <pc:docMk/>
          <pc:sldMk cId="580516527" sldId="261"/>
        </pc:sldMkLst>
      </pc:sldChg>
      <pc:sldChg chg="modTransition">
        <pc:chgData name="Michaela Karpíšková" userId="d87519ed52fa0f0f" providerId="LiveId" clId="{309E647A-1429-4AA4-A2C5-D94BF62D84A3}" dt="2019-11-09T11:09:48.793" v="36"/>
        <pc:sldMkLst>
          <pc:docMk/>
          <pc:sldMk cId="3425392027" sldId="262"/>
        </pc:sldMkLst>
      </pc:sldChg>
      <pc:sldChg chg="addSp delSp modSp modTransition modAnim">
        <pc:chgData name="Michaela Karpíšková" userId="d87519ed52fa0f0f" providerId="LiveId" clId="{309E647A-1429-4AA4-A2C5-D94BF62D84A3}" dt="2019-11-09T12:37:45.189" v="79"/>
        <pc:sldMkLst>
          <pc:docMk/>
          <pc:sldMk cId="3317125958" sldId="263"/>
        </pc:sldMkLst>
        <pc:picChg chg="del mod">
          <ac:chgData name="Michaela Karpíšková" userId="d87519ed52fa0f0f" providerId="LiveId" clId="{309E647A-1429-4AA4-A2C5-D94BF62D84A3}" dt="2019-11-09T12:36:53.524" v="67"/>
          <ac:picMkLst>
            <pc:docMk/>
            <pc:sldMk cId="3317125958" sldId="263"/>
            <ac:picMk id="4" creationId="{2F1F0657-2570-4594-A516-EBACC6126E99}"/>
          </ac:picMkLst>
        </pc:picChg>
        <pc:picChg chg="add mod">
          <ac:chgData name="Michaela Karpíšková" userId="d87519ed52fa0f0f" providerId="LiveId" clId="{309E647A-1429-4AA4-A2C5-D94BF62D84A3}" dt="2019-11-09T12:36:32.823" v="56" actId="1076"/>
          <ac:picMkLst>
            <pc:docMk/>
            <pc:sldMk cId="3317125958" sldId="263"/>
            <ac:picMk id="8" creationId="{22BE9BFC-1402-4020-9D8B-C404D8C61C5A}"/>
          </ac:picMkLst>
        </pc:picChg>
        <pc:picChg chg="add del mod">
          <ac:chgData name="Michaela Karpíšková" userId="d87519ed52fa0f0f" providerId="LiveId" clId="{309E647A-1429-4AA4-A2C5-D94BF62D84A3}" dt="2019-11-09T12:37:24.706" v="69"/>
          <ac:picMkLst>
            <pc:docMk/>
            <pc:sldMk cId="3317125958" sldId="263"/>
            <ac:picMk id="10" creationId="{8D6568E6-701A-4352-AE51-DB7C37222120}"/>
          </ac:picMkLst>
        </pc:picChg>
        <pc:picChg chg="add mod">
          <ac:chgData name="Michaela Karpíšková" userId="d87519ed52fa0f0f" providerId="LiveId" clId="{309E647A-1429-4AA4-A2C5-D94BF62D84A3}" dt="2019-11-09T12:37:41.001" v="75" actId="1440"/>
          <ac:picMkLst>
            <pc:docMk/>
            <pc:sldMk cId="3317125958" sldId="263"/>
            <ac:picMk id="12" creationId="{D65C9613-183C-402E-B025-AF45DA57CD0A}"/>
          </ac:picMkLst>
        </pc:picChg>
      </pc:sldChg>
      <pc:sldChg chg="modTransition">
        <pc:chgData name="Michaela Karpíšková" userId="d87519ed52fa0f0f" providerId="LiveId" clId="{309E647A-1429-4AA4-A2C5-D94BF62D84A3}" dt="2019-11-09T11:09:56.792" v="39"/>
        <pc:sldMkLst>
          <pc:docMk/>
          <pc:sldMk cId="3928299772" sldId="264"/>
        </pc:sldMkLst>
      </pc:sldChg>
      <pc:sldChg chg="modSp">
        <pc:chgData name="Michaela Karpíšková" userId="d87519ed52fa0f0f" providerId="LiveId" clId="{309E647A-1429-4AA4-A2C5-D94BF62D84A3}" dt="2019-11-09T14:07:24.729" v="197" actId="1076"/>
        <pc:sldMkLst>
          <pc:docMk/>
          <pc:sldMk cId="1361556796" sldId="265"/>
        </pc:sldMkLst>
        <pc:spChg chg="mod">
          <ac:chgData name="Michaela Karpíšková" userId="d87519ed52fa0f0f" providerId="LiveId" clId="{309E647A-1429-4AA4-A2C5-D94BF62D84A3}" dt="2019-11-09T14:07:24.729" v="197" actId="1076"/>
          <ac:spMkLst>
            <pc:docMk/>
            <pc:sldMk cId="1361556796" sldId="265"/>
            <ac:spMk id="4" creationId="{747BBC4A-A421-41DC-99E4-85566CE3AF6C}"/>
          </ac:spMkLst>
        </pc:spChg>
      </pc:sldChg>
      <pc:sldChg chg="addSp modSp add">
        <pc:chgData name="Michaela Karpíšková" userId="d87519ed52fa0f0f" providerId="LiveId" clId="{309E647A-1429-4AA4-A2C5-D94BF62D84A3}" dt="2019-11-09T13:29:24.396" v="189" actId="1076"/>
        <pc:sldMkLst>
          <pc:docMk/>
          <pc:sldMk cId="1657777785" sldId="266"/>
        </pc:sldMkLst>
        <pc:spChg chg="add mod">
          <ac:chgData name="Michaela Karpíšková" userId="d87519ed52fa0f0f" providerId="LiveId" clId="{309E647A-1429-4AA4-A2C5-D94BF62D84A3}" dt="2019-11-09T13:29:24.396" v="189" actId="1076"/>
          <ac:spMkLst>
            <pc:docMk/>
            <pc:sldMk cId="1657777785" sldId="266"/>
            <ac:spMk id="2" creationId="{4E8E8B5E-2F05-41EA-94DF-E6309A95D4F8}"/>
          </ac:spMkLst>
        </pc:spChg>
        <pc:spChg chg="add mod">
          <ac:chgData name="Michaela Karpíšková" userId="d87519ed52fa0f0f" providerId="LiveId" clId="{309E647A-1429-4AA4-A2C5-D94BF62D84A3}" dt="2019-11-09T13:29:17.170" v="187" actId="1076"/>
          <ac:spMkLst>
            <pc:docMk/>
            <pc:sldMk cId="1657777785" sldId="266"/>
            <ac:spMk id="3" creationId="{4E467D6A-5931-4F8D-8C91-12F634E979C6}"/>
          </ac:spMkLst>
        </pc:spChg>
      </pc:sldChg>
      <pc:sldChg chg="addSp modSp add">
        <pc:chgData name="Michaela Karpíšková" userId="d87519ed52fa0f0f" providerId="LiveId" clId="{309E647A-1429-4AA4-A2C5-D94BF62D84A3}" dt="2019-11-09T13:32:28.779" v="196" actId="1076"/>
        <pc:sldMkLst>
          <pc:docMk/>
          <pc:sldMk cId="2360915868" sldId="267"/>
        </pc:sldMkLst>
        <pc:spChg chg="mod">
          <ac:chgData name="Michaela Karpíšková" userId="d87519ed52fa0f0f" providerId="LiveId" clId="{309E647A-1429-4AA4-A2C5-D94BF62D84A3}" dt="2019-11-09T13:28:40.510" v="172" actId="1076"/>
          <ac:spMkLst>
            <pc:docMk/>
            <pc:sldMk cId="2360915868" sldId="267"/>
            <ac:spMk id="2" creationId="{04CA234C-4363-4BE3-8D04-E14CD1613456}"/>
          </ac:spMkLst>
        </pc:spChg>
        <pc:picChg chg="add mod">
          <ac:chgData name="Michaela Karpíšková" userId="d87519ed52fa0f0f" providerId="LiveId" clId="{309E647A-1429-4AA4-A2C5-D94BF62D84A3}" dt="2019-11-09T13:32:28.779" v="196" actId="1076"/>
          <ac:picMkLst>
            <pc:docMk/>
            <pc:sldMk cId="2360915868" sldId="267"/>
            <ac:picMk id="4" creationId="{AB83A174-908C-4840-8263-DBE1996DAC29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11/13/2019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18091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2A279-0833-481D-8C56-F67FD0AC6C50}" type="datetime1">
              <a:rPr lang="en-US" smtClean="0"/>
              <a:t>11/13/2019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7926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1B68A5B-D9FA-424B-A4EB-30E7223836B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DA83-5663-4C9C-B9AA-0B40A3DAFF81}" type="datetime1">
              <a:rPr lang="en-US" smtClean="0"/>
              <a:t>11/13/2019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79871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11/13/2019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03196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11/13/2019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55869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11/13/2019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05126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11/13/2019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9188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11/13/2019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43390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11/13/2019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76885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11/13/2019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1905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11/13/2019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22453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11/13/2019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6194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704" r:id="rId5"/>
    <p:sldLayoutId id="2147483698" r:id="rId6"/>
    <p:sldLayoutId id="2147483699" r:id="rId7"/>
    <p:sldLayoutId id="2147483700" r:id="rId8"/>
    <p:sldLayoutId id="2147483703" r:id="rId9"/>
    <p:sldLayoutId id="2147483701" r:id="rId10"/>
    <p:sldLayoutId id="2147483702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i="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2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FSUTGp1IduA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7" Type="http://schemas.openxmlformats.org/officeDocument/2006/relationships/image" Target="../media/image14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177B584-AD69-4D5A-BBC0-90AB725A661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6248"/>
          <a:stretch/>
        </p:blipFill>
        <p:spPr>
          <a:xfrm>
            <a:off x="-32" y="10"/>
            <a:ext cx="12192031" cy="491506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0B4FB531-34DA-4777-9BD5-5B885DC38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4915076"/>
            <a:ext cx="12188952" cy="1942924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948B793-6FAF-4494-8510-A5ACA0DD7F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8675" y="5120639"/>
            <a:ext cx="7137263" cy="1280161"/>
          </a:xfrm>
        </p:spPr>
        <p:txBody>
          <a:bodyPr anchor="ctr">
            <a:normAutofit/>
          </a:bodyPr>
          <a:lstStyle/>
          <a:p>
            <a:pPr algn="ctr"/>
            <a:r>
              <a:rPr lang="ja-JP" altLang="en-US" sz="6600" dirty="0">
                <a:solidFill>
                  <a:srgbClr val="FFFFFF"/>
                </a:solidFill>
              </a:rPr>
              <a:t>幽霊</a:t>
            </a:r>
            <a:endParaRPr lang="cs-CZ" sz="6600" dirty="0">
              <a:solidFill>
                <a:srgbClr val="FFFFFF"/>
              </a:solidFill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5B995C0-9280-40EB-BF6A-1BEAFAB71C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89580" y="4701538"/>
            <a:ext cx="3073745" cy="1280161"/>
          </a:xfrm>
        </p:spPr>
        <p:txBody>
          <a:bodyPr anchor="ctr">
            <a:normAutofit/>
          </a:bodyPr>
          <a:lstStyle/>
          <a:p>
            <a:br>
              <a:rPr lang="cs-CZ" sz="1500" dirty="0">
                <a:solidFill>
                  <a:srgbClr val="FFFFFF"/>
                </a:solidFill>
              </a:rPr>
            </a:br>
            <a:br>
              <a:rPr lang="cs-CZ" sz="1500" dirty="0">
                <a:solidFill>
                  <a:srgbClr val="FFFFFF"/>
                </a:solidFill>
              </a:rPr>
            </a:br>
            <a:br>
              <a:rPr lang="cs-CZ" sz="1500" dirty="0">
                <a:solidFill>
                  <a:srgbClr val="FFFFFF"/>
                </a:solidFill>
              </a:rPr>
            </a:br>
            <a:r>
              <a:rPr lang="cs-CZ" sz="15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Karpíšková Míša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5B557D3-D7B4-404B-84A1-9BD182BE5B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rot="16200000">
            <a:off x="7532813" y="5760720"/>
            <a:ext cx="118872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Obrázek 5" descr="Obsah obrázku text&#10;&#10;Popis byl vytvořen automaticky">
            <a:extLst>
              <a:ext uri="{FF2B5EF4-FFF2-40B4-BE49-F238E27FC236}">
                <a16:creationId xmlns:a16="http://schemas.microsoft.com/office/drawing/2014/main" id="{FE486641-F93F-4365-8E6D-B328D5D53702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382" y="480049"/>
            <a:ext cx="2907310" cy="43282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19AB7765-FAEC-4357-9CF0-132407730FDB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2790" y="1272538"/>
            <a:ext cx="4416725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777241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>
            <a:extLst>
              <a:ext uri="{FF2B5EF4-FFF2-40B4-BE49-F238E27FC236}">
                <a16:creationId xmlns:a16="http://schemas.microsoft.com/office/drawing/2014/main" id="{4E8E8B5E-2F05-41EA-94DF-E6309A95D4F8}"/>
              </a:ext>
            </a:extLst>
          </p:cNvPr>
          <p:cNvSpPr/>
          <p:nvPr/>
        </p:nvSpPr>
        <p:spPr>
          <a:xfrm>
            <a:off x="1010720" y="1790700"/>
            <a:ext cx="563773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hlinkClick r:id="rId2"/>
              </a:rPr>
              <a:t>https://www.youtube.com/watch?v=FSUTGp1IduA</a:t>
            </a:r>
            <a:br>
              <a:rPr lang="en-US" dirty="0"/>
            </a:br>
            <a:br>
              <a:rPr lang="en-US" dirty="0"/>
            </a:br>
            <a:r>
              <a:rPr lang="cs-CZ" dirty="0"/>
              <a:t>0:33</a:t>
            </a:r>
            <a:br>
              <a:rPr lang="cs-CZ" dirty="0"/>
            </a:br>
            <a:r>
              <a:rPr lang="cs-CZ" dirty="0"/>
              <a:t>1:49</a:t>
            </a:r>
            <a:br>
              <a:rPr lang="cs-CZ" dirty="0"/>
            </a:br>
            <a:endParaRPr lang="cs-CZ" dirty="0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4E467D6A-5931-4F8D-8C91-12F634E979C6}"/>
              </a:ext>
            </a:extLst>
          </p:cNvPr>
          <p:cNvSpPr txBox="1"/>
          <p:nvPr/>
        </p:nvSpPr>
        <p:spPr>
          <a:xfrm>
            <a:off x="5437807" y="647700"/>
            <a:ext cx="13163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200" dirty="0"/>
              <a:t>ビデオ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16577777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39E3965E-AC41-4711-9D10-E25ABB132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F5DC8C3-BA5F-4EED-BB9A-A14272BD8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548B4202-DCD5-4F8C-B481-743A989A9D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5BC4A7C-BD16-4DB0-8754-9C7FEEC52B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999" y="4550230"/>
            <a:ext cx="10909073" cy="95790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ja-JP" altLang="en-US" sz="6000">
                <a:solidFill>
                  <a:schemeClr val="tx1">
                    <a:lumMod val="85000"/>
                    <a:lumOff val="15000"/>
                  </a:schemeClr>
                </a:solidFill>
              </a:rPr>
              <a:t>青木ヶ原</a:t>
            </a:r>
            <a:endParaRPr lang="en-US" sz="60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4" name="Obrázek 3" descr="Obsah obrázku exteriér, les, zalesněné, strom&#10;&#10;Popis byl vytvořen automaticky">
            <a:extLst>
              <a:ext uri="{FF2B5EF4-FFF2-40B4-BE49-F238E27FC236}">
                <a16:creationId xmlns:a16="http://schemas.microsoft.com/office/drawing/2014/main" id="{4EE48AFB-8FFB-4A3A-AD78-FFA181E761D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2" r="5715" b="-1"/>
          <a:stretch/>
        </p:blipFill>
        <p:spPr>
          <a:xfrm>
            <a:off x="-1" y="-2"/>
            <a:ext cx="6050281" cy="4242816"/>
          </a:xfrm>
          <a:prstGeom prst="rect">
            <a:avLst/>
          </a:prstGeom>
        </p:spPr>
      </p:pic>
      <p:pic>
        <p:nvPicPr>
          <p:cNvPr id="7" name="Obrázek 6" descr="Obsah obrázku strom&#10;&#10;Popis byl vytvořen automaticky">
            <a:extLst>
              <a:ext uri="{FF2B5EF4-FFF2-40B4-BE49-F238E27FC236}">
                <a16:creationId xmlns:a16="http://schemas.microsoft.com/office/drawing/2014/main" id="{86219ADA-2DE8-4B4D-B633-D0D8D37A049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07" r="8168" b="1"/>
          <a:stretch/>
        </p:blipFill>
        <p:spPr>
          <a:xfrm>
            <a:off x="6141720" y="2"/>
            <a:ext cx="6050279" cy="4242815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7F57F6B-E621-4E40-A34D-2FE12902AA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1086" y="5645296"/>
            <a:ext cx="1051560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8EE702CF-91CE-4661-ACBF-3C8160D1B4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95155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5F009A8-8E9E-419E-92B2-A5163A08E2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4905" y="334228"/>
            <a:ext cx="10058400" cy="1450757"/>
          </a:xfrm>
        </p:spPr>
        <p:txBody>
          <a:bodyPr/>
          <a:lstStyle/>
          <a:p>
            <a:r>
              <a:rPr lang="ja-JP" altLang="en-US" dirty="0"/>
              <a:t>三つの質問</a:t>
            </a:r>
            <a:endParaRPr 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747BBC4A-A421-41DC-99E4-85566CE3AF6C}"/>
              </a:ext>
            </a:extLst>
          </p:cNvPr>
          <p:cNvSpPr txBox="1"/>
          <p:nvPr/>
        </p:nvSpPr>
        <p:spPr>
          <a:xfrm>
            <a:off x="734377" y="1921343"/>
            <a:ext cx="1072324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/>
              <a:t>１．超常現象を信じていますか。何がある</a:t>
            </a:r>
            <a:r>
              <a:rPr lang="cs-CZ" sz="2800" dirty="0"/>
              <a:t>/</a:t>
            </a:r>
            <a:r>
              <a:rPr lang="ja-JP" altLang="en-US" sz="2800" dirty="0"/>
              <a:t>いるか。</a:t>
            </a:r>
            <a:br>
              <a:rPr lang="en-US" altLang="ja-JP" sz="2800" dirty="0"/>
            </a:br>
            <a:br>
              <a:rPr lang="en-US" altLang="ja-JP" sz="2800" dirty="0"/>
            </a:br>
            <a:r>
              <a:rPr lang="ja-JP" altLang="en-US" sz="2800" dirty="0"/>
              <a:t>２．もし、その四つ目の幽霊の中でどこか一緒に閉じ込められた場合、どの幽霊を選びますか。なぜですか。</a:t>
            </a:r>
            <a:br>
              <a:rPr lang="en-US" altLang="ja-JP" sz="2800" dirty="0"/>
            </a:br>
            <a:br>
              <a:rPr lang="en-US" altLang="ja-JP" sz="2800" dirty="0"/>
            </a:br>
            <a:r>
              <a:rPr lang="ja-JP" altLang="en-US" sz="2800" dirty="0"/>
              <a:t>３．青木ヶ原に自殺が惹かれているのはなぜですか。幽霊は責任をとりますか。そうでない場合は、その理由はなんと思いますか。</a:t>
            </a:r>
            <a:br>
              <a:rPr lang="en-US" altLang="ja-JP" sz="2800" dirty="0"/>
            </a:br>
            <a:br>
              <a:rPr lang="en-US" altLang="ja-JP" sz="2800" dirty="0"/>
            </a:br>
            <a:r>
              <a:rPr lang="ja-JP" altLang="en-US" sz="2800" dirty="0"/>
              <a:t>４．どうして日本のかぶきやマンガ、映画はよく幽霊や妖怪が使われていると思いますか。</a:t>
            </a:r>
            <a:endParaRPr lang="en-US" altLang="ja-JP" sz="2800" dirty="0"/>
          </a:p>
        </p:txBody>
      </p:sp>
    </p:spTree>
    <p:extLst>
      <p:ext uri="{BB962C8B-B14F-4D97-AF65-F5344CB8AC3E}">
        <p14:creationId xmlns:p14="http://schemas.microsoft.com/office/powerpoint/2010/main" val="13615567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4CA234C-4363-4BE3-8D04-E14CD16134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9855" y="277078"/>
            <a:ext cx="10058400" cy="1450757"/>
          </a:xfrm>
        </p:spPr>
        <p:txBody>
          <a:bodyPr/>
          <a:lstStyle/>
          <a:p>
            <a:r>
              <a:rPr lang="ja-JP" altLang="en-US" dirty="0"/>
              <a:t>ご清聴ありがとうございました。</a:t>
            </a:r>
            <a:endParaRPr lang="cs-CZ" dirty="0"/>
          </a:p>
        </p:txBody>
      </p:sp>
      <p:pic>
        <p:nvPicPr>
          <p:cNvPr id="4" name="Obrázek 3" descr="Obsah obrázku text&#10;&#10;Popis byl vytvořen automaticky">
            <a:extLst>
              <a:ext uri="{FF2B5EF4-FFF2-40B4-BE49-F238E27FC236}">
                <a16:creationId xmlns:a16="http://schemas.microsoft.com/office/drawing/2014/main" id="{AB83A174-908C-4840-8263-DBE1996DAC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8920" y="2240280"/>
            <a:ext cx="4074160" cy="4074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609158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BBA76B9-2C0B-4244-B8EC-903A9B58E3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sz="5400" dirty="0"/>
              <a:t>幽霊</a:t>
            </a:r>
            <a:endParaRPr lang="cs-CZ" sz="5400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C3C1811-0251-47EB-A9D1-82ED606E24E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ja-JP" altLang="en-US" sz="3200" dirty="0"/>
              <a:t>幽</a:t>
            </a:r>
            <a:endParaRPr lang="cs-CZ" sz="3200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C038D8D1-B656-4823-8E05-3C3FC1BEED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36320" y="2608908"/>
            <a:ext cx="4639736" cy="2910821"/>
          </a:xfrm>
        </p:spPr>
        <p:txBody>
          <a:bodyPr>
            <a:normAutofit fontScale="92500" lnSpcReduction="20000"/>
          </a:bodyPr>
          <a:lstStyle/>
          <a:p>
            <a:pPr algn="ctr"/>
            <a:endParaRPr lang="en-US" altLang="ja-JP" dirty="0"/>
          </a:p>
          <a:p>
            <a:pPr algn="ctr"/>
            <a:r>
              <a:rPr lang="ja-JP" altLang="en-US" sz="2600" dirty="0"/>
              <a:t>ユウ</a:t>
            </a:r>
            <a:br>
              <a:rPr lang="en-US" altLang="ja-JP" sz="2600" dirty="0"/>
            </a:br>
            <a:r>
              <a:rPr lang="ja-JP" altLang="en-US" sz="2600" dirty="0"/>
              <a:t>ふかい　くらい　かすか</a:t>
            </a:r>
            <a:br>
              <a:rPr lang="en-US" altLang="ja-JP" sz="2600" dirty="0"/>
            </a:br>
            <a:br>
              <a:rPr lang="en-US" altLang="ja-JP" sz="2600" dirty="0"/>
            </a:br>
            <a:r>
              <a:rPr lang="ja-JP" altLang="en-US" sz="2600" u="sng" dirty="0"/>
              <a:t>意味　</a:t>
            </a:r>
            <a:br>
              <a:rPr lang="en-US" altLang="ja-JP" sz="2600" dirty="0"/>
            </a:br>
            <a:r>
              <a:rPr lang="ja-JP" altLang="en-US" sz="2600" dirty="0"/>
              <a:t>ひみつ</a:t>
            </a:r>
            <a:br>
              <a:rPr lang="en-US" altLang="ja-JP" sz="2600" dirty="0"/>
            </a:br>
            <a:r>
              <a:rPr lang="ja-JP" altLang="en-US" sz="2600" dirty="0"/>
              <a:t>かくす　（</a:t>
            </a:r>
            <a:r>
              <a:rPr lang="en-US" altLang="ja-JP" sz="2600" dirty="0"/>
              <a:t>hide</a:t>
            </a:r>
            <a:r>
              <a:rPr lang="ja-JP" altLang="en-US" sz="2600" dirty="0"/>
              <a:t>）</a:t>
            </a:r>
            <a:endParaRPr lang="en-US" altLang="ja-JP" sz="2600" dirty="0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93FEF04F-71D9-404F-9B02-0F5A5AFFB00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algn="ctr"/>
            <a:r>
              <a:rPr lang="ja-JP" altLang="en-US" sz="3200" dirty="0"/>
              <a:t>霊</a:t>
            </a:r>
            <a:endParaRPr lang="cs-CZ" sz="3200" dirty="0"/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B0481FAE-574D-4101-A85F-4A53F75CE1E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515944" y="2701098"/>
            <a:ext cx="4639736" cy="2910821"/>
          </a:xfrm>
        </p:spPr>
        <p:txBody>
          <a:bodyPr>
            <a:normAutofit fontScale="92500" lnSpcReduction="20000"/>
          </a:bodyPr>
          <a:lstStyle/>
          <a:p>
            <a:pPr algn="ctr"/>
            <a:endParaRPr lang="en-US" altLang="ja-JP" dirty="0"/>
          </a:p>
          <a:p>
            <a:pPr algn="ctr"/>
            <a:r>
              <a:rPr lang="ja-JP" altLang="en-US" sz="2600" dirty="0"/>
              <a:t>レイ</a:t>
            </a:r>
            <a:br>
              <a:rPr lang="en-US" altLang="ja-JP" sz="2600" dirty="0"/>
            </a:br>
            <a:r>
              <a:rPr lang="ja-JP" altLang="en-US" sz="2600" dirty="0"/>
              <a:t>たま</a:t>
            </a:r>
            <a:br>
              <a:rPr lang="en-US" altLang="ja-JP" sz="2600" dirty="0"/>
            </a:br>
            <a:br>
              <a:rPr lang="en-US" altLang="ja-JP" sz="2600" dirty="0"/>
            </a:br>
            <a:r>
              <a:rPr lang="ja-JP" altLang="en-US" sz="2600" u="sng" dirty="0"/>
              <a:t>意味</a:t>
            </a:r>
            <a:br>
              <a:rPr lang="en-US" altLang="ja-JP" sz="2600" dirty="0"/>
            </a:br>
            <a:r>
              <a:rPr lang="ja-JP" altLang="en-US" sz="2600" dirty="0"/>
              <a:t>たましい</a:t>
            </a:r>
            <a:endParaRPr lang="cs-CZ" sz="2600" dirty="0"/>
          </a:p>
        </p:txBody>
      </p:sp>
    </p:spTree>
    <p:extLst>
      <p:ext uri="{BB962C8B-B14F-4D97-AF65-F5344CB8AC3E}">
        <p14:creationId xmlns:p14="http://schemas.microsoft.com/office/powerpoint/2010/main" val="2428798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5" grpId="0" build="p"/>
      <p:bldP spid="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Obsah obrázku text, mapa, kreslení&#10;&#10;Popis byl vytvořen automaticky">
            <a:extLst>
              <a:ext uri="{FF2B5EF4-FFF2-40B4-BE49-F238E27FC236}">
                <a16:creationId xmlns:a16="http://schemas.microsoft.com/office/drawing/2014/main" id="{8E2FA2F4-F014-4F62-8A2E-62BF35E32B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323" y="99285"/>
            <a:ext cx="3765247" cy="49017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brázek 4" descr="Obsah obrázku text, kniha&#10;&#10;Popis byl vytvořen automaticky">
            <a:extLst>
              <a:ext uri="{FF2B5EF4-FFF2-40B4-BE49-F238E27FC236}">
                <a16:creationId xmlns:a16="http://schemas.microsoft.com/office/drawing/2014/main" id="{D85A84D2-4EC8-498E-AEEB-8CE7662986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4088" y="1335543"/>
            <a:ext cx="3667912" cy="51254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Obrázek 6" descr="Obsah obrázku text, graffiti&#10;&#10;Popis byl vytvořen automaticky">
            <a:extLst>
              <a:ext uri="{FF2B5EF4-FFF2-40B4-BE49-F238E27FC236}">
                <a16:creationId xmlns:a16="http://schemas.microsoft.com/office/drawing/2014/main" id="{F84533FD-0E83-45BE-8A3A-C3246761D0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8201" y="115040"/>
            <a:ext cx="4471774" cy="53124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3E28F700-BE47-4E4A-B19F-BA41826866E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9872" y="0"/>
            <a:ext cx="4119396" cy="62232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E741FC14-671E-44EF-929A-8F88F669332D}"/>
              </a:ext>
            </a:extLst>
          </p:cNvPr>
          <p:cNvSpPr txBox="1"/>
          <p:nvPr/>
        </p:nvSpPr>
        <p:spPr>
          <a:xfrm>
            <a:off x="264323" y="5001024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/>
              <a:t>死霊</a:t>
            </a:r>
            <a:endParaRPr lang="cs-CZ" dirty="0"/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65E63BFE-0E3E-4A62-86F0-517A4ED9FC97}"/>
              </a:ext>
            </a:extLst>
          </p:cNvPr>
          <p:cNvSpPr txBox="1"/>
          <p:nvPr/>
        </p:nvSpPr>
        <p:spPr>
          <a:xfrm>
            <a:off x="7877757" y="5522457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/>
              <a:t>妖怪</a:t>
            </a:r>
            <a:endParaRPr lang="cs-CZ" dirty="0"/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6C97F31D-3938-4142-8B4D-DCF2919638D4}"/>
              </a:ext>
            </a:extLst>
          </p:cNvPr>
          <p:cNvSpPr txBox="1"/>
          <p:nvPr/>
        </p:nvSpPr>
        <p:spPr>
          <a:xfrm>
            <a:off x="6096000" y="6000750"/>
            <a:ext cx="1052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お化け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5526824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7D7573D1-E3C3-4591-8E6E-F74B3900B4F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5651" y="549206"/>
            <a:ext cx="5306412" cy="53064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374937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Obsah obrázku kámen, kobereček, cihla, závěs&#10;&#10;Popis byl vytvořen automaticky">
            <a:extLst>
              <a:ext uri="{FF2B5EF4-FFF2-40B4-BE49-F238E27FC236}">
                <a16:creationId xmlns:a16="http://schemas.microsoft.com/office/drawing/2014/main" id="{DBB23A29-07FC-4A74-B6DA-FB6400DA63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75" y="0"/>
            <a:ext cx="2124453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Obrázek 6" descr="Obsah obrázku text, kniha, kreslení&#10;&#10;Popis byl vytvořen automaticky">
            <a:extLst>
              <a:ext uri="{FF2B5EF4-FFF2-40B4-BE49-F238E27FC236}">
                <a16:creationId xmlns:a16="http://schemas.microsoft.com/office/drawing/2014/main" id="{6FCC206D-B830-4671-8981-8E845FC5CC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0100" y="-41173"/>
            <a:ext cx="5080000" cy="6731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Obrázek 8" descr="Obsah obrázku exteriér, osoba, žena, stojící&#10;&#10;Popis byl vytvořen automaticky">
            <a:extLst>
              <a:ext uri="{FF2B5EF4-FFF2-40B4-BE49-F238E27FC236}">
                <a16:creationId xmlns:a16="http://schemas.microsoft.com/office/drawing/2014/main" id="{60F3354B-245B-4206-B1B7-14CA7FA413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5977" y="71437"/>
            <a:ext cx="4714875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Obrázek 10" descr="Obsah obrázku bílá, velké&#10;&#10;Popis byl vytvořen automaticky">
            <a:extLst>
              <a:ext uri="{FF2B5EF4-FFF2-40B4-BE49-F238E27FC236}">
                <a16:creationId xmlns:a16="http://schemas.microsoft.com/office/drawing/2014/main" id="{A640350F-42B1-487C-B98B-38DBA24125E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901" y="267622"/>
            <a:ext cx="3810000" cy="3810000"/>
          </a:xfrm>
          <a:prstGeom prst="rect">
            <a:avLst/>
          </a:prstGeom>
        </p:spPr>
      </p:pic>
      <p:pic>
        <p:nvPicPr>
          <p:cNvPr id="13" name="Obrázek 12" descr="Obsah obrázku kreslení&#10;&#10;Popis byl vytvořen automaticky">
            <a:extLst>
              <a:ext uri="{FF2B5EF4-FFF2-40B4-BE49-F238E27FC236}">
                <a16:creationId xmlns:a16="http://schemas.microsoft.com/office/drawing/2014/main" id="{62B29530-34A8-4ABB-A62B-BBE145390EF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8025" y="1057429"/>
            <a:ext cx="9017000" cy="571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Obrázek 14" descr="Obsah obrázku muž, stojící, chůze, víno&#10;&#10;Popis byl vytvořen automaticky">
            <a:extLst>
              <a:ext uri="{FF2B5EF4-FFF2-40B4-BE49-F238E27FC236}">
                <a16:creationId xmlns:a16="http://schemas.microsoft.com/office/drawing/2014/main" id="{09D1E792-80BA-4725-A33C-A82E8EA38AF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6958" y="659201"/>
            <a:ext cx="8804841" cy="56824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90582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39E3965E-AC41-4711-9D10-E25ABB132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F5DC8C3-BA5F-4EED-BB9A-A14272BD8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44A37DD3-1B84-4776-94E1-C0AAA5C0F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4" y="0"/>
            <a:ext cx="12188726" cy="68589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ázek 3" descr="Obsah obrázku text, kniha&#10;&#10;Popis byl vytvořen automaticky">
            <a:extLst>
              <a:ext uri="{FF2B5EF4-FFF2-40B4-BE49-F238E27FC236}">
                <a16:creationId xmlns:a16="http://schemas.microsoft.com/office/drawing/2014/main" id="{4B7586B4-81D4-40D1-824B-7CBA3DE08C3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11537"/>
          <a:stretch/>
        </p:blipFill>
        <p:spPr>
          <a:xfrm>
            <a:off x="-31" y="10"/>
            <a:ext cx="7670832" cy="4915066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0B4FB531-34DA-4777-9BD5-5B885DC38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4915076"/>
            <a:ext cx="12188952" cy="1942924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D725F6F-0D98-433D-966C-3E085897F0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675" y="5120639"/>
            <a:ext cx="7137263" cy="128016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ja-JP" altLang="en-US" sz="4800">
                <a:solidFill>
                  <a:srgbClr val="FFFFFF"/>
                </a:solidFill>
              </a:rPr>
              <a:t>怨霊</a:t>
            </a:r>
            <a:endParaRPr lang="en-US" sz="4800">
              <a:solidFill>
                <a:srgbClr val="FFFFFF"/>
              </a:solidFill>
            </a:endParaRPr>
          </a:p>
        </p:txBody>
      </p:sp>
      <p:pic>
        <p:nvPicPr>
          <p:cNvPr id="6" name="Obrázek 5" descr="Obsah obrázku exteriér, tráva, pole, sníh&#10;&#10;Popis byl vytvořen automaticky">
            <a:extLst>
              <a:ext uri="{FF2B5EF4-FFF2-40B4-BE49-F238E27FC236}">
                <a16:creationId xmlns:a16="http://schemas.microsoft.com/office/drawing/2014/main" id="{E3C20091-B50B-4D39-B679-EF0E006723A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64" r="23496" b="1"/>
          <a:stretch/>
        </p:blipFill>
        <p:spPr>
          <a:xfrm>
            <a:off x="7670801" y="10"/>
            <a:ext cx="4521199" cy="4915066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5B557D3-D7B4-404B-84A1-9BD182BE5B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rot="16200000">
            <a:off x="7532813" y="5760720"/>
            <a:ext cx="118872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05165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39E3965E-AC41-4711-9D10-E25ABB132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F5DC8C3-BA5F-4EED-BB9A-A14272BD8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D1B4E201-164F-4793-895E-C149B2F2FC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65F4110-C0FC-4D61-ACD2-A7C950EAE9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660711" y="3506289"/>
            <a:ext cx="7210670" cy="2967839"/>
          </a:xfrm>
          <a:prstGeom prst="rect">
            <a:avLst/>
          </a:prstGeom>
          <a:solidFill>
            <a:srgbClr val="665B4B"/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98031D8-A9BA-4CA0-A4A8-1E693A1ACB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1821" y="3812955"/>
            <a:ext cx="6465287" cy="148619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ja-JP" altLang="en-US" sz="6000" dirty="0">
                <a:solidFill>
                  <a:schemeClr val="bg1"/>
                </a:solidFill>
              </a:rPr>
              <a:t>産女</a:t>
            </a:r>
            <a:endParaRPr lang="en-US" sz="6000" dirty="0">
              <a:solidFill>
                <a:schemeClr val="bg1"/>
              </a:solidFill>
            </a:endParaRPr>
          </a:p>
        </p:txBody>
      </p:sp>
      <p:pic>
        <p:nvPicPr>
          <p:cNvPr id="4" name="Obrázek 3" descr="Obsah obrázku text, vsedě, ležící, dívka&#10;&#10;Popis byl vytvořen automaticky">
            <a:extLst>
              <a:ext uri="{FF2B5EF4-FFF2-40B4-BE49-F238E27FC236}">
                <a16:creationId xmlns:a16="http://schemas.microsoft.com/office/drawing/2014/main" id="{C6BB91D0-F2D0-4B6D-AF4B-508FCC7869D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73" b="-2"/>
          <a:stretch/>
        </p:blipFill>
        <p:spPr>
          <a:xfrm>
            <a:off x="317635" y="321733"/>
            <a:ext cx="4160452" cy="6214534"/>
          </a:xfrm>
          <a:prstGeom prst="rect">
            <a:avLst/>
          </a:prstGeom>
        </p:spPr>
      </p:pic>
      <p:pic>
        <p:nvPicPr>
          <p:cNvPr id="6" name="Obrázek 5" descr="Obsah obrázku text, kniha&#10;&#10;Popis byl vytvořen automaticky">
            <a:extLst>
              <a:ext uri="{FF2B5EF4-FFF2-40B4-BE49-F238E27FC236}">
                <a16:creationId xmlns:a16="http://schemas.microsoft.com/office/drawing/2014/main" id="{10386C95-63D0-437B-9456-FABAD966776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374" r="2" b="25845"/>
          <a:stretch/>
        </p:blipFill>
        <p:spPr>
          <a:xfrm>
            <a:off x="4645921" y="321733"/>
            <a:ext cx="7217085" cy="3008188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ACE2D80-77E9-4433-B62B-693C5B7B2A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10211" y="5393160"/>
            <a:ext cx="6309360" cy="0"/>
          </a:xfrm>
          <a:prstGeom prst="line">
            <a:avLst/>
          </a:prstGeom>
          <a:ln w="19050">
            <a:solidFill>
              <a:schemeClr val="accent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539202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4478223-8B4F-4071-B842-940F47C49C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sz="4800" dirty="0"/>
              <a:t>船幽霊</a:t>
            </a:r>
            <a:endParaRPr lang="cs-CZ" sz="4800" dirty="0"/>
          </a:p>
        </p:txBody>
      </p:sp>
      <p:pic>
        <p:nvPicPr>
          <p:cNvPr id="6" name="Obrázek 5" descr="Obsah obrázku interiér, zakryté, sníh, mnoho&#10;&#10;Popis byl vytvořen automaticky">
            <a:extLst>
              <a:ext uri="{FF2B5EF4-FFF2-40B4-BE49-F238E27FC236}">
                <a16:creationId xmlns:a16="http://schemas.microsoft.com/office/drawing/2014/main" id="{99AEF02F-C3F7-46FF-A6B5-71BF357884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4076" y="1849120"/>
            <a:ext cx="6397924" cy="47222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Obrázek 7" descr="Obsah obrázku vsedě, stůl, hrníček, káva&#10;&#10;Popis byl vytvořen automaticky">
            <a:extLst>
              <a:ext uri="{FF2B5EF4-FFF2-40B4-BE49-F238E27FC236}">
                <a16:creationId xmlns:a16="http://schemas.microsoft.com/office/drawing/2014/main" id="{22BE9BFC-1402-4020-9D8B-C404D8C61C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27" y="2314388"/>
            <a:ext cx="5683549" cy="37917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Obrázek 11" descr="Obsah obrázku text, kniha, fotka, kreslení&#10;&#10;Popis byl vytvořen automaticky">
            <a:extLst>
              <a:ext uri="{FF2B5EF4-FFF2-40B4-BE49-F238E27FC236}">
                <a16:creationId xmlns:a16="http://schemas.microsoft.com/office/drawing/2014/main" id="{D65C9613-183C-402E-B025-AF45DA57CD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0170" y="286603"/>
            <a:ext cx="6849110" cy="53017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17125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AEA2503-30DE-41A7-8363-BA7DB4B782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sz="4800" dirty="0"/>
              <a:t>座敷童</a:t>
            </a:r>
            <a:endParaRPr lang="cs-CZ" sz="4800" dirty="0"/>
          </a:p>
        </p:txBody>
      </p:sp>
      <p:pic>
        <p:nvPicPr>
          <p:cNvPr id="6" name="Obrázek 5" descr="Obsah obrázku vsedě, socha, malé, černá&#10;&#10;Popis byl vytvořen automaticky">
            <a:extLst>
              <a:ext uri="{FF2B5EF4-FFF2-40B4-BE49-F238E27FC236}">
                <a16:creationId xmlns:a16="http://schemas.microsoft.com/office/drawing/2014/main" id="{56C90379-558A-4517-AF2B-C3F75DCE5C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1920" y="286603"/>
            <a:ext cx="4022829" cy="6038684"/>
          </a:xfrm>
          <a:prstGeom prst="rect">
            <a:avLst/>
          </a:prstGeom>
        </p:spPr>
      </p:pic>
      <p:pic>
        <p:nvPicPr>
          <p:cNvPr id="8" name="Obrázek 7" descr="Obsah obrázku hračka, jídlo&#10;&#10;Popis byl vytvořen automaticky">
            <a:extLst>
              <a:ext uri="{FF2B5EF4-FFF2-40B4-BE49-F238E27FC236}">
                <a16:creationId xmlns:a16="http://schemas.microsoft.com/office/drawing/2014/main" id="{5C168FF8-BEAC-4F8F-AECE-E7AB09B41C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811" y="2001520"/>
            <a:ext cx="7165536" cy="4206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299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RetrospectVTI">
  <a:themeElements>
    <a:clrScheme name="">
      <a:dk1>
        <a:srgbClr val="000000"/>
      </a:dk1>
      <a:lt1>
        <a:srgbClr val="FFFFFF"/>
      </a:lt1>
      <a:dk2>
        <a:srgbClr val="2E3948"/>
      </a:dk2>
      <a:lt2>
        <a:srgbClr val="E7E6E6"/>
      </a:lt2>
      <a:accent1>
        <a:srgbClr val="5A82CB"/>
      </a:accent1>
      <a:accent2>
        <a:srgbClr val="ED7D31"/>
      </a:accent2>
      <a:accent3>
        <a:srgbClr val="A3A3A3"/>
      </a:accent3>
      <a:accent4>
        <a:srgbClr val="CF9B00"/>
      </a:accent4>
      <a:accent5>
        <a:srgbClr val="5B9BD5"/>
      </a:accent5>
      <a:accent6>
        <a:srgbClr val="70AD47"/>
      </a:accent6>
      <a:hlink>
        <a:srgbClr val="D26012"/>
      </a:hlink>
      <a:folHlink>
        <a:srgbClr val="A9718D"/>
      </a:folHlink>
    </a:clrScheme>
    <a:fontScheme name="Retrospect">
      <a:majorFont>
        <a:latin typeface="Arial Nova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 Nova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ABE3C30C-0FC0-4450-828E-52DE70F1BCCB}" vid="{A6E2497D-935A-4CFD-B9FD-6DCB15FA68B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294</Words>
  <Application>Microsoft Office PowerPoint</Application>
  <PresentationFormat>Širokoúhlá obrazovka</PresentationFormat>
  <Paragraphs>22</Paragraphs>
  <Slides>13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8" baseType="lpstr">
      <vt:lpstr>Arial</vt:lpstr>
      <vt:lpstr>Arial Nova</vt:lpstr>
      <vt:lpstr>Arial Nova Light</vt:lpstr>
      <vt:lpstr>Calibri</vt:lpstr>
      <vt:lpstr>RetrospectVTI</vt:lpstr>
      <vt:lpstr>幽霊</vt:lpstr>
      <vt:lpstr>幽霊</vt:lpstr>
      <vt:lpstr>Prezentace aplikace PowerPoint</vt:lpstr>
      <vt:lpstr>Prezentace aplikace PowerPoint</vt:lpstr>
      <vt:lpstr>Prezentace aplikace PowerPoint</vt:lpstr>
      <vt:lpstr>怨霊</vt:lpstr>
      <vt:lpstr>産女</vt:lpstr>
      <vt:lpstr>船幽霊</vt:lpstr>
      <vt:lpstr>座敷童</vt:lpstr>
      <vt:lpstr>Prezentace aplikace PowerPoint</vt:lpstr>
      <vt:lpstr>青木ヶ原</vt:lpstr>
      <vt:lpstr>三つの質問</vt:lpstr>
      <vt:lpstr>ご清聴ありがとうございました。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幽霊</dc:title>
  <dc:creator>Michaela Karpíšková</dc:creator>
  <cp:lastModifiedBy>Michaela Karpíšková</cp:lastModifiedBy>
  <cp:revision>1</cp:revision>
  <dcterms:created xsi:type="dcterms:W3CDTF">2019-11-09T22:29:46Z</dcterms:created>
  <dcterms:modified xsi:type="dcterms:W3CDTF">2019-11-13T16:05:04Z</dcterms:modified>
</cp:coreProperties>
</file>