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61" r:id="rId4"/>
    <p:sldId id="262" r:id="rId5"/>
    <p:sldId id="278" r:id="rId6"/>
    <p:sldId id="290" r:id="rId7"/>
    <p:sldId id="279" r:id="rId8"/>
    <p:sldId id="280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63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81B59E-FDB2-42C9-86E5-E9201A8F51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443387D-80A8-47F9-9D8E-DF4331505B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3CB43BC-9FCA-4431-B640-4529E4A3E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B1E2D-77E9-4296-82A1-BF632FF9DE05}" type="datetimeFigureOut">
              <a:rPr lang="cs-CZ" smtClean="0"/>
              <a:t>15.11.2019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B741022-6A46-467C-853F-DF6278DAC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CBCB3C2-884F-4B0D-8C64-8263B7034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F735D-E385-4C60-91F9-32592F568F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5936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9035D2-0F80-4F80-875E-C20214AA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D184721-E61B-4478-80FF-3CB6F2BEFD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E16F435-4BBE-4B5B-B748-07804F2F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B1E2D-77E9-4296-82A1-BF632FF9DE05}" type="datetimeFigureOut">
              <a:rPr lang="cs-CZ" smtClean="0"/>
              <a:t>15.11.2019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D6E30E4-8667-4274-AEAD-45BFB5938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4CED0F4-0EF0-4732-B075-573EAF265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F735D-E385-4C60-91F9-32592F568F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6714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C005D36-2BCF-4255-B76E-651CD33F7D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9D57D39-A946-4F6D-83E6-28DEB97A6E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5012613-F4C3-4AC2-8BAC-E346B4829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B1E2D-77E9-4296-82A1-BF632FF9DE05}" type="datetimeFigureOut">
              <a:rPr lang="cs-CZ" smtClean="0"/>
              <a:t>15.11.2019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85337EE-D7E3-4FCF-B25E-88B5AB1B7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E0B06EB-1FF0-4D23-A7F0-9E4A29B29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F735D-E385-4C60-91F9-32592F568F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086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CBE867-7C59-476E-94E5-3C5B78CAB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DA1697F-2B31-45AD-B47D-72E54996A0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FC24FA6-FFAF-4F5E-9F76-F2B4CCFBB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B1E2D-77E9-4296-82A1-BF632FF9DE05}" type="datetimeFigureOut">
              <a:rPr lang="cs-CZ" smtClean="0"/>
              <a:t>15.11.2019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830E3D0-D023-4F5A-9E79-408FF5D65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182BC68-5C1B-4990-9F19-7166ADC2E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F735D-E385-4C60-91F9-32592F568F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0322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2493AC-BDC0-41CE-A36D-D037AD9DC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4E8D3F4-6273-4381-B50D-9C9CA2365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2CCED25-FA6F-4FE9-BB1E-795E0D739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B1E2D-77E9-4296-82A1-BF632FF9DE05}" type="datetimeFigureOut">
              <a:rPr lang="cs-CZ" smtClean="0"/>
              <a:t>15.11.2019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861F554-909E-433E-BC1A-F2073232F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DA7799E-E39B-45CB-96C3-8F6B4D504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F735D-E385-4C60-91F9-32592F568F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7060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2F6E14-0FF5-47B8-B2FE-5739EADE5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C817FBB-410A-405D-AE1E-E952F14001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ECC15DF-1FB6-4BFA-8CDF-46F8C0C638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752D274-F2D5-426F-807A-3779FCE18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B1E2D-77E9-4296-82A1-BF632FF9DE05}" type="datetimeFigureOut">
              <a:rPr lang="cs-CZ" smtClean="0"/>
              <a:t>15.11.2019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E0E2CF8-0EA2-4305-91BF-299D06962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A33AB11-DA1D-4FEB-986A-D55170F5A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F735D-E385-4C60-91F9-32592F568F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9881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2A18E8-8D81-4B49-874A-CBFD5F83C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0BE3410-6576-4108-ACB5-524BF12BF7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6D0915E6-3CFD-4667-BAC9-C99D7F5789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EE0C8BF6-E1EB-4E2D-8991-E0E987A9D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0BCEC05A-C281-473E-9F84-97249B4A36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AB1FD8C-7080-4BC1-A078-3F8ABF01E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B1E2D-77E9-4296-82A1-BF632FF9DE05}" type="datetimeFigureOut">
              <a:rPr lang="cs-CZ" smtClean="0"/>
              <a:t>15.11.2019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274882C-6EC5-4371-AC06-D1912E1A4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829C21E-EDBD-480C-A0B6-61575F733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F735D-E385-4C60-91F9-32592F568F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0603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E50FEE-382D-43BC-B993-27A4C427A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DE1D81C-D08B-478A-82E8-695767EBD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B1E2D-77E9-4296-82A1-BF632FF9DE05}" type="datetimeFigureOut">
              <a:rPr lang="cs-CZ" smtClean="0"/>
              <a:t>15.11.2019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551E064-35FA-4F65-895C-FC2B3F572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F7D3B78-D91B-436B-8260-01914F605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F735D-E385-4C60-91F9-32592F568F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3251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2FDF744-EF54-49B0-8047-1233CC6C7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B1E2D-77E9-4296-82A1-BF632FF9DE05}" type="datetimeFigureOut">
              <a:rPr lang="cs-CZ" smtClean="0"/>
              <a:t>15.11.2019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1DB9173-9B72-41BB-BBA7-0864CA894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CF92CE9-557F-4D7C-BC34-F0899456D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F735D-E385-4C60-91F9-32592F568F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6331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1BA915-7EC6-44E9-BDB8-95286874F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8CC8DAA-8169-4FBF-992C-E966B9A37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BE32806-2E77-4622-8089-11A2AA7CED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B4402C5-CD52-4CAF-BECF-3280BDD81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B1E2D-77E9-4296-82A1-BF632FF9DE05}" type="datetimeFigureOut">
              <a:rPr lang="cs-CZ" smtClean="0"/>
              <a:t>15.11.2019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F7B1CE8-BCAF-450C-96D5-2B24F278C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6C20C7F-59DB-4A62-92FD-5F5AC0899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F735D-E385-4C60-91F9-32592F568F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900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7F06CD-4F61-41EF-AFD6-A4C6D2544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B0E42BB-D650-4005-83DC-85FB301BEE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F02CB63B-4448-47BD-AC88-4B0DEBC12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24E51CE-C54A-4CCB-877A-3F59964AD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B1E2D-77E9-4296-82A1-BF632FF9DE05}" type="datetimeFigureOut">
              <a:rPr lang="cs-CZ" smtClean="0"/>
              <a:t>15.11.2019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67CEAE9-CB08-4755-8A8F-6033985C4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08090E6-3EBE-4695-9852-0ECC08BCD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F735D-E385-4C60-91F9-32592F568F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0586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A79CD6E-663C-4C88-B5B8-75B9EE8D2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6811F8C-F4AD-412B-91E8-8500A5B81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2482747-EA3D-4F25-8FCF-BF75806F4D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B1E2D-77E9-4296-82A1-BF632FF9DE05}" type="datetimeFigureOut">
              <a:rPr lang="cs-CZ" smtClean="0"/>
              <a:t>15.11.2019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180905A-CC08-45C4-9CD2-025868AE31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5204E1E-64E1-4219-9744-5B6B85CA5E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F735D-E385-4C60-91F9-32592F568F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748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6C97BA-6197-4226-B01C-49054D0ED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12352"/>
            <a:ext cx="9144000" cy="1991539"/>
          </a:xfrm>
        </p:spPr>
        <p:txBody>
          <a:bodyPr>
            <a:normAutofit/>
          </a:bodyPr>
          <a:lstStyle/>
          <a:p>
            <a:r>
              <a:rPr lang="cs-CZ" sz="4400" dirty="0"/>
              <a:t>JAP341</a:t>
            </a:r>
            <a:br>
              <a:rPr lang="cs-CZ" dirty="0"/>
            </a:br>
            <a:r>
              <a:rPr lang="cs-CZ" dirty="0"/>
              <a:t>Obchodní japonština I</a:t>
            </a:r>
            <a:br>
              <a:rPr lang="cs-CZ" dirty="0"/>
            </a:br>
            <a:r>
              <a:rPr lang="cs-CZ" sz="2800" dirty="0"/>
              <a:t>podzim 2019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A0721D1-1635-49D9-9C35-BE3EE56C02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85843"/>
            <a:ext cx="9144000" cy="1655762"/>
          </a:xfrm>
        </p:spPr>
        <p:txBody>
          <a:bodyPr>
            <a:normAutofit/>
          </a:bodyPr>
          <a:lstStyle/>
          <a:p>
            <a:r>
              <a:rPr lang="cs-CZ" dirty="0"/>
              <a:t>Filozofická fakulta Masarykovy univerzita v Brně</a:t>
            </a:r>
          </a:p>
          <a:p>
            <a:r>
              <a:rPr lang="cs-CZ" sz="4000" dirty="0"/>
              <a:t>Seminář japonských studií</a:t>
            </a:r>
          </a:p>
          <a:p>
            <a:r>
              <a:rPr lang="cs-CZ" sz="2000" dirty="0"/>
              <a:t>Centrum asijských studií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6F12CA68-9B3C-4EE8-BEB8-C14BADC340FE}"/>
              </a:ext>
            </a:extLst>
          </p:cNvPr>
          <p:cNvSpPr txBox="1">
            <a:spLocks/>
          </p:cNvSpPr>
          <p:nvPr/>
        </p:nvSpPr>
        <p:spPr>
          <a:xfrm>
            <a:off x="1524000" y="5387545"/>
            <a:ext cx="9144000" cy="784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dirty="0"/>
              <a:t>Přednášející: Petr Podzimek</a:t>
            </a:r>
          </a:p>
        </p:txBody>
      </p:sp>
    </p:spTree>
    <p:extLst>
      <p:ext uri="{BB962C8B-B14F-4D97-AF65-F5344CB8AC3E}">
        <p14:creationId xmlns:p14="http://schemas.microsoft.com/office/powerpoint/2010/main" val="2842679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298F47E-9296-4D10-8BE6-9823185AB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4297"/>
            <a:ext cx="10515600" cy="5736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電話　名前を聞き取れない場合</a:t>
            </a:r>
            <a:r>
              <a:rPr lang="en-US" altLang="ja-JP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							</a:t>
            </a:r>
            <a:r>
              <a:rPr lang="ja-JP" altLang="en-US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　　　</a:t>
            </a:r>
            <a:r>
              <a:rPr lang="cs-CZ" altLang="ja-JP" sz="16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p.</a:t>
            </a:r>
            <a:r>
              <a:rPr lang="en-US" altLang="ja-JP" sz="16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62</a:t>
            </a:r>
            <a:endParaRPr lang="ja-JP" altLang="en-US" sz="1600" b="1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indent="0">
              <a:buNone/>
            </a:pPr>
            <a:endParaRPr lang="ja-JP" altLang="en-US" sz="11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39EAC15-C064-4EB5-B1DE-0E09A4BC8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023"/>
            <a:ext cx="10515600" cy="424015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JAP341</a:t>
            </a:r>
            <a:r>
              <a:rPr lang="cs-CZ" dirty="0"/>
              <a:t>  </a:t>
            </a:r>
            <a:r>
              <a:rPr lang="cs-CZ" b="1" dirty="0"/>
              <a:t>Obchodní japonština I</a:t>
            </a:r>
            <a:r>
              <a:rPr lang="cs-CZ" dirty="0"/>
              <a:t>   </a:t>
            </a:r>
            <a:r>
              <a:rPr lang="cs-CZ" sz="3600" dirty="0"/>
              <a:t>podzim 2019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0DF035F-63FF-497D-B7EE-698547F94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66092"/>
            <a:ext cx="10515600" cy="559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76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298F47E-9296-4D10-8BE6-9823185AB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4297"/>
            <a:ext cx="10515600" cy="5736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電話　取り次ぐ</a:t>
            </a:r>
            <a:r>
              <a:rPr lang="en-US" altLang="ja-JP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									</a:t>
            </a:r>
            <a:r>
              <a:rPr lang="ja-JP" altLang="en-US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　　　</a:t>
            </a:r>
            <a:r>
              <a:rPr lang="cs-CZ" altLang="ja-JP" sz="16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p.</a:t>
            </a:r>
            <a:r>
              <a:rPr lang="en-US" altLang="ja-JP" sz="16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64</a:t>
            </a:r>
            <a:endParaRPr lang="ja-JP" altLang="en-US" sz="1600" b="1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indent="0">
              <a:buNone/>
            </a:pPr>
            <a:endParaRPr lang="ja-JP" altLang="en-US" sz="11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39EAC15-C064-4EB5-B1DE-0E09A4BC8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023"/>
            <a:ext cx="10515600" cy="424015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JAP341</a:t>
            </a:r>
            <a:r>
              <a:rPr lang="cs-CZ" dirty="0"/>
              <a:t>  </a:t>
            </a:r>
            <a:r>
              <a:rPr lang="cs-CZ" b="1" dirty="0"/>
              <a:t>Obchodní japonština I</a:t>
            </a:r>
            <a:r>
              <a:rPr lang="cs-CZ" dirty="0"/>
              <a:t>   </a:t>
            </a:r>
            <a:r>
              <a:rPr lang="cs-CZ" sz="3600" dirty="0"/>
              <a:t>podzim 2019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CD4821C-1280-4D43-A52C-5FECC48FD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603" y="1252024"/>
            <a:ext cx="10297551" cy="560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78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298F47E-9296-4D10-8BE6-9823185AB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4297"/>
            <a:ext cx="10515600" cy="5736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電話　不在の時</a:t>
            </a:r>
            <a:r>
              <a:rPr lang="en-US" altLang="ja-JP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									</a:t>
            </a:r>
            <a:r>
              <a:rPr lang="ja-JP" altLang="en-US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　　　</a:t>
            </a:r>
            <a:r>
              <a:rPr lang="cs-CZ" altLang="ja-JP" sz="16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p.</a:t>
            </a:r>
            <a:r>
              <a:rPr lang="en-US" altLang="ja-JP" sz="16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66</a:t>
            </a:r>
            <a:endParaRPr lang="ja-JP" altLang="en-US" sz="1600" b="1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indent="0">
              <a:buNone/>
            </a:pPr>
            <a:endParaRPr lang="ja-JP" altLang="en-US" sz="11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39EAC15-C064-4EB5-B1DE-0E09A4BC8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023"/>
            <a:ext cx="10515600" cy="424015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JAP341</a:t>
            </a:r>
            <a:r>
              <a:rPr lang="cs-CZ" dirty="0"/>
              <a:t>  </a:t>
            </a:r>
            <a:r>
              <a:rPr lang="cs-CZ" b="1" dirty="0"/>
              <a:t>Obchodní japonština I</a:t>
            </a:r>
            <a:r>
              <a:rPr lang="cs-CZ" dirty="0"/>
              <a:t>   </a:t>
            </a:r>
            <a:r>
              <a:rPr lang="cs-CZ" sz="3600" dirty="0"/>
              <a:t>podzim 2019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354CCC2C-A7A5-4C26-B10B-B8ECA239E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23888"/>
            <a:ext cx="10515600" cy="563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988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298F47E-9296-4D10-8BE6-9823185AB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4297"/>
            <a:ext cx="10515600" cy="5736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電話　折り返しの時</a:t>
            </a:r>
            <a:r>
              <a:rPr lang="en-US" altLang="ja-JP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								</a:t>
            </a:r>
            <a:r>
              <a:rPr lang="ja-JP" altLang="en-US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　　　</a:t>
            </a:r>
            <a:r>
              <a:rPr lang="cs-CZ" altLang="ja-JP" sz="16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p.</a:t>
            </a:r>
            <a:r>
              <a:rPr lang="en-US" altLang="ja-JP" sz="16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68</a:t>
            </a:r>
            <a:endParaRPr lang="ja-JP" altLang="en-US" sz="1600" b="1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indent="0">
              <a:buNone/>
            </a:pPr>
            <a:endParaRPr lang="ja-JP" altLang="en-US" sz="11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39EAC15-C064-4EB5-B1DE-0E09A4BC8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023"/>
            <a:ext cx="10515600" cy="424015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JAP341</a:t>
            </a:r>
            <a:r>
              <a:rPr lang="cs-CZ" dirty="0"/>
              <a:t>  </a:t>
            </a:r>
            <a:r>
              <a:rPr lang="cs-CZ" b="1" dirty="0"/>
              <a:t>Obchodní japonština I</a:t>
            </a:r>
            <a:r>
              <a:rPr lang="cs-CZ" dirty="0"/>
              <a:t>   </a:t>
            </a:r>
            <a:r>
              <a:rPr lang="cs-CZ" sz="3600" dirty="0"/>
              <a:t>podzim 2019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AE60895-D777-49EB-A114-7B4E854F1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1223890"/>
            <a:ext cx="10359682" cy="563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1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298F47E-9296-4D10-8BE6-9823185AB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4297"/>
            <a:ext cx="10515600" cy="5736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電話　用件・伝言</a:t>
            </a:r>
            <a:r>
              <a:rPr lang="en-US" altLang="ja-JP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									</a:t>
            </a:r>
            <a:r>
              <a:rPr lang="ja-JP" altLang="en-US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　　　</a:t>
            </a:r>
            <a:r>
              <a:rPr lang="cs-CZ" altLang="ja-JP" sz="16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p.</a:t>
            </a:r>
            <a:r>
              <a:rPr lang="en-US" altLang="ja-JP" sz="16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70</a:t>
            </a:r>
            <a:endParaRPr lang="ja-JP" altLang="en-US" sz="1600" b="1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indent="0">
              <a:buNone/>
            </a:pPr>
            <a:endParaRPr lang="ja-JP" altLang="en-US" sz="11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39EAC15-C064-4EB5-B1DE-0E09A4BC8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023"/>
            <a:ext cx="10515600" cy="424015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JAP341</a:t>
            </a:r>
            <a:r>
              <a:rPr lang="cs-CZ" dirty="0"/>
              <a:t>  </a:t>
            </a:r>
            <a:r>
              <a:rPr lang="cs-CZ" b="1" dirty="0"/>
              <a:t>Obchodní japonština I</a:t>
            </a:r>
            <a:r>
              <a:rPr lang="cs-CZ" dirty="0"/>
              <a:t>   </a:t>
            </a:r>
            <a:r>
              <a:rPr lang="cs-CZ" sz="3600" dirty="0"/>
              <a:t>podzim 2019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A76D4AA-6E20-41BC-910B-DBFD829B9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37956"/>
            <a:ext cx="10373751" cy="562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64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298F47E-9296-4D10-8BE6-9823185AB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4297"/>
            <a:ext cx="10515600" cy="5736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電話　間違い電話</a:t>
            </a:r>
            <a:r>
              <a:rPr lang="en-US" altLang="ja-JP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							</a:t>
            </a:r>
            <a:r>
              <a:rPr lang="cs-CZ" altLang="ja-JP" sz="2000" b="1">
                <a:latin typeface="Meiryo UI" panose="020B0604030504040204" pitchFamily="34" charset="-128"/>
                <a:ea typeface="Meiryo UI" panose="020B0604030504040204" pitchFamily="34" charset="-128"/>
              </a:rPr>
              <a:t>          </a:t>
            </a:r>
            <a:r>
              <a:rPr lang="ja-JP" altLang="en-US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　　</a:t>
            </a:r>
            <a:r>
              <a:rPr lang="cs-CZ" altLang="ja-JP" sz="16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p.</a:t>
            </a:r>
            <a:r>
              <a:rPr lang="en-US" altLang="ja-JP" sz="16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7</a:t>
            </a:r>
            <a:r>
              <a:rPr lang="cs-CZ" altLang="ja-JP" sz="16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8</a:t>
            </a:r>
            <a:endParaRPr lang="ja-JP" altLang="en-US" sz="1600" b="1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indent="0">
              <a:buNone/>
            </a:pPr>
            <a:endParaRPr lang="ja-JP" altLang="en-US" sz="11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39EAC15-C064-4EB5-B1DE-0E09A4BC8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023"/>
            <a:ext cx="10515600" cy="424015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JAP341</a:t>
            </a:r>
            <a:r>
              <a:rPr lang="cs-CZ" dirty="0"/>
              <a:t>  </a:t>
            </a:r>
            <a:r>
              <a:rPr lang="cs-CZ" b="1" dirty="0"/>
              <a:t>Obchodní japonština I</a:t>
            </a:r>
            <a:r>
              <a:rPr lang="cs-CZ" dirty="0"/>
              <a:t>   </a:t>
            </a:r>
            <a:r>
              <a:rPr lang="cs-CZ" sz="3600" dirty="0"/>
              <a:t>podzim 2019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0C68006-3170-42A7-894D-47D7CD2E5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23888"/>
            <a:ext cx="10515600" cy="563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55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298F47E-9296-4D10-8BE6-9823185AB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4853"/>
            <a:ext cx="10515600" cy="37921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5400" b="1" i="1" dirty="0"/>
              <a:t>Příprava na následující lekci</a:t>
            </a:r>
          </a:p>
          <a:p>
            <a:pPr marL="0" indent="0" algn="ctr">
              <a:buNone/>
            </a:pPr>
            <a:endParaRPr lang="cs-CZ" sz="600" dirty="0"/>
          </a:p>
          <a:p>
            <a:pPr marL="0" lvl="0" indent="0">
              <a:buNone/>
            </a:pPr>
            <a:r>
              <a:rPr lang="ja-JP" altLang="en-US">
                <a:latin typeface="Meiryo UI" panose="020B0604030504040204" pitchFamily="34" charset="-128"/>
                <a:ea typeface="Meiryo UI" panose="020B0604030504040204" pitchFamily="34" charset="-128"/>
              </a:rPr>
              <a:t>・</a:t>
            </a:r>
            <a:r>
              <a:rPr lang="ja-JP" altLang="en-US" dirty="0">
                <a:latin typeface="Meiryo UI" panose="020B0604030504040204" pitchFamily="34" charset="-128"/>
                <a:ea typeface="Meiryo UI" panose="020B0604030504040204" pitchFamily="34" charset="-128"/>
              </a:rPr>
              <a:t>　語彙の復習</a:t>
            </a:r>
            <a:endParaRPr lang="en-US" altLang="ja-JP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lvl="0" indent="0">
              <a:buNone/>
            </a:pPr>
            <a:endParaRPr lang="cs-CZ" sz="20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39EAC15-C064-4EB5-B1DE-0E09A4BC8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sz="3600" dirty="0"/>
              <a:t>JAP341</a:t>
            </a:r>
            <a:r>
              <a:rPr lang="cs-CZ" dirty="0"/>
              <a:t>  </a:t>
            </a:r>
            <a:r>
              <a:rPr lang="cs-CZ" b="1" dirty="0"/>
              <a:t>Obchodní japonština I</a:t>
            </a:r>
            <a:r>
              <a:rPr lang="cs-CZ" dirty="0"/>
              <a:t>   </a:t>
            </a:r>
            <a:r>
              <a:rPr lang="cs-CZ" sz="3600" dirty="0"/>
              <a:t>podzim 2019</a:t>
            </a:r>
          </a:p>
        </p:txBody>
      </p:sp>
    </p:spTree>
    <p:extLst>
      <p:ext uri="{BB962C8B-B14F-4D97-AF65-F5344CB8AC3E}">
        <p14:creationId xmlns:p14="http://schemas.microsoft.com/office/powerpoint/2010/main" val="1689997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298F47E-9296-4D10-8BE6-9823185AB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2311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000" u="sng" dirty="0"/>
              <a:t>IV. BLOK</a:t>
            </a:r>
            <a:endParaRPr lang="cs-CZ" b="1" i="1" dirty="0"/>
          </a:p>
          <a:p>
            <a:r>
              <a:rPr lang="cs-CZ" b="1" i="1" dirty="0"/>
              <a:t>Teoretický rámec</a:t>
            </a:r>
            <a:endParaRPr lang="cs-CZ" dirty="0"/>
          </a:p>
          <a:p>
            <a:pPr marL="0" indent="0">
              <a:buNone/>
            </a:pPr>
            <a:r>
              <a:rPr lang="cs-CZ" sz="2200" dirty="0"/>
              <a:t>   Komunikace japonské společnosti vůči vnějším subjektům (dodavatel / zákazník)</a:t>
            </a:r>
          </a:p>
          <a:p>
            <a:pPr marL="0" indent="0">
              <a:buNone/>
            </a:pPr>
            <a:r>
              <a:rPr lang="cs-CZ" sz="2200" dirty="0"/>
              <a:t>   </a:t>
            </a:r>
          </a:p>
          <a:p>
            <a:r>
              <a:rPr lang="cs-CZ" b="1" i="1" dirty="0"/>
              <a:t>Jazyková část</a:t>
            </a:r>
            <a:endParaRPr lang="cs-CZ" dirty="0"/>
          </a:p>
          <a:p>
            <a:pPr marL="0" indent="0">
              <a:buNone/>
            </a:pPr>
            <a:r>
              <a:rPr lang="cs-CZ" sz="2200" dirty="0"/>
              <a:t>   Omluvení se v situaci, kdy nejsme schopni splnit zadaný úkol</a:t>
            </a:r>
          </a:p>
          <a:p>
            <a:pPr marL="0" indent="0">
              <a:buNone/>
            </a:pPr>
            <a:r>
              <a:rPr lang="cs-CZ" sz="2200" dirty="0"/>
              <a:t>   Přijímání telefonního hovoru, vyřízení a zapsání vzkazu</a:t>
            </a:r>
          </a:p>
          <a:p>
            <a:pPr marL="0" lvl="0" indent="0">
              <a:buNone/>
            </a:pPr>
            <a:endParaRPr lang="cs-CZ" sz="2200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39EAC15-C064-4EB5-B1DE-0E09A4BC8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sz="3600" dirty="0"/>
              <a:t>JAP341</a:t>
            </a:r>
            <a:r>
              <a:rPr lang="cs-CZ" dirty="0"/>
              <a:t>  </a:t>
            </a:r>
            <a:r>
              <a:rPr lang="cs-CZ" b="1" dirty="0"/>
              <a:t>Obchodní japonština I</a:t>
            </a:r>
            <a:r>
              <a:rPr lang="cs-CZ" dirty="0"/>
              <a:t>   </a:t>
            </a:r>
            <a:r>
              <a:rPr lang="cs-CZ" sz="3600" dirty="0"/>
              <a:t>podzim 2019</a:t>
            </a:r>
          </a:p>
        </p:txBody>
      </p:sp>
    </p:spTree>
    <p:extLst>
      <p:ext uri="{BB962C8B-B14F-4D97-AF65-F5344CB8AC3E}">
        <p14:creationId xmlns:p14="http://schemas.microsoft.com/office/powerpoint/2010/main" val="4047591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298F47E-9296-4D10-8BE6-9823185AB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4853"/>
            <a:ext cx="10515600" cy="37921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5400" b="1" i="1" dirty="0"/>
              <a:t>Teoretický rámec</a:t>
            </a:r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/>
              <a:t>Komunikace japonské společnosti vůči vnějším subjektům</a:t>
            </a:r>
          </a:p>
          <a:p>
            <a:pPr marL="0" indent="0" algn="ctr">
              <a:buNone/>
            </a:pPr>
            <a:r>
              <a:rPr lang="cs-CZ" dirty="0"/>
              <a:t>   </a:t>
            </a:r>
            <a:endParaRPr lang="cs-CZ" sz="5400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39EAC15-C064-4EB5-B1DE-0E09A4BC8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sz="3600" dirty="0"/>
              <a:t>JAP341</a:t>
            </a:r>
            <a:r>
              <a:rPr lang="cs-CZ" dirty="0"/>
              <a:t>  </a:t>
            </a:r>
            <a:r>
              <a:rPr lang="cs-CZ" b="1" dirty="0"/>
              <a:t>Obchodní japonština I</a:t>
            </a:r>
            <a:r>
              <a:rPr lang="cs-CZ" dirty="0"/>
              <a:t>   </a:t>
            </a:r>
            <a:r>
              <a:rPr lang="cs-CZ" sz="3600" dirty="0"/>
              <a:t>podzim 2019</a:t>
            </a:r>
          </a:p>
        </p:txBody>
      </p:sp>
    </p:spTree>
    <p:extLst>
      <p:ext uri="{BB962C8B-B14F-4D97-AF65-F5344CB8AC3E}">
        <p14:creationId xmlns:p14="http://schemas.microsoft.com/office/powerpoint/2010/main" val="2247708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298F47E-9296-4D10-8BE6-9823185AB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4853"/>
            <a:ext cx="10515600" cy="37921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5400" b="1" i="1" dirty="0"/>
              <a:t>Jazyková část</a:t>
            </a:r>
          </a:p>
          <a:p>
            <a:pPr marL="0" indent="0" algn="ctr">
              <a:buNone/>
            </a:pPr>
            <a:endParaRPr lang="cs-CZ" sz="600" dirty="0"/>
          </a:p>
          <a:p>
            <a:pPr marL="0" indent="0" algn="ctr">
              <a:buNone/>
            </a:pPr>
            <a:r>
              <a:rPr lang="cs-CZ" dirty="0"/>
              <a:t>Omluvení se v situaci, kdy nejsme schopni splnit zadaný úkol</a:t>
            </a:r>
          </a:p>
          <a:p>
            <a:pPr marL="0" indent="0" algn="ctr">
              <a:buNone/>
            </a:pPr>
            <a:r>
              <a:rPr lang="cs-CZ" dirty="0"/>
              <a:t>Přijímání telefonního hovoru, vyřízení a zapsání vzkazu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39EAC15-C064-4EB5-B1DE-0E09A4BC8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sz="3600" dirty="0"/>
              <a:t>JAP341</a:t>
            </a:r>
            <a:r>
              <a:rPr lang="cs-CZ" dirty="0"/>
              <a:t>  </a:t>
            </a:r>
            <a:r>
              <a:rPr lang="cs-CZ" b="1" dirty="0"/>
              <a:t>Obchodní japonština I</a:t>
            </a:r>
            <a:r>
              <a:rPr lang="cs-CZ" dirty="0"/>
              <a:t>   </a:t>
            </a:r>
            <a:r>
              <a:rPr lang="cs-CZ" sz="3600" dirty="0"/>
              <a:t>podzim 2019</a:t>
            </a:r>
          </a:p>
        </p:txBody>
      </p:sp>
    </p:spTree>
    <p:extLst>
      <p:ext uri="{BB962C8B-B14F-4D97-AF65-F5344CB8AC3E}">
        <p14:creationId xmlns:p14="http://schemas.microsoft.com/office/powerpoint/2010/main" val="1981645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298F47E-9296-4D10-8BE6-9823185AB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4297"/>
            <a:ext cx="10515600" cy="5736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依頼を断る</a:t>
            </a:r>
          </a:p>
          <a:p>
            <a:pPr marL="0" indent="0">
              <a:buNone/>
            </a:pPr>
            <a:endParaRPr lang="ja-JP" altLang="en-US" sz="1400" b="1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indent="0">
              <a:buNone/>
            </a:pPr>
            <a:r>
              <a:rPr lang="en-US" altLang="ja-JP" sz="29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※</a:t>
            </a:r>
            <a:r>
              <a:rPr lang="ja-JP" altLang="en-US" sz="29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仕事上の依頼を断るのはいかなる理由があっても難しいです。</a:t>
            </a:r>
            <a:endParaRPr lang="ja-JP" altLang="en-US" sz="29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indent="0">
              <a:buNone/>
            </a:pPr>
            <a:r>
              <a:rPr lang="ja-JP" altLang="en-US" sz="2300" dirty="0">
                <a:latin typeface="Meiryo UI" panose="020B0604030504040204" pitchFamily="34" charset="-128"/>
                <a:ea typeface="Meiryo UI" panose="020B0604030504040204" pitchFamily="34" charset="-128"/>
              </a:rPr>
              <a:t>可能な理由：力不足、仕事で手一杯、残業できない</a:t>
            </a:r>
            <a:endParaRPr lang="en-US" altLang="ja-JP" sz="23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indent="0">
              <a:buNone/>
            </a:pPr>
            <a:r>
              <a:rPr lang="ja-JP" altLang="en-US" sz="2300" dirty="0">
                <a:latin typeface="Meiryo UI" panose="020B0604030504040204" pitchFamily="34" charset="-128"/>
                <a:ea typeface="Meiryo UI" panose="020B0604030504040204" pitchFamily="34" charset="-128"/>
              </a:rPr>
              <a:t>「大変申し訳ございません」</a:t>
            </a:r>
            <a:endParaRPr lang="en-US" altLang="ja-JP" sz="23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indent="0">
              <a:buNone/>
            </a:pPr>
            <a:r>
              <a:rPr lang="ja-JP" altLang="en-US" sz="2300" dirty="0">
                <a:latin typeface="Meiryo UI" panose="020B0604030504040204" pitchFamily="34" charset="-128"/>
                <a:ea typeface="Meiryo UI" panose="020B0604030504040204" pitchFamily="34" charset="-128"/>
              </a:rPr>
              <a:t>「○○の状況です」</a:t>
            </a:r>
            <a:endParaRPr lang="en-US" altLang="ja-JP" sz="23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indent="0">
              <a:buNone/>
            </a:pPr>
            <a:r>
              <a:rPr lang="ja-JP" altLang="en-US" sz="2300" dirty="0">
                <a:latin typeface="Meiryo UI" panose="020B0604030504040204" pitchFamily="34" charset="-128"/>
                <a:ea typeface="Meiryo UI" panose="020B0604030504040204" pitchFamily="34" charset="-128"/>
              </a:rPr>
              <a:t>「どうしたらよろしいでしょうか」</a:t>
            </a:r>
          </a:p>
          <a:p>
            <a:pPr marL="0" indent="0">
              <a:buNone/>
            </a:pPr>
            <a:r>
              <a:rPr lang="ja-JP" altLang="en-US" sz="2300" dirty="0">
                <a:latin typeface="Meiryo UI" panose="020B0604030504040204" pitchFamily="34" charset="-128"/>
                <a:ea typeface="Meiryo UI" panose="020B0604030504040204" pitchFamily="34" charset="-128"/>
              </a:rPr>
              <a:t>「○○時までお時間をいただけますでしょうか」</a:t>
            </a:r>
          </a:p>
          <a:p>
            <a:pPr marL="0" indent="0">
              <a:buNone/>
            </a:pPr>
            <a:endParaRPr lang="ja-JP" altLang="en-US" sz="15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indent="0">
              <a:buNone/>
            </a:pPr>
            <a:endParaRPr lang="ja-JP" altLang="en-US" sz="15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indent="0">
              <a:buNone/>
            </a:pPr>
            <a:endParaRPr lang="ja-JP" altLang="en-US" sz="3800" b="1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indent="0">
              <a:buNone/>
            </a:pPr>
            <a:endParaRPr lang="ja-JP" altLang="en-US" sz="3800" b="1" dirty="0">
              <a:effectLst/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39EAC15-C064-4EB5-B1DE-0E09A4BC8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023"/>
            <a:ext cx="10515600" cy="424015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JAP341</a:t>
            </a:r>
            <a:r>
              <a:rPr lang="cs-CZ" dirty="0"/>
              <a:t>  </a:t>
            </a:r>
            <a:r>
              <a:rPr lang="cs-CZ" b="1" dirty="0"/>
              <a:t>Obchodní japonština I</a:t>
            </a:r>
            <a:r>
              <a:rPr lang="cs-CZ" dirty="0"/>
              <a:t>   </a:t>
            </a:r>
            <a:r>
              <a:rPr lang="cs-CZ" sz="3600" dirty="0"/>
              <a:t>podzim 2019</a:t>
            </a:r>
          </a:p>
        </p:txBody>
      </p:sp>
    </p:spTree>
    <p:extLst>
      <p:ext uri="{BB962C8B-B14F-4D97-AF65-F5344CB8AC3E}">
        <p14:creationId xmlns:p14="http://schemas.microsoft.com/office/powerpoint/2010/main" val="3834521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298F47E-9296-4D10-8BE6-9823185AB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4297"/>
            <a:ext cx="10515600" cy="5736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依頼を断る</a:t>
            </a:r>
            <a:r>
              <a:rPr lang="en-US" altLang="ja-JP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									</a:t>
            </a:r>
            <a:r>
              <a:rPr lang="cs-CZ" altLang="ja-JP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    </a:t>
            </a:r>
            <a:r>
              <a:rPr lang="cs-CZ" altLang="ja-JP" sz="16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p.32</a:t>
            </a:r>
            <a:endParaRPr lang="ja-JP" altLang="en-US" sz="1600" b="1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indent="0">
              <a:buNone/>
            </a:pPr>
            <a:endParaRPr lang="ja-JP" altLang="en-US" sz="1400" b="1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indent="0">
              <a:buNone/>
            </a:pPr>
            <a:endParaRPr lang="ja-JP" altLang="en-US" sz="15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indent="0">
              <a:buNone/>
            </a:pPr>
            <a:endParaRPr lang="ja-JP" altLang="en-US" sz="15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indent="0">
              <a:buNone/>
            </a:pPr>
            <a:endParaRPr lang="ja-JP" altLang="en-US" sz="3800" b="1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indent="0">
              <a:buNone/>
            </a:pPr>
            <a:endParaRPr lang="ja-JP" altLang="en-US" sz="3800" b="1" dirty="0">
              <a:effectLst/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39EAC15-C064-4EB5-B1DE-0E09A4BC8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023"/>
            <a:ext cx="10515600" cy="424015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JAP341</a:t>
            </a:r>
            <a:r>
              <a:rPr lang="cs-CZ" dirty="0"/>
              <a:t>  </a:t>
            </a:r>
            <a:r>
              <a:rPr lang="cs-CZ" b="1" dirty="0"/>
              <a:t>Obchodní japonština I</a:t>
            </a:r>
            <a:r>
              <a:rPr lang="cs-CZ" dirty="0"/>
              <a:t>   </a:t>
            </a:r>
            <a:r>
              <a:rPr lang="cs-CZ" sz="3600" dirty="0"/>
              <a:t>podzim 2019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5F2791B-ACC3-45F8-8AC7-85472A03D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978" y="1202500"/>
            <a:ext cx="10121030" cy="539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98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298F47E-9296-4D10-8BE6-9823185AB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4297"/>
            <a:ext cx="10515600" cy="5736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遅刻・早退　</a:t>
            </a:r>
            <a:r>
              <a:rPr lang="en-US" altLang="ja-JP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									</a:t>
            </a:r>
            <a:r>
              <a:rPr lang="cs-CZ" altLang="ja-JP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  </a:t>
            </a:r>
            <a:r>
              <a:rPr lang="cs-CZ" altLang="ja-JP" sz="16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p.44</a:t>
            </a:r>
            <a:endParaRPr lang="ja-JP" altLang="en-US" sz="1600" b="1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indent="0">
              <a:buNone/>
            </a:pPr>
            <a:endParaRPr lang="ja-JP" altLang="en-US" sz="11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39EAC15-C064-4EB5-B1DE-0E09A4BC8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023"/>
            <a:ext cx="10515600" cy="424015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JAP341</a:t>
            </a:r>
            <a:r>
              <a:rPr lang="cs-CZ" dirty="0"/>
              <a:t>  </a:t>
            </a:r>
            <a:r>
              <a:rPr lang="cs-CZ" b="1" dirty="0"/>
              <a:t>Obchodní japonština I</a:t>
            </a:r>
            <a:r>
              <a:rPr lang="cs-CZ" dirty="0"/>
              <a:t>   </a:t>
            </a:r>
            <a:r>
              <a:rPr lang="cs-CZ" sz="3600" dirty="0"/>
              <a:t>podzim 2019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D2C78DE-7F28-49E0-A613-FB70AED1C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009" y="1223888"/>
            <a:ext cx="9841417" cy="556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03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298F47E-9296-4D10-8BE6-9823185AB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4297"/>
            <a:ext cx="10515600" cy="5736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b="1" dirty="0">
                <a:latin typeface="Meiryo UI" panose="020B0604030504040204" pitchFamily="34" charset="-128"/>
                <a:ea typeface="Meiryo UI" panose="020B0604030504040204" pitchFamily="34" charset="-128"/>
              </a:rPr>
              <a:t>【</a:t>
            </a:r>
            <a:r>
              <a:rPr lang="ja-JP" altLang="en-US" b="1" dirty="0">
                <a:latin typeface="Meiryo UI" panose="020B0604030504040204" pitchFamily="34" charset="-128"/>
                <a:ea typeface="Meiryo UI" panose="020B0604030504040204" pitchFamily="34" charset="-128"/>
              </a:rPr>
              <a:t>失礼な敬語</a:t>
            </a:r>
            <a:r>
              <a:rPr lang="en-US" altLang="ja-JP" b="1" dirty="0">
                <a:latin typeface="Meiryo UI" panose="020B0604030504040204" pitchFamily="34" charset="-128"/>
                <a:ea typeface="Meiryo UI" panose="020B0604030504040204" pitchFamily="34" charset="-128"/>
              </a:rPr>
              <a:t>】</a:t>
            </a:r>
            <a:r>
              <a:rPr lang="ja-JP" altLang="en-US" b="1" dirty="0">
                <a:latin typeface="Meiryo UI" panose="020B0604030504040204" pitchFamily="34" charset="-128"/>
                <a:ea typeface="Meiryo UI" panose="020B0604030504040204" pitchFamily="34" charset="-128"/>
              </a:rPr>
              <a:t>　「させていただく」　の使い方を間違えていませんか？</a:t>
            </a:r>
          </a:p>
          <a:p>
            <a:pPr marL="0" indent="0">
              <a:buNone/>
            </a:pPr>
            <a:r>
              <a:rPr lang="en-US" altLang="ja-JP" sz="1100" dirty="0">
                <a:latin typeface="Meiryo UI" panose="020B0604030504040204" pitchFamily="34" charset="-128"/>
                <a:ea typeface="Meiryo UI" panose="020B0604030504040204" pitchFamily="34" charset="-128"/>
              </a:rPr>
              <a:t>https://tabi-labo.com/amp/216833</a:t>
            </a:r>
          </a:p>
          <a:p>
            <a:pPr marL="0" indent="0">
              <a:buNone/>
            </a:pPr>
            <a:endParaRPr lang="cs-CZ" altLang="ja-JP" sz="11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indent="0">
              <a:buNone/>
            </a:pPr>
            <a:r>
              <a:rPr lang="ja-JP" altLang="en-US" sz="2400" b="1" dirty="0"/>
              <a:t>・単なる「する」の謙譲語ではない</a:t>
            </a:r>
            <a:endParaRPr lang="cs-CZ" altLang="ja-JP" sz="2400" b="1" dirty="0"/>
          </a:p>
          <a:p>
            <a:pPr marL="0" indent="0">
              <a:buNone/>
            </a:pPr>
            <a:r>
              <a:rPr lang="ja-JP" altLang="en-US" sz="2400" b="1" dirty="0"/>
              <a:t>・</a:t>
            </a:r>
            <a:r>
              <a:rPr lang="cs-CZ" sz="2400" b="1" dirty="0"/>
              <a:t>GOOD！</a:t>
            </a:r>
            <a:r>
              <a:rPr lang="ja-JP" altLang="en-US" sz="2400" b="1" dirty="0"/>
              <a:t>な使い方　「早退させていただけないでしょうか」</a:t>
            </a:r>
            <a:endParaRPr lang="en-US" altLang="ja-JP" sz="2400" b="1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indent="0">
              <a:buNone/>
            </a:pPr>
            <a:r>
              <a:rPr lang="ja-JP" altLang="en-US" sz="2400" b="1" dirty="0"/>
              <a:t>・慇懃無礼な言い回し　「会社を辞めさせていただきます」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b="1" dirty="0"/>
              <a:t>・「させていただく」→「いたしました」で十分な場合も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b="1" dirty="0"/>
              <a:t>・「締切は</a:t>
            </a:r>
            <a:r>
              <a:rPr lang="en-US" altLang="ja-JP" sz="2400" b="1" dirty="0"/>
              <a:t>10</a:t>
            </a:r>
            <a:r>
              <a:rPr lang="ja-JP" altLang="en-US" sz="2400" b="1" dirty="0"/>
              <a:t>月末とさせていただきます」決定事項の伝達には失礼</a:t>
            </a:r>
            <a:endParaRPr lang="en-US" altLang="ja-JP" sz="2400" b="1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39EAC15-C064-4EB5-B1DE-0E09A4BC8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023"/>
            <a:ext cx="10515600" cy="424015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JAP341</a:t>
            </a:r>
            <a:r>
              <a:rPr lang="cs-CZ" dirty="0"/>
              <a:t>  </a:t>
            </a:r>
            <a:r>
              <a:rPr lang="cs-CZ" b="1" dirty="0"/>
              <a:t>Obchodní japonština I</a:t>
            </a:r>
            <a:r>
              <a:rPr lang="cs-CZ" dirty="0"/>
              <a:t>   </a:t>
            </a:r>
            <a:r>
              <a:rPr lang="cs-CZ" sz="3600" dirty="0"/>
              <a:t>podzim 2019</a:t>
            </a:r>
          </a:p>
        </p:txBody>
      </p:sp>
    </p:spTree>
    <p:extLst>
      <p:ext uri="{BB962C8B-B14F-4D97-AF65-F5344CB8AC3E}">
        <p14:creationId xmlns:p14="http://schemas.microsoft.com/office/powerpoint/2010/main" val="2502515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298F47E-9296-4D10-8BE6-9823185AB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4297"/>
            <a:ext cx="10515600" cy="5736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電話　電話に出ること・名乗り</a:t>
            </a:r>
            <a:r>
              <a:rPr lang="en-US" altLang="ja-JP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							</a:t>
            </a:r>
            <a:r>
              <a:rPr lang="ja-JP" altLang="en-US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　　</a:t>
            </a:r>
            <a:r>
              <a:rPr lang="cs-CZ" altLang="ja-JP" sz="16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p.</a:t>
            </a:r>
            <a:r>
              <a:rPr lang="en-US" altLang="ja-JP" sz="16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60</a:t>
            </a:r>
            <a:endParaRPr lang="ja-JP" altLang="en-US" sz="1600" b="1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0" indent="0">
              <a:buNone/>
            </a:pPr>
            <a:endParaRPr lang="ja-JP" altLang="en-US" sz="11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39EAC15-C064-4EB5-B1DE-0E09A4BC8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023"/>
            <a:ext cx="10515600" cy="424015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JAP341</a:t>
            </a:r>
            <a:r>
              <a:rPr lang="cs-CZ" dirty="0"/>
              <a:t>  </a:t>
            </a:r>
            <a:r>
              <a:rPr lang="cs-CZ" b="1" dirty="0"/>
              <a:t>Obchodní japonština I</a:t>
            </a:r>
            <a:r>
              <a:rPr lang="cs-CZ" dirty="0"/>
              <a:t>   </a:t>
            </a:r>
            <a:r>
              <a:rPr lang="cs-CZ" sz="3600" dirty="0"/>
              <a:t>podzim 2019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48CD6B8-2D9D-4F8F-AF96-920F409FB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80160"/>
            <a:ext cx="1051560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16379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6531</TotalTime>
  <Words>261</Words>
  <Application>Microsoft Office PowerPoint</Application>
  <PresentationFormat>Širokoúhlá obrazovka</PresentationFormat>
  <Paragraphs>68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1" baseType="lpstr">
      <vt:lpstr>Meiryo UI</vt:lpstr>
      <vt:lpstr>Arial</vt:lpstr>
      <vt:lpstr>Calibri</vt:lpstr>
      <vt:lpstr>Calibri Light</vt:lpstr>
      <vt:lpstr>Motiv Office</vt:lpstr>
      <vt:lpstr>JAP341 Obchodní japonština I podzim 2019</vt:lpstr>
      <vt:lpstr>JAP341  Obchodní japonština I   podzim 2019</vt:lpstr>
      <vt:lpstr>JAP341  Obchodní japonština I   podzim 2019</vt:lpstr>
      <vt:lpstr>JAP341  Obchodní japonština I   podzim 2019</vt:lpstr>
      <vt:lpstr>JAP341  Obchodní japonština I   podzim 2019</vt:lpstr>
      <vt:lpstr>JAP341  Obchodní japonština I   podzim 2019</vt:lpstr>
      <vt:lpstr>JAP341  Obchodní japonština I   podzim 2019</vt:lpstr>
      <vt:lpstr>JAP341  Obchodní japonština I   podzim 2019</vt:lpstr>
      <vt:lpstr>JAP341  Obchodní japonština I   podzim 2019</vt:lpstr>
      <vt:lpstr>JAP341  Obchodní japonština I   podzim 2019</vt:lpstr>
      <vt:lpstr>JAP341  Obchodní japonština I   podzim 2019</vt:lpstr>
      <vt:lpstr>JAP341  Obchodní japonština I   podzim 2019</vt:lpstr>
      <vt:lpstr>JAP341  Obchodní japonština I   podzim 2019</vt:lpstr>
      <vt:lpstr>JAP341  Obchodní japonština I   podzim 2019</vt:lpstr>
      <vt:lpstr>JAP341  Obchodní japonština I   podzim 2019</vt:lpstr>
      <vt:lpstr>JAP341  Obchodní japonština I   podzim 2019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Obchodní japonština I 2018 zimní semestr</dc:title>
  <dc:creator>Petr Podzimek</dc:creator>
  <cp:lastModifiedBy>Petr Podzimek</cp:lastModifiedBy>
  <cp:revision>69</cp:revision>
  <dcterms:created xsi:type="dcterms:W3CDTF">2018-10-05T05:09:08Z</dcterms:created>
  <dcterms:modified xsi:type="dcterms:W3CDTF">2019-11-18T21:22:42Z</dcterms:modified>
</cp:coreProperties>
</file>