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-italic.fntdata"/><Relationship Id="rId23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PlayfairDisplay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ecde323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ecde323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c6f3a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5c6f3a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c6f3ae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5c6f3ae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c6f3aee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c6f3ae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5c6f3ae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5c6f3ae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5c6f3aee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5c6f3aee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c6f3aee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c6f3aee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becde323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becde323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ecde323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ecde323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ecde323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becde323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ecde323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ecde323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becde323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becde323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ecde323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becde323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becde323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becde323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ecde323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ecde323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J. M. Lotman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 tartuská škola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2519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Poroklad (so-protivopostavlenije)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Lotmanův neologismus (</a:t>
            </a:r>
            <a:r>
              <a:rPr b="1" lang="cs"/>
              <a:t>poro</a:t>
            </a:r>
            <a:r>
              <a:rPr lang="cs"/>
              <a:t>vnání+proti</a:t>
            </a:r>
            <a:r>
              <a:rPr b="1" lang="cs"/>
              <a:t>klad</a:t>
            </a:r>
            <a:r>
              <a:rPr lang="cs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“nové sémantiky” odlišné od přirozeného jazyka (sekundární sémantika)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um. </a:t>
            </a:r>
            <a:r>
              <a:rPr b="1" lang="cs"/>
              <a:t>text spojuje nespojitelné</a:t>
            </a:r>
            <a:r>
              <a:rPr lang="cs"/>
              <a:t> (paradigmaticky i syntagmaticky)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parad. (vertikálně) = různé roviny textu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synt. (horizontálně) = ekvivalentní prvky (synstax / lexikum apod.)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Lotman a poezie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eufonie = způsob předávání informace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napětí mezi zvukem a významem = vznik nových významů, jež neexistují mimo text (archisémy)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Vnímání poezie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1. fáze: poezie je poezií, protože vnímatel to předpokládá (na základě veršové struktury)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2. fáze: hledání </a:t>
            </a:r>
            <a:r>
              <a:rPr b="1" lang="cs"/>
              <a:t>izometrie </a:t>
            </a:r>
            <a:r>
              <a:rPr lang="cs"/>
              <a:t>(např. opakování počtu slabik, přízvuků apod.)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Zájem o mimotextovou “veršovost” (typografie, přednes, knižní edice apod.).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zápasu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um. text je v neustálém konfliktu s přirozeným jazykem (jeho sémantikou)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um. text je v konfliktu k “systému zákazů” (historická podmínka)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povaha překážek ovlivňuje originalitu a intenzitu novátorství um. textu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Např. politické prostředí podmiňuje vyšší či nižší míru produkce politických um. textů.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Rámec (ramka)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um. dílo je OHRANIČENÉ, ale nekonečné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vytváří “vesmír” (časoprostor), je strukturou vesmíru díla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prostorová struktura definuje i neprostorové prvky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uvnitř struktury probíhají hranice podstruktur (např. království a dračí jeskyně apod.)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NESYŽETOVÉ TEXTY (typicky lyrika) = potvrzují, klasifikují svět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SYŽETOVÉ TEXTY (typicky epika) = odmítnutí nesyžetovosti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Syžetový pohyb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nastává, když postava opouští své sémantické pole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pokud není se svým polem v konfliktu = syžet se nerozvíjí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/>
              <a:t>paradox uměleckého textu = </a:t>
            </a:r>
            <a:r>
              <a:rPr lang="cs"/>
              <a:t>se složitější strukturou neroste předvídatelnost, ale míra informace = předvídatelnost se snižuje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Mimotextové umělecké struktury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cs"/>
              <a:t>um. díla naplňující očekávání vnímatele (</a:t>
            </a:r>
            <a:r>
              <a:rPr lang="cs"/>
              <a:t>folklorní</a:t>
            </a:r>
            <a:r>
              <a:rPr lang="cs"/>
              <a:t> umění)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UcParenR"/>
            </a:pPr>
            <a:r>
              <a:rPr lang="cs"/>
              <a:t>um. díla porušující očekávání vnímatele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Umělecké dílo je </a:t>
            </a:r>
            <a:r>
              <a:rPr b="1" lang="cs"/>
              <a:t>model výkladu světa</a:t>
            </a:r>
            <a:r>
              <a:rPr lang="cs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Vlivy tartuské školy 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Vladimír Macura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Nitranská škola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Katedra elektronické kultury a sémiotiky (FHS UK)</a:t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525" y="693325"/>
            <a:ext cx="1905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Tartuská škola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51588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též tartusko-moskevská škola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strukturálně-sémiotická metodologie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nejen “literárněvědná” = kultura jako organický komplex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sémiosféra </a:t>
            </a:r>
            <a:r>
              <a:rPr lang="cs"/>
              <a:t>= sémiotické univerzum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kromě literatury též film, divadlo, výtvarné umění, filozofie, religionistika a východní myšlení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900" y="1170125"/>
            <a:ext cx="3368701" cy="252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Jurij Michajlovič Lotman (1922–1993)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žák V. J. Proppa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zakladatel tartuské sémiotické školy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vydavatel časopisu Труды по знаковым системам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cs"/>
              <a:t>Struktura uměleckého textu </a:t>
            </a:r>
            <a:r>
              <a:rPr lang="cs"/>
              <a:t>(1970)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150" y="227184"/>
            <a:ext cx="2944300" cy="46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Umění a jazyk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umění = prostředek komunikace = jazyk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struktura znaků a pravidla kombinací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struktura jazyka “umění” je složitější = nese více informací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odmítnutí dualismu FORMA x OBSAH =&gt; IDEA (mimo strukturu díla neexistuje)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Všechny prvky um. díla jsou významotvorné = dílo je složitou významovou strukturou = vše je zároveň </a:t>
            </a:r>
            <a:r>
              <a:rPr i="1" lang="cs"/>
              <a:t>langue </a:t>
            </a:r>
            <a:r>
              <a:rPr lang="cs"/>
              <a:t>i </a:t>
            </a:r>
            <a:r>
              <a:rPr i="1" lang="cs"/>
              <a:t>parole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umění mluví mnoha jazyky, komunikace A vs Č je mnohem složitější než v běžné řeči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Význam 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jazyk umění nelze atomizovat na jednotlivé znaky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spíš než sám o sobě (označující a označované) existuje znak ve struktuře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znak spojuje (jako uzel) odlišné systémy (např. znak um. díla a společenské otázky), které jsou vzájemně ekvivalentní (nejsou nad/podřízené)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Text a mimotextová skutečnost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zapojení textu do mimotextového kontextu = nutnost k porozumění textu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prvky textu vztahuje k množině výběru (např. poetické prostředky konkrétního textu k množině všech poetických prostředků)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minus-prijom</a:t>
            </a:r>
            <a:r>
              <a:rPr lang="cs"/>
              <a:t> = neužití prvku tam, kde je očekáván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Základní rysy textu: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vyjádřenost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ohraničenost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strukturnost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není “věc”, ale “vztahy mezi věcmi”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není jen literární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hudba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balet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výtvarné umění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Text a rozkoš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Vnímání textu přináší rozkoš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intelektuální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fyzickou (citovou)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Umělecký text je několikanásobným kódem (=&gt; množství interpretací).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Text a komunikace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každé komunikaci vzniká šum = zastírá předávanou informaci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šum v uměleckém textu JE informací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=&gt; umělecký text je vždy “úplný” (ve smyslu plně informativní)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