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9"/>
    <p:restoredTop sz="93807"/>
  </p:normalViewPr>
  <p:slideViewPr>
    <p:cSldViewPr snapToGrid="0" snapToObjects="1">
      <p:cViewPr varScale="1">
        <p:scale>
          <a:sx n="73" d="100"/>
          <a:sy n="73" d="100"/>
        </p:scale>
        <p:origin x="9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11/1/19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11/1/19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11/1/19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11/1/19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11/1/19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11/1/19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11/1/19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11/1/19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11/1/19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11/1/19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11/1/19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11/1/19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0D5F52-A335-AB47-84ED-5B4001E9A7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Literatura catalana I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F397B4-FCCF-DD48-A12E-3456CA1270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/>
              <a:t>Kombinované</a:t>
            </a:r>
            <a:r>
              <a:rPr lang="es-ES" dirty="0"/>
              <a:t> </a:t>
            </a:r>
            <a:r>
              <a:rPr lang="es-ES" dirty="0" err="1"/>
              <a:t>studium</a:t>
            </a:r>
            <a:r>
              <a:rPr lang="es-ES" dirty="0"/>
              <a:t> </a:t>
            </a:r>
            <a:r>
              <a:rPr lang="es-ES" dirty="0" err="1"/>
              <a:t>katalánštiny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6596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D6638F-936C-7547-BCC9-00A949CAF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0839" y="667379"/>
            <a:ext cx="7958331" cy="1077229"/>
          </a:xfrm>
        </p:spPr>
        <p:txBody>
          <a:bodyPr/>
          <a:lstStyle/>
          <a:p>
            <a:pPr algn="ctr"/>
            <a:r>
              <a:rPr lang="es-ES" dirty="0" err="1"/>
              <a:t>Středověk</a:t>
            </a:r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4104A05-EE67-6B43-B5B1-F7B9C7C076BB}"/>
              </a:ext>
            </a:extLst>
          </p:cNvPr>
          <p:cNvSpPr txBox="1"/>
          <p:nvPr/>
        </p:nvSpPr>
        <p:spPr>
          <a:xfrm>
            <a:off x="2110153" y="1744608"/>
            <a:ext cx="59260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" sz="2400" dirty="0" err="1"/>
              <a:t>První</a:t>
            </a:r>
            <a:r>
              <a:rPr lang="es-ES" sz="2400" dirty="0"/>
              <a:t> </a:t>
            </a:r>
            <a:r>
              <a:rPr lang="es-ES" sz="2400" dirty="0" err="1"/>
              <a:t>texty</a:t>
            </a:r>
            <a:r>
              <a:rPr lang="es-ES" sz="2400" dirty="0"/>
              <a:t> v </a:t>
            </a:r>
            <a:r>
              <a:rPr lang="es-ES" sz="2400" dirty="0" err="1"/>
              <a:t>katalánštině</a:t>
            </a:r>
            <a:endParaRPr lang="es-ES" sz="2400" dirty="0"/>
          </a:p>
          <a:p>
            <a:pPr marL="285750" indent="-285750">
              <a:buFontTx/>
              <a:buChar char="-"/>
            </a:pPr>
            <a:r>
              <a:rPr lang="es-ES" sz="2400" dirty="0" err="1"/>
              <a:t>Trubadúři</a:t>
            </a:r>
            <a:endParaRPr lang="es-ES" sz="2400" dirty="0"/>
          </a:p>
          <a:p>
            <a:pPr marL="285750" indent="-285750">
              <a:buFontTx/>
              <a:buChar char="-"/>
            </a:pPr>
            <a:r>
              <a:rPr lang="es-ES" sz="2400" dirty="0" err="1"/>
              <a:t>Ramon</a:t>
            </a:r>
            <a:r>
              <a:rPr lang="es-ES" sz="2400" dirty="0"/>
              <a:t> </a:t>
            </a:r>
            <a:r>
              <a:rPr lang="es-ES" sz="2400" dirty="0" err="1"/>
              <a:t>Llull</a:t>
            </a:r>
            <a:endParaRPr lang="es-ES" sz="2400" dirty="0"/>
          </a:p>
          <a:p>
            <a:pPr marL="285750" indent="-285750">
              <a:buFontTx/>
              <a:buChar char="-"/>
            </a:pPr>
            <a:r>
              <a:rPr lang="es-ES" sz="2400" dirty="0" err="1"/>
              <a:t>Cròniques</a:t>
            </a:r>
            <a:endParaRPr lang="es-ES" sz="2400" dirty="0"/>
          </a:p>
          <a:p>
            <a:pPr marL="285750" indent="-285750">
              <a:buFontTx/>
              <a:buChar char="-"/>
            </a:pPr>
            <a:r>
              <a:rPr lang="es-ES" sz="2400" dirty="0" err="1"/>
              <a:t>Bernat</a:t>
            </a:r>
            <a:r>
              <a:rPr lang="es-ES" sz="2400" dirty="0"/>
              <a:t> </a:t>
            </a:r>
            <a:r>
              <a:rPr lang="es-ES" sz="2400" dirty="0" err="1"/>
              <a:t>Metge</a:t>
            </a:r>
            <a:endParaRPr lang="es-ES" sz="2400" dirty="0"/>
          </a:p>
          <a:p>
            <a:pPr marL="285750" indent="-285750">
              <a:buFontTx/>
              <a:buChar char="-"/>
            </a:pPr>
            <a:r>
              <a:rPr lang="es-ES" sz="2400" dirty="0" err="1"/>
              <a:t>Ausiàs</a:t>
            </a:r>
            <a:r>
              <a:rPr lang="es-ES" sz="2400" dirty="0"/>
              <a:t> </a:t>
            </a:r>
            <a:r>
              <a:rPr lang="es-ES" sz="2400" dirty="0" err="1"/>
              <a:t>March</a:t>
            </a:r>
            <a:endParaRPr lang="es-ES" sz="2400" dirty="0"/>
          </a:p>
          <a:p>
            <a:pPr marL="285750" indent="-285750">
              <a:buFontTx/>
              <a:buChar char="-"/>
            </a:pPr>
            <a:r>
              <a:rPr lang="es-ES" sz="2400" dirty="0" err="1"/>
              <a:t>Rytířské</a:t>
            </a:r>
            <a:r>
              <a:rPr lang="es-ES" sz="2400" dirty="0"/>
              <a:t> </a:t>
            </a:r>
            <a:r>
              <a:rPr lang="es-ES" sz="2400" dirty="0" err="1"/>
              <a:t>romány</a:t>
            </a:r>
            <a:r>
              <a:rPr lang="es-ES" sz="2400" dirty="0"/>
              <a:t> </a:t>
            </a:r>
          </a:p>
          <a:p>
            <a:pPr marL="742950" lvl="1" indent="-285750">
              <a:buFontTx/>
              <a:buChar char="-"/>
            </a:pPr>
            <a:r>
              <a:rPr lang="es-ES" sz="2400" dirty="0"/>
              <a:t>Tirant lo </a:t>
            </a:r>
            <a:r>
              <a:rPr lang="es-ES" sz="2400" dirty="0" err="1"/>
              <a:t>Blanc</a:t>
            </a:r>
            <a:endParaRPr lang="es-ES" sz="2400" dirty="0"/>
          </a:p>
          <a:p>
            <a:pPr marL="742950" lvl="1" indent="-285750">
              <a:buFontTx/>
              <a:buChar char="-"/>
            </a:pPr>
            <a:r>
              <a:rPr lang="es-ES" sz="2400" dirty="0"/>
              <a:t>Curial e Güelfa</a:t>
            </a:r>
          </a:p>
          <a:p>
            <a:pPr marL="285750" indent="-285750">
              <a:buFontTx/>
              <a:buChar char="-"/>
            </a:pPr>
            <a:r>
              <a:rPr lang="es-ES" sz="2400" dirty="0"/>
              <a:t>Joan </a:t>
            </a:r>
            <a:r>
              <a:rPr lang="es-ES" sz="2400" dirty="0" err="1"/>
              <a:t>Roís</a:t>
            </a:r>
            <a:r>
              <a:rPr lang="es-ES" sz="2400" dirty="0"/>
              <a:t> de Corella</a:t>
            </a:r>
          </a:p>
          <a:p>
            <a:pPr marL="285750" indent="-285750">
              <a:buFontTx/>
              <a:buChar char="-"/>
            </a:pPr>
            <a:endParaRPr lang="es-ES" sz="2400" dirty="0"/>
          </a:p>
          <a:p>
            <a:pPr marL="285750" indent="-285750">
              <a:buFontTx/>
              <a:buChar char="-"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765973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57AD21-FD08-E842-9D40-723449444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6685" y="720133"/>
            <a:ext cx="7958331" cy="1077229"/>
          </a:xfrm>
        </p:spPr>
        <p:txBody>
          <a:bodyPr/>
          <a:lstStyle/>
          <a:p>
            <a:r>
              <a:rPr lang="es-ES" dirty="0" err="1"/>
              <a:t>Od</a:t>
            </a:r>
            <a:r>
              <a:rPr lang="es-ES" dirty="0"/>
              <a:t> ”</a:t>
            </a:r>
            <a:r>
              <a:rPr lang="es-ES" dirty="0" err="1"/>
              <a:t>decadència</a:t>
            </a:r>
            <a:r>
              <a:rPr lang="es-ES" dirty="0"/>
              <a:t>” </a:t>
            </a:r>
            <a:r>
              <a:rPr lang="es-ES" dirty="0" err="1"/>
              <a:t>až</a:t>
            </a:r>
            <a:r>
              <a:rPr lang="es-ES" dirty="0"/>
              <a:t> do ”</a:t>
            </a:r>
            <a:r>
              <a:rPr lang="es-ES" dirty="0" err="1"/>
              <a:t>Renaixença</a:t>
            </a:r>
            <a:r>
              <a:rPr lang="es-ES" dirty="0"/>
              <a:t>”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3B6D490-0BE7-7347-BE64-DAD68CF7F9AB}"/>
              </a:ext>
            </a:extLst>
          </p:cNvPr>
          <p:cNvSpPr txBox="1"/>
          <p:nvPr/>
        </p:nvSpPr>
        <p:spPr>
          <a:xfrm>
            <a:off x="2329768" y="2250830"/>
            <a:ext cx="371608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err="1"/>
              <a:t>Baroko</a:t>
            </a:r>
            <a:endParaRPr lang="es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err="1"/>
              <a:t>Obrození</a:t>
            </a:r>
            <a:r>
              <a:rPr lang="es-ES" sz="2400" dirty="0"/>
              <a:t> (</a:t>
            </a:r>
            <a:r>
              <a:rPr lang="es-ES" sz="2400" dirty="0" err="1"/>
              <a:t>Renaixença</a:t>
            </a:r>
            <a:r>
              <a:rPr lang="es-ES" sz="24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err="1"/>
              <a:t>Květinové</a:t>
            </a:r>
            <a:r>
              <a:rPr lang="es-ES" sz="2400" dirty="0"/>
              <a:t> </a:t>
            </a:r>
            <a:r>
              <a:rPr lang="es-ES" sz="2400" dirty="0" err="1"/>
              <a:t>hry</a:t>
            </a:r>
            <a:endParaRPr lang="es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err="1"/>
              <a:t>Àngel</a:t>
            </a:r>
            <a:r>
              <a:rPr lang="es-ES" sz="2400" dirty="0"/>
              <a:t> </a:t>
            </a:r>
            <a:r>
              <a:rPr lang="es-ES" sz="2400" dirty="0" err="1"/>
              <a:t>Guimerà</a:t>
            </a:r>
            <a:endParaRPr lang="es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err="1"/>
              <a:t>Jacint</a:t>
            </a:r>
            <a:r>
              <a:rPr lang="es-ES" sz="2400" dirty="0"/>
              <a:t> </a:t>
            </a:r>
            <a:r>
              <a:rPr lang="es-ES" sz="2400" dirty="0" err="1"/>
              <a:t>Verdaguer</a:t>
            </a:r>
            <a:endParaRPr lang="es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err="1"/>
              <a:t>Narcís</a:t>
            </a:r>
            <a:r>
              <a:rPr lang="es-ES" sz="2400" dirty="0"/>
              <a:t> </a:t>
            </a:r>
            <a:r>
              <a:rPr lang="es-ES" sz="2400" dirty="0" err="1"/>
              <a:t>Oller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545569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86DD9-D48A-E84F-A851-9088AD3BF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3254" y="702548"/>
            <a:ext cx="7958331" cy="1077229"/>
          </a:xfrm>
        </p:spPr>
        <p:txBody>
          <a:bodyPr/>
          <a:lstStyle/>
          <a:p>
            <a:pPr algn="ctr"/>
            <a:r>
              <a:rPr lang="es-ES" dirty="0" err="1"/>
              <a:t>Modernisme</a:t>
            </a:r>
            <a:r>
              <a:rPr lang="es-ES" dirty="0"/>
              <a:t>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8DBD2B0-1019-E740-9DB3-C27BFF9B41BC}"/>
              </a:ext>
            </a:extLst>
          </p:cNvPr>
          <p:cNvSpPr txBox="1"/>
          <p:nvPr/>
        </p:nvSpPr>
        <p:spPr>
          <a:xfrm>
            <a:off x="2198076" y="2110154"/>
            <a:ext cx="308193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/>
              <a:t>Santiago </a:t>
            </a:r>
            <a:r>
              <a:rPr lang="es-ES" sz="2400" dirty="0" err="1"/>
              <a:t>Rusiñol</a:t>
            </a:r>
            <a:endParaRPr lang="es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/>
              <a:t>Joan Maragall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err="1"/>
              <a:t>Venkovský</a:t>
            </a:r>
            <a:r>
              <a:rPr lang="es-ES" sz="2400" dirty="0"/>
              <a:t> Román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/>
              <a:t>	Víctor </a:t>
            </a:r>
            <a:r>
              <a:rPr lang="es-ES" sz="2400" dirty="0" err="1"/>
              <a:t>Català</a:t>
            </a:r>
            <a:endParaRPr lang="es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err="1"/>
              <a:t>Časopisy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333167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F9540-3AF0-7444-9608-1738AB14D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7362" y="737717"/>
            <a:ext cx="7958331" cy="1077229"/>
          </a:xfrm>
        </p:spPr>
        <p:txBody>
          <a:bodyPr/>
          <a:lstStyle/>
          <a:p>
            <a:pPr algn="ctr"/>
            <a:r>
              <a:rPr lang="es-ES" dirty="0" err="1"/>
              <a:t>Noucentisme</a:t>
            </a:r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1108BB1-ADC9-3F40-9B9A-555DCF9E43C5}"/>
              </a:ext>
            </a:extLst>
          </p:cNvPr>
          <p:cNvSpPr txBox="1"/>
          <p:nvPr/>
        </p:nvSpPr>
        <p:spPr>
          <a:xfrm>
            <a:off x="2391508" y="2567353"/>
            <a:ext cx="23807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/>
              <a:t>Eugeni </a:t>
            </a:r>
            <a:r>
              <a:rPr lang="es-ES" sz="2400" dirty="0" err="1"/>
              <a:t>d’Ors</a:t>
            </a:r>
            <a:endParaRPr lang="es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/>
              <a:t>Josep </a:t>
            </a:r>
            <a:r>
              <a:rPr lang="es-ES" sz="2400" dirty="0" err="1"/>
              <a:t>Carner</a:t>
            </a:r>
            <a:endParaRPr lang="es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/>
              <a:t>Carles Riba</a:t>
            </a:r>
          </a:p>
        </p:txBody>
      </p:sp>
    </p:spTree>
    <p:extLst>
      <p:ext uri="{BB962C8B-B14F-4D97-AF65-F5344CB8AC3E}">
        <p14:creationId xmlns:p14="http://schemas.microsoft.com/office/powerpoint/2010/main" val="3917734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8622A8-0514-5647-9B22-0F8B048E6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Reference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27BFB91-AFE1-0D40-9B86-F42C2F33C90D}"/>
              </a:ext>
            </a:extLst>
          </p:cNvPr>
          <p:cNvSpPr txBox="1"/>
          <p:nvPr/>
        </p:nvSpPr>
        <p:spPr>
          <a:xfrm>
            <a:off x="2611808" y="1885285"/>
            <a:ext cx="2550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https://</a:t>
            </a:r>
            <a:r>
              <a:rPr lang="es-ES" dirty="0" err="1"/>
              <a:t>lletra.uoc.edu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23607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39</TotalTime>
  <Words>75</Words>
  <Application>Microsoft Macintosh PowerPoint</Application>
  <PresentationFormat>Panorámica</PresentationFormat>
  <Paragraphs>32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MS Shell Dlg 2</vt:lpstr>
      <vt:lpstr>Wingdings</vt:lpstr>
      <vt:lpstr>Wingdings 3</vt:lpstr>
      <vt:lpstr>Madison</vt:lpstr>
      <vt:lpstr>Literatura catalana I</vt:lpstr>
      <vt:lpstr>Středověk</vt:lpstr>
      <vt:lpstr>Od ”decadència” až do ”Renaixença”</vt:lpstr>
      <vt:lpstr>Modernisme </vt:lpstr>
      <vt:lpstr>Noucentisme</vt:lpstr>
      <vt:lpstr>Reference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 catalana I</dc:title>
  <dc:creator>David Utrera</dc:creator>
  <cp:lastModifiedBy>David Utrera</cp:lastModifiedBy>
  <cp:revision>3</cp:revision>
  <dcterms:created xsi:type="dcterms:W3CDTF">2019-11-01T11:18:59Z</dcterms:created>
  <dcterms:modified xsi:type="dcterms:W3CDTF">2019-11-01T11:58:31Z</dcterms:modified>
</cp:coreProperties>
</file>