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大標題與副標題">
    <p:spTree>
      <p:nvGrpSpPr>
        <p:cNvPr id="1" name=""/>
        <p:cNvGrpSpPr/>
        <p:nvPr/>
      </p:nvGrpSpPr>
      <p:grpSpPr>
        <a:xfrm>
          <a:off x="0" y="0"/>
          <a:ext cx="0" cy="0"/>
          <a:chOff x="0" y="0"/>
          <a:chExt cx="0" cy="0"/>
        </a:xfrm>
      </p:grpSpPr>
      <p:sp>
        <p:nvSpPr>
          <p:cNvPr id="11" name="大標題文字"/>
          <p:cNvSpPr txBox="1"/>
          <p:nvPr>
            <p:ph type="title"/>
          </p:nvPr>
        </p:nvSpPr>
        <p:spPr>
          <a:xfrm>
            <a:off x="1270000" y="1638300"/>
            <a:ext cx="10464800" cy="3302000"/>
          </a:xfrm>
          <a:prstGeom prst="rect">
            <a:avLst/>
          </a:prstGeom>
        </p:spPr>
        <p:txBody>
          <a:bodyPr anchor="b"/>
          <a:lstStyle/>
          <a:p>
            <a:pPr/>
            <a:r>
              <a:t>大標題文字</a:t>
            </a:r>
          </a:p>
        </p:txBody>
      </p:sp>
      <p:sp>
        <p:nvSpPr>
          <p:cNvPr id="12" name="內文層級一…"/>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內文層級一</a:t>
            </a:r>
          </a:p>
          <a:p>
            <a:pPr lvl="1"/>
            <a:r>
              <a:t>內文層級二</a:t>
            </a:r>
          </a:p>
          <a:p>
            <a:pPr lvl="2"/>
            <a:r>
              <a:t>內文層級三</a:t>
            </a:r>
          </a:p>
          <a:p>
            <a:pPr lvl="3"/>
            <a:r>
              <a:t>內文層級四</a:t>
            </a:r>
          </a:p>
          <a:p>
            <a:pPr lvl="4"/>
            <a:r>
              <a:t>內文層級五</a:t>
            </a:r>
          </a:p>
        </p:txBody>
      </p:sp>
      <p:sp>
        <p:nvSpPr>
          <p:cNvPr id="13" name="幻燈片編號"/>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名言語錄">
    <p:spTree>
      <p:nvGrpSpPr>
        <p:cNvPr id="1" name=""/>
        <p:cNvGrpSpPr/>
        <p:nvPr/>
      </p:nvGrpSpPr>
      <p:grpSpPr>
        <a:xfrm>
          <a:off x="0" y="0"/>
          <a:ext cx="0" cy="0"/>
          <a:chOff x="0" y="0"/>
          <a:chExt cx="0" cy="0"/>
        </a:xfrm>
      </p:grpSpPr>
      <p:sp>
        <p:nvSpPr>
          <p:cNvPr id="93" name="–王大明"/>
          <p:cNvSpPr txBox="1"/>
          <p:nvPr>
            <p:ph type="body" sz="quarter" idx="13"/>
          </p:nvPr>
        </p:nvSpPr>
        <p:spPr>
          <a:xfrm>
            <a:off x="1270000" y="6362700"/>
            <a:ext cx="10464800" cy="520700"/>
          </a:xfrm>
          <a:prstGeom prst="rect">
            <a:avLst/>
          </a:prstGeom>
        </p:spPr>
        <p:txBody>
          <a:bodyPr anchor="t">
            <a:spAutoFit/>
          </a:bodyPr>
          <a:lstStyle>
            <a:lvl1pPr marL="0" indent="0" algn="ctr">
              <a:spcBef>
                <a:spcPts val="0"/>
              </a:spcBef>
              <a:buSzTx/>
              <a:buNone/>
              <a:defRPr i="1" sz="2400"/>
            </a:lvl1pPr>
          </a:lstStyle>
          <a:p>
            <a:pPr/>
            <a:r>
              <a:t>–王大明</a:t>
            </a:r>
          </a:p>
        </p:txBody>
      </p:sp>
      <p:sp>
        <p:nvSpPr>
          <p:cNvPr id="94" name="「在此輸入名言語錄。」"/>
          <p:cNvSpPr txBox="1"/>
          <p:nvPr>
            <p:ph type="body" sz="quarter" idx="14"/>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「在此輸入名言語錄。」</a:t>
            </a:r>
          </a:p>
        </p:txBody>
      </p:sp>
      <p:sp>
        <p:nvSpPr>
          <p:cNvPr id="95"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p:spTree>
      <p:nvGrpSpPr>
        <p:cNvPr id="1" name=""/>
        <p:cNvGrpSpPr/>
        <p:nvPr/>
      </p:nvGrpSpPr>
      <p:grpSpPr>
        <a:xfrm>
          <a:off x="0" y="0"/>
          <a:ext cx="0" cy="0"/>
          <a:chOff x="0" y="0"/>
          <a:chExt cx="0" cy="0"/>
        </a:xfrm>
      </p:grpSpPr>
      <p:sp>
        <p:nvSpPr>
          <p:cNvPr id="102" name="影像"/>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水平">
    <p:spTree>
      <p:nvGrpSpPr>
        <p:cNvPr id="1" name=""/>
        <p:cNvGrpSpPr/>
        <p:nvPr/>
      </p:nvGrpSpPr>
      <p:grpSpPr>
        <a:xfrm>
          <a:off x="0" y="0"/>
          <a:ext cx="0" cy="0"/>
          <a:chOff x="0" y="0"/>
          <a:chExt cx="0" cy="0"/>
        </a:xfrm>
      </p:grpSpPr>
      <p:sp>
        <p:nvSpPr>
          <p:cNvPr id="20" name="影像"/>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大標題文字"/>
          <p:cNvSpPr txBox="1"/>
          <p:nvPr>
            <p:ph type="title"/>
          </p:nvPr>
        </p:nvSpPr>
        <p:spPr>
          <a:xfrm>
            <a:off x="1270000" y="6718300"/>
            <a:ext cx="10464800" cy="1422400"/>
          </a:xfrm>
          <a:prstGeom prst="rect">
            <a:avLst/>
          </a:prstGeom>
        </p:spPr>
        <p:txBody>
          <a:bodyPr anchor="b"/>
          <a:lstStyle/>
          <a:p>
            <a:pPr/>
            <a:r>
              <a:t>大標題文字</a:t>
            </a:r>
          </a:p>
        </p:txBody>
      </p:sp>
      <p:sp>
        <p:nvSpPr>
          <p:cNvPr id="22" name="內文層級一…"/>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內文層級一</a:t>
            </a:r>
          </a:p>
          <a:p>
            <a:pPr lvl="1"/>
            <a:r>
              <a:t>內文層級二</a:t>
            </a:r>
          </a:p>
          <a:p>
            <a:pPr lvl="2"/>
            <a:r>
              <a:t>內文層級三</a:t>
            </a:r>
          </a:p>
          <a:p>
            <a:pPr lvl="3"/>
            <a:r>
              <a:t>內文層級四</a:t>
            </a:r>
          </a:p>
          <a:p>
            <a:pPr lvl="4"/>
            <a:r>
              <a:t>內文層級五</a:t>
            </a:r>
          </a:p>
        </p:txBody>
      </p:sp>
      <p:sp>
        <p:nvSpPr>
          <p:cNvPr id="23"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 - 中央">
    <p:spTree>
      <p:nvGrpSpPr>
        <p:cNvPr id="1" name=""/>
        <p:cNvGrpSpPr/>
        <p:nvPr/>
      </p:nvGrpSpPr>
      <p:grpSpPr>
        <a:xfrm>
          <a:off x="0" y="0"/>
          <a:ext cx="0" cy="0"/>
          <a:chOff x="0" y="0"/>
          <a:chExt cx="0" cy="0"/>
        </a:xfrm>
      </p:grpSpPr>
      <p:sp>
        <p:nvSpPr>
          <p:cNvPr id="30" name="大標題文字"/>
          <p:cNvSpPr txBox="1"/>
          <p:nvPr>
            <p:ph type="title"/>
          </p:nvPr>
        </p:nvSpPr>
        <p:spPr>
          <a:xfrm>
            <a:off x="1270000" y="3225800"/>
            <a:ext cx="10464800" cy="3302000"/>
          </a:xfrm>
          <a:prstGeom prst="rect">
            <a:avLst/>
          </a:prstGeom>
        </p:spPr>
        <p:txBody>
          <a:bodyPr/>
          <a:lstStyle/>
          <a:p>
            <a:pPr/>
            <a:r>
              <a:t>大標題文字</a:t>
            </a:r>
          </a:p>
        </p:txBody>
      </p:sp>
      <p:sp>
        <p:nvSpPr>
          <p:cNvPr id="3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直式">
    <p:spTree>
      <p:nvGrpSpPr>
        <p:cNvPr id="1" name=""/>
        <p:cNvGrpSpPr/>
        <p:nvPr/>
      </p:nvGrpSpPr>
      <p:grpSpPr>
        <a:xfrm>
          <a:off x="0" y="0"/>
          <a:ext cx="0" cy="0"/>
          <a:chOff x="0" y="0"/>
          <a:chExt cx="0" cy="0"/>
        </a:xfrm>
      </p:grpSpPr>
      <p:sp>
        <p:nvSpPr>
          <p:cNvPr id="38" name="影像"/>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大標題文字"/>
          <p:cNvSpPr txBox="1"/>
          <p:nvPr>
            <p:ph type="title"/>
          </p:nvPr>
        </p:nvSpPr>
        <p:spPr>
          <a:xfrm>
            <a:off x="952500" y="635000"/>
            <a:ext cx="5334000" cy="3987800"/>
          </a:xfrm>
          <a:prstGeom prst="rect">
            <a:avLst/>
          </a:prstGeom>
        </p:spPr>
        <p:txBody>
          <a:bodyPr anchor="b"/>
          <a:lstStyle>
            <a:lvl1pPr>
              <a:defRPr sz="6000"/>
            </a:lvl1pPr>
          </a:lstStyle>
          <a:p>
            <a:pPr/>
            <a:r>
              <a:t>大標題文字</a:t>
            </a:r>
          </a:p>
        </p:txBody>
      </p:sp>
      <p:sp>
        <p:nvSpPr>
          <p:cNvPr id="40" name="內文層級一…"/>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內文層級一</a:t>
            </a:r>
          </a:p>
          <a:p>
            <a:pPr lvl="1"/>
            <a:r>
              <a:t>內文層級二</a:t>
            </a:r>
          </a:p>
          <a:p>
            <a:pPr lvl="2"/>
            <a:r>
              <a:t>內文層級三</a:t>
            </a:r>
          </a:p>
          <a:p>
            <a:pPr lvl="3"/>
            <a:r>
              <a:t>內文層級四</a:t>
            </a:r>
          </a:p>
          <a:p>
            <a:pPr lvl="4"/>
            <a:r>
              <a:t>內文層級五</a:t>
            </a:r>
          </a:p>
        </p:txBody>
      </p:sp>
      <p:sp>
        <p:nvSpPr>
          <p:cNvPr id="41"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 - 上方">
    <p:spTree>
      <p:nvGrpSpPr>
        <p:cNvPr id="1" name=""/>
        <p:cNvGrpSpPr/>
        <p:nvPr/>
      </p:nvGrpSpPr>
      <p:grpSpPr>
        <a:xfrm>
          <a:off x="0" y="0"/>
          <a:ext cx="0" cy="0"/>
          <a:chOff x="0" y="0"/>
          <a:chExt cx="0" cy="0"/>
        </a:xfrm>
      </p:grpSpPr>
      <p:sp>
        <p:nvSpPr>
          <p:cNvPr id="48" name="大標題文字"/>
          <p:cNvSpPr txBox="1"/>
          <p:nvPr>
            <p:ph type="title"/>
          </p:nvPr>
        </p:nvSpPr>
        <p:spPr>
          <a:prstGeom prst="rect">
            <a:avLst/>
          </a:prstGeom>
        </p:spPr>
        <p:txBody>
          <a:bodyPr/>
          <a:lstStyle/>
          <a:p>
            <a:pPr/>
            <a:r>
              <a:t>大標題文字</a:t>
            </a:r>
          </a:p>
        </p:txBody>
      </p:sp>
      <p:sp>
        <p:nvSpPr>
          <p:cNvPr id="49"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與項目符號">
    <p:spTree>
      <p:nvGrpSpPr>
        <p:cNvPr id="1" name=""/>
        <p:cNvGrpSpPr/>
        <p:nvPr/>
      </p:nvGrpSpPr>
      <p:grpSpPr>
        <a:xfrm>
          <a:off x="0" y="0"/>
          <a:ext cx="0" cy="0"/>
          <a:chOff x="0" y="0"/>
          <a:chExt cx="0" cy="0"/>
        </a:xfrm>
      </p:grpSpPr>
      <p:sp>
        <p:nvSpPr>
          <p:cNvPr id="56" name="大標題文字"/>
          <p:cNvSpPr txBox="1"/>
          <p:nvPr>
            <p:ph type="title"/>
          </p:nvPr>
        </p:nvSpPr>
        <p:spPr>
          <a:prstGeom prst="rect">
            <a:avLst/>
          </a:prstGeom>
        </p:spPr>
        <p:txBody>
          <a:bodyPr/>
          <a:lstStyle/>
          <a:p>
            <a:pPr/>
            <a:r>
              <a:t>大標題文字</a:t>
            </a:r>
          </a:p>
        </p:txBody>
      </p:sp>
      <p:sp>
        <p:nvSpPr>
          <p:cNvPr id="57" name="內文層級一…"/>
          <p:cNvSpPr txBox="1"/>
          <p:nvPr>
            <p:ph type="body" idx="1"/>
          </p:nvPr>
        </p:nvSpPr>
        <p:spPr>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58"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大標題、項目符號與照片">
    <p:spTree>
      <p:nvGrpSpPr>
        <p:cNvPr id="1" name=""/>
        <p:cNvGrpSpPr/>
        <p:nvPr/>
      </p:nvGrpSpPr>
      <p:grpSpPr>
        <a:xfrm>
          <a:off x="0" y="0"/>
          <a:ext cx="0" cy="0"/>
          <a:chOff x="0" y="0"/>
          <a:chExt cx="0" cy="0"/>
        </a:xfrm>
      </p:grpSpPr>
      <p:sp>
        <p:nvSpPr>
          <p:cNvPr id="65" name="影像"/>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大標題文字"/>
          <p:cNvSpPr txBox="1"/>
          <p:nvPr>
            <p:ph type="title"/>
          </p:nvPr>
        </p:nvSpPr>
        <p:spPr>
          <a:prstGeom prst="rect">
            <a:avLst/>
          </a:prstGeom>
        </p:spPr>
        <p:txBody>
          <a:bodyPr/>
          <a:lstStyle/>
          <a:p>
            <a:pPr/>
            <a:r>
              <a:t>大標題文字</a:t>
            </a:r>
          </a:p>
        </p:txBody>
      </p:sp>
      <p:sp>
        <p:nvSpPr>
          <p:cNvPr id="67" name="內文層級一…"/>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內文層級一</a:t>
            </a:r>
          </a:p>
          <a:p>
            <a:pPr lvl="1"/>
            <a:r>
              <a:t>內文層級二</a:t>
            </a:r>
          </a:p>
          <a:p>
            <a:pPr lvl="2"/>
            <a:r>
              <a:t>內文層級三</a:t>
            </a:r>
          </a:p>
          <a:p>
            <a:pPr lvl="3"/>
            <a:r>
              <a:t>內文層級四</a:t>
            </a:r>
          </a:p>
          <a:p>
            <a:pPr lvl="4"/>
            <a:r>
              <a:t>內文層級五</a:t>
            </a:r>
          </a:p>
        </p:txBody>
      </p:sp>
      <p:sp>
        <p:nvSpPr>
          <p:cNvPr id="68" name="幻燈片編號"/>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項目符號">
    <p:spTree>
      <p:nvGrpSpPr>
        <p:cNvPr id="1" name=""/>
        <p:cNvGrpSpPr/>
        <p:nvPr/>
      </p:nvGrpSpPr>
      <p:grpSpPr>
        <a:xfrm>
          <a:off x="0" y="0"/>
          <a:ext cx="0" cy="0"/>
          <a:chOff x="0" y="0"/>
          <a:chExt cx="0" cy="0"/>
        </a:xfrm>
      </p:grpSpPr>
      <p:sp>
        <p:nvSpPr>
          <p:cNvPr id="75" name="內文層級一…"/>
          <p:cNvSpPr txBox="1"/>
          <p:nvPr>
            <p:ph type="body" idx="1"/>
          </p:nvPr>
        </p:nvSpPr>
        <p:spPr>
          <a:xfrm>
            <a:off x="952500" y="1270000"/>
            <a:ext cx="11099800" cy="7213600"/>
          </a:xfrm>
          <a:prstGeom prst="rect">
            <a:avLst/>
          </a:prstGeom>
        </p:spPr>
        <p:txBody>
          <a:bodyPr/>
          <a:lstStyle/>
          <a:p>
            <a:pPr/>
            <a:r>
              <a:t>內文層級一</a:t>
            </a:r>
          </a:p>
          <a:p>
            <a:pPr lvl="1"/>
            <a:r>
              <a:t>內文層級二</a:t>
            </a:r>
          </a:p>
          <a:p>
            <a:pPr lvl="2"/>
            <a:r>
              <a:t>內文層級三</a:t>
            </a:r>
          </a:p>
          <a:p>
            <a:pPr lvl="3"/>
            <a:r>
              <a:t>內文層級四</a:t>
            </a:r>
          </a:p>
          <a:p>
            <a:pPr lvl="4"/>
            <a:r>
              <a:t>內文層級五</a:t>
            </a:r>
          </a:p>
        </p:txBody>
      </p:sp>
      <p:sp>
        <p:nvSpPr>
          <p:cNvPr id="7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照片 - 一頁三張">
    <p:spTree>
      <p:nvGrpSpPr>
        <p:cNvPr id="1" name=""/>
        <p:cNvGrpSpPr/>
        <p:nvPr/>
      </p:nvGrpSpPr>
      <p:grpSpPr>
        <a:xfrm>
          <a:off x="0" y="0"/>
          <a:ext cx="0" cy="0"/>
          <a:chOff x="0" y="0"/>
          <a:chExt cx="0" cy="0"/>
        </a:xfrm>
      </p:grpSpPr>
      <p:sp>
        <p:nvSpPr>
          <p:cNvPr id="83" name="影像"/>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影像"/>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影像"/>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幻燈片編號"/>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大標題文字"/>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大標題文字</a:t>
            </a:r>
          </a:p>
        </p:txBody>
      </p:sp>
      <p:sp>
        <p:nvSpPr>
          <p:cNvPr id="3" name="內文層級一…"/>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內文層級一</a:t>
            </a:r>
          </a:p>
          <a:p>
            <a:pPr lvl="1"/>
            <a:r>
              <a:t>內文層級二</a:t>
            </a:r>
          </a:p>
          <a:p>
            <a:pPr lvl="2"/>
            <a:r>
              <a:t>內文層級三</a:t>
            </a:r>
          </a:p>
          <a:p>
            <a:pPr lvl="3"/>
            <a:r>
              <a:t>內文層級四</a:t>
            </a:r>
          </a:p>
          <a:p>
            <a:pPr lvl="4"/>
            <a:r>
              <a:t>內文層級五</a:t>
            </a:r>
          </a:p>
        </p:txBody>
      </p:sp>
      <p:sp>
        <p:nvSpPr>
          <p:cNvPr id="4" name="幻燈片編號"/>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mailto:s0911158177@gmail.com" TargetMode="External"/><Relationship Id="rId4" Type="http://schemas.openxmlformats.org/officeDocument/2006/relationships/hyperlink" Target="mailto:500734@muni.cz" TargetMode="Externa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 Id="rId3" Type="http://schemas.openxmlformats.org/officeDocument/2006/relationships/image" Target="../media/image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25.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 Id="rId3" Type="http://schemas.openxmlformats.org/officeDocument/2006/relationships/image" Target="../media/image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 Id="rId3" Type="http://schemas.openxmlformats.org/officeDocument/2006/relationships/image" Target="../media/image2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2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 Id="rId3" Type="http://schemas.openxmlformats.org/officeDocument/2006/relationships/image" Target="../media/image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mailto:s0911158177@gmail.com" TargetMode="External"/><Relationship Id="rId4" Type="http://schemas.openxmlformats.org/officeDocument/2006/relationships/hyperlink" Target="mailto:500734@muni.cz" TargetMode="Externa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 Id="rId3" Type="http://schemas.openxmlformats.org/officeDocument/2006/relationships/image" Target="../media/image1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gif"/><Relationship Id="rId3" Type="http://schemas.openxmlformats.org/officeDocument/2006/relationships/image" Target="../media/image21.jpeg"/><Relationship Id="rId4" Type="http://schemas.openxmlformats.org/officeDocument/2006/relationships/image" Target="../media/image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 Id="rId3" Type="http://schemas.openxmlformats.org/officeDocument/2006/relationships/image" Target="../media/image36.jpeg"/><Relationship Id="rId4" Type="http://schemas.openxmlformats.org/officeDocument/2006/relationships/image" Target="../media/image37.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8.png"/><Relationship Id="rId5" Type="http://schemas.openxmlformats.org/officeDocument/2006/relationships/image" Target="../media/image4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 Id="rId3" Type="http://schemas.openxmlformats.org/officeDocument/2006/relationships/image" Target="../media/image4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8.png"/><Relationship Id="rId4" Type="http://schemas.openxmlformats.org/officeDocument/2006/relationships/image" Target="../media/image43.jpeg"/><Relationship Id="rId5" Type="http://schemas.openxmlformats.org/officeDocument/2006/relationships/image" Target="../media/image3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43.jpeg"/><Relationship Id="rId4" Type="http://schemas.openxmlformats.org/officeDocument/2006/relationships/image" Target="../media/image37.jpeg"/><Relationship Id="rId5" Type="http://schemas.openxmlformats.org/officeDocument/2006/relationships/image" Target="../media/image39.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43.jpeg"/><Relationship Id="rId4" Type="http://schemas.openxmlformats.org/officeDocument/2006/relationships/image" Target="../media/image37.jpeg"/><Relationship Id="rId5" Type="http://schemas.openxmlformats.org/officeDocument/2006/relationships/image" Target="../media/image3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43.jpeg"/><Relationship Id="rId4" Type="http://schemas.openxmlformats.org/officeDocument/2006/relationships/image" Target="../media/image37.jpeg"/><Relationship Id="rId5" Type="http://schemas.openxmlformats.org/officeDocument/2006/relationships/image" Target="../media/image4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image" Target="../media/image4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10.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 Id="rId3" Type="http://schemas.openxmlformats.org/officeDocument/2006/relationships/image" Target="../media/image47.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1" name="群組"/>
          <p:cNvGrpSpPr/>
          <p:nvPr/>
        </p:nvGrpSpPr>
        <p:grpSpPr>
          <a:xfrm>
            <a:off x="4121149" y="371603"/>
            <a:ext cx="5905501" cy="1925059"/>
            <a:chOff x="0" y="0"/>
            <a:chExt cx="5905500" cy="1925058"/>
          </a:xfrm>
        </p:grpSpPr>
        <p:sp>
          <p:nvSpPr>
            <p:cNvPr id="119" name="我叫郑学懿。"/>
            <p:cNvSpPr txBox="1"/>
            <p:nvPr/>
          </p:nvSpPr>
          <p:spPr>
            <a:xfrm>
              <a:off x="-1" y="0"/>
              <a:ext cx="5905501" cy="1460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600"/>
              </a:lvl1pPr>
            </a:lstStyle>
            <a:p>
              <a:pPr/>
              <a:r>
                <a:t>我叫郑学懿。</a:t>
              </a:r>
            </a:p>
          </p:txBody>
        </p:sp>
        <p:sp>
          <p:nvSpPr>
            <p:cNvPr id="120" name="Zhèng Xué Yì"/>
            <p:cNvSpPr txBox="1"/>
            <p:nvPr/>
          </p:nvSpPr>
          <p:spPr>
            <a:xfrm>
              <a:off x="2262593" y="1389641"/>
              <a:ext cx="2447114"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defRPr sz="3200"/>
              </a:pPr>
              <a:r>
                <a:rPr sz="2900"/>
                <a:t>Zhèng Xué Yì</a:t>
              </a:r>
            </a:p>
          </p:txBody>
        </p:sp>
      </p:grpSp>
      <p:grpSp>
        <p:nvGrpSpPr>
          <p:cNvPr id="124" name="群組"/>
          <p:cNvGrpSpPr/>
          <p:nvPr/>
        </p:nvGrpSpPr>
        <p:grpSpPr>
          <a:xfrm>
            <a:off x="821084" y="3162804"/>
            <a:ext cx="8697567" cy="1917701"/>
            <a:chOff x="0" y="0"/>
            <a:chExt cx="8697565" cy="1917700"/>
          </a:xfrm>
        </p:grpSpPr>
        <p:sp>
          <p:nvSpPr>
            <p:cNvPr id="122" name="我来自台湾。"/>
            <p:cNvSpPr txBox="1"/>
            <p:nvPr/>
          </p:nvSpPr>
          <p:spPr>
            <a:xfrm>
              <a:off x="3249265" y="571500"/>
              <a:ext cx="5448301"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vl1pPr>
            </a:lstStyle>
            <a:p>
              <a:pPr/>
              <a:r>
                <a:t>我来自台湾。</a:t>
              </a:r>
            </a:p>
          </p:txBody>
        </p:sp>
        <p:pic>
          <p:nvPicPr>
            <p:cNvPr id="123" name="225px-Flag_of_the_Republic_of_China.svg.png" descr="225px-Flag_of_the_Republic_of_China.svg.png"/>
            <p:cNvPicPr>
              <a:picLocks noChangeAspect="1"/>
            </p:cNvPicPr>
            <p:nvPr/>
          </p:nvPicPr>
          <p:blipFill>
            <a:blip r:embed="rId2">
              <a:extLst/>
            </a:blip>
            <a:stretch>
              <a:fillRect/>
            </a:stretch>
          </p:blipFill>
          <p:spPr>
            <a:xfrm>
              <a:off x="0" y="0"/>
              <a:ext cx="2857500" cy="1905000"/>
            </a:xfrm>
            <a:prstGeom prst="rect">
              <a:avLst/>
            </a:prstGeom>
            <a:ln w="12700" cap="flat">
              <a:noFill/>
              <a:miter lim="400000"/>
            </a:ln>
            <a:effectLst/>
          </p:spPr>
        </p:pic>
      </p:grpSp>
      <p:pic>
        <p:nvPicPr>
          <p:cNvPr id="125" name="圖片 4" descr="圖片 4"/>
          <p:cNvPicPr>
            <a:picLocks noChangeAspect="1"/>
          </p:cNvPicPr>
          <p:nvPr/>
        </p:nvPicPr>
        <p:blipFill>
          <a:blip r:embed="rId3">
            <a:extLst/>
          </a:blip>
          <a:stretch>
            <a:fillRect/>
          </a:stretch>
        </p:blipFill>
        <p:spPr>
          <a:xfrm>
            <a:off x="9910415" y="35458"/>
            <a:ext cx="2759338" cy="3396108"/>
          </a:xfrm>
          <a:prstGeom prst="rect">
            <a:avLst/>
          </a:prstGeom>
          <a:ln w="12700">
            <a:miter lim="400000"/>
          </a:ln>
        </p:spPr>
      </p:pic>
      <p:grpSp>
        <p:nvGrpSpPr>
          <p:cNvPr id="128" name="群組"/>
          <p:cNvGrpSpPr/>
          <p:nvPr/>
        </p:nvGrpSpPr>
        <p:grpSpPr>
          <a:xfrm>
            <a:off x="53960" y="5774717"/>
            <a:ext cx="12688467" cy="3321683"/>
            <a:chOff x="0" y="0"/>
            <a:chExt cx="12688466" cy="3321682"/>
          </a:xfrm>
        </p:grpSpPr>
        <p:sp>
          <p:nvSpPr>
            <p:cNvPr id="126" name="我第一次来捷克。"/>
            <p:cNvSpPr txBox="1"/>
            <p:nvPr/>
          </p:nvSpPr>
          <p:spPr>
            <a:xfrm>
              <a:off x="5462166" y="1523589"/>
              <a:ext cx="7226301"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
              </a:lvl1pPr>
            </a:lstStyle>
            <a:p>
              <a:pPr/>
              <a:r>
                <a:t>我第一次来捷克。</a:t>
              </a:r>
            </a:p>
          </p:txBody>
        </p:sp>
        <p:pic>
          <p:nvPicPr>
            <p:cNvPr id="127" name="v2-086a4635f53d93be273409116d4c11d1_1200x500.jpg" descr="v2-086a4635f53d93be273409116d4c11d1_1200x500.jpg"/>
            <p:cNvPicPr>
              <a:picLocks noChangeAspect="1"/>
            </p:cNvPicPr>
            <p:nvPr/>
          </p:nvPicPr>
          <p:blipFill>
            <a:blip r:embed="rId4">
              <a:extLst/>
            </a:blip>
            <a:stretch>
              <a:fillRect/>
            </a:stretch>
          </p:blipFill>
          <p:spPr>
            <a:xfrm>
              <a:off x="0" y="0"/>
              <a:ext cx="5090504" cy="332168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4"/>
                                        </p:tgtEl>
                                        <p:attrNameLst>
                                          <p:attrName>style.visibility</p:attrName>
                                        </p:attrNameLst>
                                      </p:cBhvr>
                                      <p:to>
                                        <p:strVal val="visible"/>
                                      </p:to>
                                    </p:set>
                                    <p:animEffect filter="dissolve" transition="in">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8"/>
                                        </p:tgtEl>
                                        <p:attrNameLst>
                                          <p:attrName>style.visibility</p:attrName>
                                        </p:attrNameLst>
                                      </p:cBhvr>
                                      <p:to>
                                        <p:strVal val="visible"/>
                                      </p:to>
                                    </p:set>
                                    <p:animEffect filter="dissolve" transition="in">
                                      <p:cBhvr>
                                        <p:cTn id="12"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1"/>
      <p:bldP build="whole" bldLvl="1" animBg="1" rev="0" advAuto="0" spid="128"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71"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72"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73"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sp>
        <p:nvSpPr>
          <p:cNvPr id="174"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175"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176"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79"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80"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81"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pic>
        <p:nvPicPr>
          <p:cNvPr id="182" name="work_2.jpg" descr="work_2.jpg"/>
          <p:cNvPicPr>
            <a:picLocks noChangeAspect="1"/>
          </p:cNvPicPr>
          <p:nvPr/>
        </p:nvPicPr>
        <p:blipFill>
          <a:blip r:embed="rId5">
            <a:extLst/>
          </a:blip>
          <a:stretch>
            <a:fillRect/>
          </a:stretch>
        </p:blipFill>
        <p:spPr>
          <a:xfrm>
            <a:off x="7706205" y="5138070"/>
            <a:ext cx="4978390" cy="3439615"/>
          </a:xfrm>
          <a:prstGeom prst="rect">
            <a:avLst/>
          </a:prstGeom>
          <a:ln w="12700">
            <a:miter lim="400000"/>
          </a:ln>
        </p:spPr>
      </p:pic>
      <p:sp>
        <p:nvSpPr>
          <p:cNvPr id="183"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184"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185"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88"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89"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90"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pic>
        <p:nvPicPr>
          <p:cNvPr id="191" name="work_2.jpg" descr="work_2.jpg"/>
          <p:cNvPicPr>
            <a:picLocks noChangeAspect="1"/>
          </p:cNvPicPr>
          <p:nvPr/>
        </p:nvPicPr>
        <p:blipFill>
          <a:blip r:embed="rId5">
            <a:extLst/>
          </a:blip>
          <a:stretch>
            <a:fillRect/>
          </a:stretch>
        </p:blipFill>
        <p:spPr>
          <a:xfrm>
            <a:off x="7706205" y="5138070"/>
            <a:ext cx="4978390" cy="3439615"/>
          </a:xfrm>
          <a:prstGeom prst="rect">
            <a:avLst/>
          </a:prstGeom>
          <a:ln w="12700">
            <a:miter lim="400000"/>
          </a:ln>
        </p:spPr>
      </p:pic>
      <p:sp>
        <p:nvSpPr>
          <p:cNvPr id="192"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193"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194"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
        <p:nvSpPr>
          <p:cNvPr id="195" name="研究生…"/>
          <p:cNvSpPr txBox="1"/>
          <p:nvPr/>
        </p:nvSpPr>
        <p:spPr>
          <a:xfrm>
            <a:off x="10656573" y="8411365"/>
            <a:ext cx="2294764" cy="1436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研究生</a:t>
            </a:r>
          </a:p>
          <a:p>
            <a:pPr>
              <a:defRPr sz="3000">
                <a:solidFill>
                  <a:srgbClr val="505050"/>
                </a:solidFill>
              </a:defRPr>
            </a:pPr>
            <a:r>
              <a:t>yánjiūshēng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233882" y="3916131"/>
            <a:ext cx="7460981" cy="4973989"/>
          </a:xfrm>
          <a:prstGeom prst="rect">
            <a:avLst/>
          </a:prstGeom>
          <a:ln w="12700">
            <a:miter lim="400000"/>
          </a:ln>
        </p:spPr>
      </p:pic>
      <p:sp>
        <p:nvSpPr>
          <p:cNvPr id="198" name="How to ask someone name?"/>
          <p:cNvSpPr txBox="1"/>
          <p:nvPr/>
        </p:nvSpPr>
        <p:spPr>
          <a:xfrm>
            <a:off x="3244178" y="1455985"/>
            <a:ext cx="7161975"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How to ask someone name?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233882" y="3916131"/>
            <a:ext cx="7460981" cy="4973989"/>
          </a:xfrm>
          <a:prstGeom prst="rect">
            <a:avLst/>
          </a:prstGeom>
          <a:ln w="12700">
            <a:miter lim="400000"/>
          </a:ln>
        </p:spPr>
      </p:pic>
      <p:sp>
        <p:nvSpPr>
          <p:cNvPr id="201" name="请问，你叫什么名字？"/>
          <p:cNvSpPr txBox="1"/>
          <p:nvPr/>
        </p:nvSpPr>
        <p:spPr>
          <a:xfrm>
            <a:off x="4336757" y="1902403"/>
            <a:ext cx="59563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请问，你叫什么名字？</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084114" y="3466829"/>
            <a:ext cx="7460981" cy="4973989"/>
          </a:xfrm>
          <a:prstGeom prst="rect">
            <a:avLst/>
          </a:prstGeom>
          <a:ln w="12700">
            <a:miter lim="400000"/>
          </a:ln>
        </p:spPr>
      </p:pic>
      <p:sp>
        <p:nvSpPr>
          <p:cNvPr id="204" name="泡泡引言框"/>
          <p:cNvSpPr/>
          <p:nvPr/>
        </p:nvSpPr>
        <p:spPr>
          <a:xfrm>
            <a:off x="8170975" y="748934"/>
            <a:ext cx="4713973" cy="2612100"/>
          </a:xfrm>
          <a:prstGeom prst="wedgeEllipseCallout">
            <a:avLst>
              <a:gd name="adj1" fmla="val -39427"/>
              <a:gd name="adj2" fmla="val 50262"/>
            </a:avLst>
          </a:prstGeom>
          <a:solidFill>
            <a:srgbClr val="FFFFFF"/>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5" name="我叫Zhāng Tiān Míng."/>
          <p:cNvSpPr txBox="1"/>
          <p:nvPr/>
        </p:nvSpPr>
        <p:spPr>
          <a:xfrm>
            <a:off x="8618118" y="1742010"/>
            <a:ext cx="402259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我叫Zhāng Tiān Míng.</a:t>
            </a:r>
          </a:p>
        </p:txBody>
      </p:sp>
      <p:grpSp>
        <p:nvGrpSpPr>
          <p:cNvPr id="210" name="群組"/>
          <p:cNvGrpSpPr/>
          <p:nvPr/>
        </p:nvGrpSpPr>
        <p:grpSpPr>
          <a:xfrm>
            <a:off x="3879031" y="140681"/>
            <a:ext cx="3837385" cy="3837386"/>
            <a:chOff x="0" y="0"/>
            <a:chExt cx="3837384" cy="3837384"/>
          </a:xfrm>
        </p:grpSpPr>
        <p:pic>
          <p:nvPicPr>
            <p:cNvPr id="206" name="thought-bubble-512.png" descr="thought-bubble-512.png"/>
            <p:cNvPicPr>
              <a:picLocks noChangeAspect="1"/>
            </p:cNvPicPr>
            <p:nvPr/>
          </p:nvPicPr>
          <p:blipFill>
            <a:blip r:embed="rId3">
              <a:extLst/>
            </a:blip>
            <a:stretch>
              <a:fillRect/>
            </a:stretch>
          </p:blipFill>
          <p:spPr>
            <a:xfrm>
              <a:off x="0" y="0"/>
              <a:ext cx="3837385" cy="3837385"/>
            </a:xfrm>
            <a:prstGeom prst="rect">
              <a:avLst/>
            </a:prstGeom>
            <a:ln w="12700" cap="flat">
              <a:noFill/>
              <a:miter lim="400000"/>
            </a:ln>
            <a:effectLst/>
          </p:spPr>
        </p:pic>
        <p:sp>
          <p:nvSpPr>
            <p:cNvPr id="207" name="章、张？"/>
            <p:cNvSpPr txBox="1"/>
            <p:nvPr/>
          </p:nvSpPr>
          <p:spPr>
            <a:xfrm>
              <a:off x="896168" y="564168"/>
              <a:ext cx="1587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章、张？</a:t>
              </a:r>
            </a:p>
          </p:txBody>
        </p:sp>
        <p:sp>
          <p:nvSpPr>
            <p:cNvPr id="208" name="天、添？"/>
            <p:cNvSpPr txBox="1"/>
            <p:nvPr/>
          </p:nvSpPr>
          <p:spPr>
            <a:xfrm>
              <a:off x="1493068" y="1084868"/>
              <a:ext cx="1587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天、添？</a:t>
              </a:r>
            </a:p>
          </p:txBody>
        </p:sp>
        <p:sp>
          <p:nvSpPr>
            <p:cNvPr id="209" name="名、明？"/>
            <p:cNvSpPr txBox="1"/>
            <p:nvPr/>
          </p:nvSpPr>
          <p:spPr>
            <a:xfrm>
              <a:off x="1124942" y="1707168"/>
              <a:ext cx="15875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名、明？</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dissolve" transition="in">
                                      <p:cBhvr>
                                        <p:cTn id="7"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14f26706-12a0-40f2-bcbd-05ccea5445a7.14f26706-12a0-46cb-a975-303d6c2d72dd.png.jpeg" descr="14f26706-12a0-40f2-bcbd-05ccea5445a7.14f26706-12a0-46cb-a975-303d6c2d72dd.png.jpeg"/>
          <p:cNvPicPr>
            <a:picLocks noChangeAspect="1"/>
          </p:cNvPicPr>
          <p:nvPr/>
        </p:nvPicPr>
        <p:blipFill>
          <a:blip r:embed="rId2">
            <a:extLst/>
          </a:blip>
          <a:stretch>
            <a:fillRect/>
          </a:stretch>
        </p:blipFill>
        <p:spPr>
          <a:xfrm>
            <a:off x="3084114" y="3466829"/>
            <a:ext cx="7460981" cy="4973989"/>
          </a:xfrm>
          <a:prstGeom prst="rect">
            <a:avLst/>
          </a:prstGeom>
          <a:ln w="12700">
            <a:miter lim="400000"/>
          </a:ln>
        </p:spPr>
      </p:pic>
      <p:sp>
        <p:nvSpPr>
          <p:cNvPr id="213" name="泡泡引言框"/>
          <p:cNvSpPr/>
          <p:nvPr/>
        </p:nvSpPr>
        <p:spPr>
          <a:xfrm>
            <a:off x="8170975" y="748934"/>
            <a:ext cx="4713973" cy="2612100"/>
          </a:xfrm>
          <a:prstGeom prst="wedgeEllipseCallout">
            <a:avLst>
              <a:gd name="adj1" fmla="val -39427"/>
              <a:gd name="adj2" fmla="val 50262"/>
            </a:avLst>
          </a:prstGeom>
          <a:solidFill>
            <a:srgbClr val="FFFFFF"/>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4" name="我叫Zhāng Tiān Míng."/>
          <p:cNvSpPr txBox="1"/>
          <p:nvPr/>
        </p:nvSpPr>
        <p:spPr>
          <a:xfrm>
            <a:off x="8618118" y="1742010"/>
            <a:ext cx="402259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我叫Zhāng Tiān Míng.</a:t>
            </a:r>
          </a:p>
        </p:txBody>
      </p:sp>
      <p:pic>
        <p:nvPicPr>
          <p:cNvPr id="215" name="thought-bubble-512.png" descr="thought-bubble-512.png"/>
          <p:cNvPicPr>
            <a:picLocks noChangeAspect="1"/>
          </p:cNvPicPr>
          <p:nvPr/>
        </p:nvPicPr>
        <p:blipFill>
          <a:blip r:embed="rId3">
            <a:extLst/>
          </a:blip>
          <a:stretch>
            <a:fillRect/>
          </a:stretch>
        </p:blipFill>
        <p:spPr>
          <a:xfrm>
            <a:off x="3879031" y="140681"/>
            <a:ext cx="3837385" cy="3837386"/>
          </a:xfrm>
          <a:prstGeom prst="rect">
            <a:avLst/>
          </a:prstGeom>
          <a:ln w="12700">
            <a:miter lim="400000"/>
          </a:ln>
        </p:spPr>
      </p:pic>
      <p:sp>
        <p:nvSpPr>
          <p:cNvPr id="216" name="章、张？"/>
          <p:cNvSpPr txBox="1"/>
          <p:nvPr/>
        </p:nvSpPr>
        <p:spPr>
          <a:xfrm>
            <a:off x="4775200" y="704849"/>
            <a:ext cx="158750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章、张？</a:t>
            </a:r>
          </a:p>
        </p:txBody>
      </p:sp>
      <p:sp>
        <p:nvSpPr>
          <p:cNvPr id="217" name="天、添？"/>
          <p:cNvSpPr txBox="1"/>
          <p:nvPr/>
        </p:nvSpPr>
        <p:spPr>
          <a:xfrm>
            <a:off x="5372100" y="1225549"/>
            <a:ext cx="158750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天、添？</a:t>
            </a:r>
          </a:p>
        </p:txBody>
      </p:sp>
      <p:sp>
        <p:nvSpPr>
          <p:cNvPr id="218" name="名、明？"/>
          <p:cNvSpPr txBox="1"/>
          <p:nvPr/>
        </p:nvSpPr>
        <p:spPr>
          <a:xfrm>
            <a:off x="5103818" y="1922733"/>
            <a:ext cx="158750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名、明？</a:t>
            </a:r>
          </a:p>
        </p:txBody>
      </p:sp>
      <p:sp>
        <p:nvSpPr>
          <p:cNvPr id="219" name="请问，您的中文名字怎么写？"/>
          <p:cNvSpPr/>
          <p:nvPr/>
        </p:nvSpPr>
        <p:spPr>
          <a:xfrm>
            <a:off x="85264" y="1335169"/>
            <a:ext cx="4022638" cy="2497134"/>
          </a:xfrm>
          <a:prstGeom prst="wedgeEllipseCallout">
            <a:avLst>
              <a:gd name="adj1" fmla="val 42022"/>
              <a:gd name="adj2" fmla="val 51401"/>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800">
                <a:latin typeface="+mn-lt"/>
                <a:ea typeface="+mn-ea"/>
                <a:cs typeface="+mn-cs"/>
                <a:sym typeface="Helvetica Neue Medium"/>
              </a:defRPr>
            </a:lvl1pPr>
          </a:lstStyle>
          <a:p>
            <a:pPr/>
            <a:r>
              <a:t>请问，您的中文名字怎么写？</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22" name="张"/>
          <p:cNvSpPr txBox="1"/>
          <p:nvPr/>
        </p:nvSpPr>
        <p:spPr>
          <a:xfrm>
            <a:off x="32104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23" name="弓+长"/>
          <p:cNvSpPr txBox="1"/>
          <p:nvPr/>
        </p:nvSpPr>
        <p:spPr>
          <a:xfrm>
            <a:off x="2865882" y="52762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24"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25" name="Zhāng"/>
          <p:cNvSpPr txBox="1"/>
          <p:nvPr/>
        </p:nvSpPr>
        <p:spPr>
          <a:xfrm>
            <a:off x="35140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
        <p:nvSpPr>
          <p:cNvPr id="226"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27" name="明"/>
          <p:cNvSpPr txBox="1"/>
          <p:nvPr/>
        </p:nvSpPr>
        <p:spPr>
          <a:xfrm>
            <a:off x="89889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28" name="Míng"/>
          <p:cNvSpPr txBox="1"/>
          <p:nvPr/>
        </p:nvSpPr>
        <p:spPr>
          <a:xfrm>
            <a:off x="96240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29" name="cháng"/>
          <p:cNvSpPr txBox="1"/>
          <p:nvPr/>
        </p:nvSpPr>
        <p:spPr>
          <a:xfrm>
            <a:off x="41513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pic>
        <p:nvPicPr>
          <p:cNvPr id="230"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31" name="gōng"/>
          <p:cNvSpPr txBox="1"/>
          <p:nvPr/>
        </p:nvSpPr>
        <p:spPr>
          <a:xfrm>
            <a:off x="28090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32"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35"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36"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37"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38" name="明"/>
          <p:cNvSpPr txBox="1"/>
          <p:nvPr/>
        </p:nvSpPr>
        <p:spPr>
          <a:xfrm>
            <a:off x="89889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39" name="Míng"/>
          <p:cNvSpPr txBox="1"/>
          <p:nvPr/>
        </p:nvSpPr>
        <p:spPr>
          <a:xfrm>
            <a:off x="96240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40" name="cháng"/>
          <p:cNvSpPr txBox="1"/>
          <p:nvPr/>
        </p:nvSpPr>
        <p:spPr>
          <a:xfrm>
            <a:off x="38465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41"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42"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pic>
        <p:nvPicPr>
          <p:cNvPr id="243"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44"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45" name="gōng"/>
          <p:cNvSpPr txBox="1"/>
          <p:nvPr/>
        </p:nvSpPr>
        <p:spPr>
          <a:xfrm>
            <a:off x="25042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46"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
        <p:nvSpPr>
          <p:cNvPr id="247" name="qì"/>
          <p:cNvSpPr txBox="1"/>
          <p:nvPr/>
        </p:nvSpPr>
        <p:spPr>
          <a:xfrm>
            <a:off x="7289920" y="6393994"/>
            <a:ext cx="4674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qì</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50"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51"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52"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53" name="明"/>
          <p:cNvSpPr txBox="1"/>
          <p:nvPr/>
        </p:nvSpPr>
        <p:spPr>
          <a:xfrm>
            <a:off x="89889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54" name="Míng"/>
          <p:cNvSpPr txBox="1"/>
          <p:nvPr/>
        </p:nvSpPr>
        <p:spPr>
          <a:xfrm>
            <a:off x="96240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55" name="cháng"/>
          <p:cNvSpPr txBox="1"/>
          <p:nvPr/>
        </p:nvSpPr>
        <p:spPr>
          <a:xfrm>
            <a:off x="38465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56"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57"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sp>
        <p:nvSpPr>
          <p:cNvPr id="258" name="天气的天"/>
          <p:cNvSpPr txBox="1"/>
          <p:nvPr/>
        </p:nvSpPr>
        <p:spPr>
          <a:xfrm>
            <a:off x="564514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气的天</a:t>
            </a:r>
          </a:p>
        </p:txBody>
      </p:sp>
      <p:sp>
        <p:nvSpPr>
          <p:cNvPr id="259" name="qì"/>
          <p:cNvSpPr txBox="1"/>
          <p:nvPr/>
        </p:nvSpPr>
        <p:spPr>
          <a:xfrm>
            <a:off x="7289920" y="6393994"/>
            <a:ext cx="4674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qì</a:t>
            </a:r>
          </a:p>
        </p:txBody>
      </p:sp>
      <p:pic>
        <p:nvPicPr>
          <p:cNvPr id="260"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61"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62" name="gōng"/>
          <p:cNvSpPr txBox="1"/>
          <p:nvPr/>
        </p:nvSpPr>
        <p:spPr>
          <a:xfrm>
            <a:off x="25042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63"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圖片 4" descr="圖片 4"/>
          <p:cNvPicPr>
            <a:picLocks noChangeAspect="1"/>
          </p:cNvPicPr>
          <p:nvPr/>
        </p:nvPicPr>
        <p:blipFill>
          <a:blip r:embed="rId2">
            <a:extLst/>
          </a:blip>
          <a:stretch>
            <a:fillRect/>
          </a:stretch>
        </p:blipFill>
        <p:spPr>
          <a:xfrm>
            <a:off x="9096915" y="5417122"/>
            <a:ext cx="3784498" cy="4657843"/>
          </a:xfrm>
          <a:prstGeom prst="rect">
            <a:avLst/>
          </a:prstGeom>
          <a:ln w="12700">
            <a:miter lim="400000"/>
          </a:ln>
        </p:spPr>
      </p:pic>
      <p:sp>
        <p:nvSpPr>
          <p:cNvPr id="131" name="1. Why do you want to learn Chinese?"/>
          <p:cNvSpPr txBox="1"/>
          <p:nvPr/>
        </p:nvSpPr>
        <p:spPr>
          <a:xfrm>
            <a:off x="1045785" y="1673668"/>
            <a:ext cx="8302296"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1. Why do you want to learn Chinese?</a:t>
            </a:r>
          </a:p>
        </p:txBody>
      </p:sp>
      <p:sp>
        <p:nvSpPr>
          <p:cNvPr id="132" name="2. Which learning skills do you want to improve?"/>
          <p:cNvSpPr txBox="1"/>
          <p:nvPr/>
        </p:nvSpPr>
        <p:spPr>
          <a:xfrm>
            <a:off x="1044650" y="3211984"/>
            <a:ext cx="10610699"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2. Which learning skills do you want to improve?</a:t>
            </a:r>
          </a:p>
        </p:txBody>
      </p:sp>
      <p:sp>
        <p:nvSpPr>
          <p:cNvPr id="133" name="3. What do you want to get via this Chinese lesson?"/>
          <p:cNvSpPr txBox="1"/>
          <p:nvPr/>
        </p:nvSpPr>
        <p:spPr>
          <a:xfrm>
            <a:off x="1038936" y="5067580"/>
            <a:ext cx="11307928"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3. What do you want to get via this Chinese lesson?</a:t>
            </a:r>
          </a:p>
        </p:txBody>
      </p:sp>
      <p:sp>
        <p:nvSpPr>
          <p:cNvPr id="134" name="大家好"/>
          <p:cNvSpPr/>
          <p:nvPr/>
        </p:nvSpPr>
        <p:spPr>
          <a:xfrm>
            <a:off x="5234350" y="7501080"/>
            <a:ext cx="4752430" cy="2201566"/>
          </a:xfrm>
          <a:prstGeom prst="roundRect">
            <a:avLst>
              <a:gd name="adj" fmla="val 1397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8500">
                <a:solidFill>
                  <a:srgbClr val="FFFFFF"/>
                </a:solidFill>
                <a:latin typeface="+mn-lt"/>
                <a:ea typeface="+mn-ea"/>
                <a:cs typeface="+mn-cs"/>
                <a:sym typeface="Helvetica Neue Medium"/>
              </a:defRPr>
            </a:lvl1pPr>
          </a:lstStyle>
          <a:p>
            <a:pPr/>
            <a:r>
              <a:t>大家好</a:t>
            </a:r>
          </a:p>
        </p:txBody>
      </p:sp>
      <p:pic>
        <p:nvPicPr>
          <p:cNvPr id="135" name="Unknown.png" descr="Unknown.png"/>
          <p:cNvPicPr>
            <a:picLocks noChangeAspect="1"/>
          </p:cNvPicPr>
          <p:nvPr/>
        </p:nvPicPr>
        <p:blipFill>
          <a:blip r:embed="rId3">
            <a:extLst/>
          </a:blip>
          <a:stretch>
            <a:fillRect/>
          </a:stretch>
        </p:blipFill>
        <p:spPr>
          <a:xfrm>
            <a:off x="160443" y="7644555"/>
            <a:ext cx="2291830" cy="1525109"/>
          </a:xfrm>
          <a:prstGeom prst="rect">
            <a:avLst/>
          </a:prstGeom>
          <a:ln w="12700">
            <a:solidFill>
              <a:srgbClr val="000000"/>
            </a:solidFill>
            <a:miter lim="400000"/>
          </a:ln>
        </p:spPr>
      </p:pic>
      <p:pic>
        <p:nvPicPr>
          <p:cNvPr id="136" name="225px-Flag_of_the_Republic_of_China.svg.png" descr="225px-Flag_of_the_Republic_of_China.svg.png"/>
          <p:cNvPicPr>
            <a:picLocks noChangeAspect="1"/>
          </p:cNvPicPr>
          <p:nvPr/>
        </p:nvPicPr>
        <p:blipFill>
          <a:blip r:embed="rId4">
            <a:extLst/>
          </a:blip>
          <a:stretch>
            <a:fillRect/>
          </a:stretch>
        </p:blipFill>
        <p:spPr>
          <a:xfrm>
            <a:off x="2540282" y="7644555"/>
            <a:ext cx="2287663" cy="1525109"/>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66"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67"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68"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69" name="明"/>
          <p:cNvSpPr txBox="1"/>
          <p:nvPr/>
        </p:nvSpPr>
        <p:spPr>
          <a:xfrm>
            <a:off x="95350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70" name="Míng"/>
          <p:cNvSpPr txBox="1"/>
          <p:nvPr/>
        </p:nvSpPr>
        <p:spPr>
          <a:xfrm>
            <a:off x="101701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71" name="cháng"/>
          <p:cNvSpPr txBox="1"/>
          <p:nvPr/>
        </p:nvSpPr>
        <p:spPr>
          <a:xfrm>
            <a:off x="38465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72"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73"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sp>
        <p:nvSpPr>
          <p:cNvPr id="274" name="天气的天"/>
          <p:cNvSpPr txBox="1"/>
          <p:nvPr/>
        </p:nvSpPr>
        <p:spPr>
          <a:xfrm>
            <a:off x="564514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气的天</a:t>
            </a:r>
          </a:p>
        </p:txBody>
      </p:sp>
      <p:sp>
        <p:nvSpPr>
          <p:cNvPr id="275" name="明天"/>
          <p:cNvSpPr txBox="1"/>
          <p:nvPr/>
        </p:nvSpPr>
        <p:spPr>
          <a:xfrm>
            <a:off x="9889578"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明</a:t>
            </a:r>
            <a:r>
              <a:t>天</a:t>
            </a:r>
          </a:p>
        </p:txBody>
      </p:sp>
      <p:sp>
        <p:nvSpPr>
          <p:cNvPr id="276" name="qì"/>
          <p:cNvSpPr txBox="1"/>
          <p:nvPr/>
        </p:nvSpPr>
        <p:spPr>
          <a:xfrm>
            <a:off x="7289920" y="6393994"/>
            <a:ext cx="4674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qì</a:t>
            </a:r>
          </a:p>
        </p:txBody>
      </p:sp>
      <p:pic>
        <p:nvPicPr>
          <p:cNvPr id="277"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78"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79" name="gōng"/>
          <p:cNvSpPr txBox="1"/>
          <p:nvPr/>
        </p:nvSpPr>
        <p:spPr>
          <a:xfrm>
            <a:off x="25042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80"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o introduce how to write your name"/>
          <p:cNvSpPr txBox="1"/>
          <p:nvPr/>
        </p:nvSpPr>
        <p:spPr>
          <a:xfrm>
            <a:off x="2643377" y="420117"/>
            <a:ext cx="89753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To introduce how to write your name</a:t>
            </a:r>
          </a:p>
        </p:txBody>
      </p:sp>
      <p:sp>
        <p:nvSpPr>
          <p:cNvPr id="283" name="张"/>
          <p:cNvSpPr txBox="1"/>
          <p:nvPr/>
        </p:nvSpPr>
        <p:spPr>
          <a:xfrm>
            <a:off x="2664371" y="2335969"/>
            <a:ext cx="1948358"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张 </a:t>
            </a:r>
          </a:p>
        </p:txBody>
      </p:sp>
      <p:sp>
        <p:nvSpPr>
          <p:cNvPr id="284" name="天"/>
          <p:cNvSpPr txBox="1"/>
          <p:nvPr/>
        </p:nvSpPr>
        <p:spPr>
          <a:xfrm>
            <a:off x="5900242" y="2335969"/>
            <a:ext cx="2347316"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天  </a:t>
            </a:r>
          </a:p>
        </p:txBody>
      </p:sp>
      <p:sp>
        <p:nvSpPr>
          <p:cNvPr id="285" name="Tiān"/>
          <p:cNvSpPr txBox="1"/>
          <p:nvPr/>
        </p:nvSpPr>
        <p:spPr>
          <a:xfrm>
            <a:off x="6603034" y="4406444"/>
            <a:ext cx="94173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Tiān</a:t>
            </a:r>
          </a:p>
        </p:txBody>
      </p:sp>
      <p:sp>
        <p:nvSpPr>
          <p:cNvPr id="286" name="明"/>
          <p:cNvSpPr txBox="1"/>
          <p:nvPr/>
        </p:nvSpPr>
        <p:spPr>
          <a:xfrm>
            <a:off x="9344570" y="2335969"/>
            <a:ext cx="2347317"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明  </a:t>
            </a:r>
          </a:p>
        </p:txBody>
      </p:sp>
      <p:sp>
        <p:nvSpPr>
          <p:cNvPr id="287" name="Míng"/>
          <p:cNvSpPr txBox="1"/>
          <p:nvPr/>
        </p:nvSpPr>
        <p:spPr>
          <a:xfrm>
            <a:off x="9979697" y="4406444"/>
            <a:ext cx="1077063"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29292"/>
                </a:solidFill>
              </a:defRPr>
            </a:lvl1pPr>
          </a:lstStyle>
          <a:p>
            <a:pPr/>
            <a:r>
              <a:t>Míng</a:t>
            </a:r>
          </a:p>
        </p:txBody>
      </p:sp>
      <p:sp>
        <p:nvSpPr>
          <p:cNvPr id="288" name="cháng"/>
          <p:cNvSpPr txBox="1"/>
          <p:nvPr/>
        </p:nvSpPr>
        <p:spPr>
          <a:xfrm>
            <a:off x="3770375" y="6286044"/>
            <a:ext cx="1311149"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cháng</a:t>
            </a:r>
          </a:p>
        </p:txBody>
      </p:sp>
      <p:sp>
        <p:nvSpPr>
          <p:cNvPr id="289" name="一张纸的张"/>
          <p:cNvSpPr txBox="1"/>
          <p:nvPr/>
        </p:nvSpPr>
        <p:spPr>
          <a:xfrm>
            <a:off x="1397000" y="7390942"/>
            <a:ext cx="3924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t>一</a:t>
            </a:r>
            <a:r>
              <a:rPr>
                <a:solidFill>
                  <a:schemeClr val="accent5">
                    <a:hueOff val="-82419"/>
                    <a:satOff val="-9513"/>
                    <a:lumOff val="-16343"/>
                  </a:schemeClr>
                </a:solidFill>
              </a:rPr>
              <a:t>张</a:t>
            </a:r>
            <a:r>
              <a:t>纸的张</a:t>
            </a:r>
          </a:p>
        </p:txBody>
      </p:sp>
      <p:sp>
        <p:nvSpPr>
          <p:cNvPr id="290" name="天气"/>
          <p:cNvSpPr txBox="1"/>
          <p:nvPr/>
        </p:nvSpPr>
        <p:spPr>
          <a:xfrm>
            <a:off x="6254750"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a:t>
            </a:r>
          </a:p>
        </p:txBody>
      </p:sp>
      <p:sp>
        <p:nvSpPr>
          <p:cNvPr id="291" name="天气的天"/>
          <p:cNvSpPr txBox="1"/>
          <p:nvPr/>
        </p:nvSpPr>
        <p:spPr>
          <a:xfrm>
            <a:off x="564514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天</a:t>
            </a:r>
            <a:r>
              <a:t>气的天</a:t>
            </a:r>
          </a:p>
        </p:txBody>
      </p:sp>
      <p:sp>
        <p:nvSpPr>
          <p:cNvPr id="292" name="明天"/>
          <p:cNvSpPr txBox="1"/>
          <p:nvPr/>
        </p:nvSpPr>
        <p:spPr>
          <a:xfrm>
            <a:off x="9699078" y="5327005"/>
            <a:ext cx="1638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明</a:t>
            </a:r>
            <a:r>
              <a:t>天</a:t>
            </a:r>
          </a:p>
        </p:txBody>
      </p:sp>
      <p:sp>
        <p:nvSpPr>
          <p:cNvPr id="293" name="明天的明"/>
          <p:cNvSpPr txBox="1"/>
          <p:nvPr/>
        </p:nvSpPr>
        <p:spPr>
          <a:xfrm>
            <a:off x="9321799" y="7378242"/>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000"/>
            </a:pPr>
            <a:r>
              <a:rPr>
                <a:solidFill>
                  <a:srgbClr val="FF2600"/>
                </a:solidFill>
              </a:rPr>
              <a:t>明</a:t>
            </a:r>
            <a:r>
              <a:t>天的明</a:t>
            </a:r>
          </a:p>
        </p:txBody>
      </p:sp>
      <p:pic>
        <p:nvPicPr>
          <p:cNvPr id="294" name="21635418008558_899.jpg" descr="21635418008558_899.jpg"/>
          <p:cNvPicPr>
            <a:picLocks noChangeAspect="1"/>
          </p:cNvPicPr>
          <p:nvPr/>
        </p:nvPicPr>
        <p:blipFill>
          <a:blip r:embed="rId2">
            <a:extLst/>
          </a:blip>
          <a:stretch>
            <a:fillRect/>
          </a:stretch>
        </p:blipFill>
        <p:spPr>
          <a:xfrm>
            <a:off x="-23876" y="4806305"/>
            <a:ext cx="3170226" cy="2108201"/>
          </a:xfrm>
          <a:prstGeom prst="rect">
            <a:avLst/>
          </a:prstGeom>
          <a:ln w="12700">
            <a:miter lim="400000"/>
          </a:ln>
        </p:spPr>
      </p:pic>
      <p:sp>
        <p:nvSpPr>
          <p:cNvPr id="295" name="弓+长"/>
          <p:cNvSpPr txBox="1"/>
          <p:nvPr/>
        </p:nvSpPr>
        <p:spPr>
          <a:xfrm>
            <a:off x="2484882" y="5200005"/>
            <a:ext cx="23073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2600"/>
                </a:solidFill>
              </a:defRPr>
            </a:lvl1pPr>
          </a:lstStyle>
          <a:p>
            <a:pPr/>
            <a:r>
              <a:t>弓+长 </a:t>
            </a:r>
          </a:p>
        </p:txBody>
      </p:sp>
      <p:sp>
        <p:nvSpPr>
          <p:cNvPr id="296" name="gōng"/>
          <p:cNvSpPr txBox="1"/>
          <p:nvPr/>
        </p:nvSpPr>
        <p:spPr>
          <a:xfrm>
            <a:off x="2428036" y="6286044"/>
            <a:ext cx="1100228"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7E79"/>
                </a:solidFill>
              </a:defRPr>
            </a:lvl1pPr>
          </a:lstStyle>
          <a:p>
            <a:pPr/>
            <a:r>
              <a:t>gōng</a:t>
            </a:r>
          </a:p>
        </p:txBody>
      </p:sp>
      <p:sp>
        <p:nvSpPr>
          <p:cNvPr id="297" name="Zhāng"/>
          <p:cNvSpPr txBox="1"/>
          <p:nvPr/>
        </p:nvSpPr>
        <p:spPr>
          <a:xfrm>
            <a:off x="2967939" y="4406444"/>
            <a:ext cx="1341222"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919191"/>
                </a:solidFill>
              </a:defRPr>
            </a:lvl1pPr>
          </a:lstStyle>
          <a:p>
            <a:pPr/>
            <a:r>
              <a:t>Zhāng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活动一: Introduce your Chinese name"/>
          <p:cNvSpPr txBox="1"/>
          <p:nvPr/>
        </p:nvSpPr>
        <p:spPr>
          <a:xfrm>
            <a:off x="1631556" y="363677"/>
            <a:ext cx="8839988"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rPr sz="5900"/>
              <a:t>活动一: </a:t>
            </a:r>
            <a:r>
              <a:rPr sz="3400"/>
              <a:t>Introduce your Chinese name</a:t>
            </a:r>
          </a:p>
        </p:txBody>
      </p:sp>
      <p:sp>
        <p:nvSpPr>
          <p:cNvPr id="300" name="你有没有中文名字？"/>
          <p:cNvSpPr txBox="1"/>
          <p:nvPr/>
        </p:nvSpPr>
        <p:spPr>
          <a:xfrm>
            <a:off x="3644900" y="2533650"/>
            <a:ext cx="5715000"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你有没有中文名字？</a:t>
            </a:r>
          </a:p>
        </p:txBody>
      </p:sp>
      <p:sp>
        <p:nvSpPr>
          <p:cNvPr id="301" name="Nǐ yǒu méiyǒu zhōng wén míngzi?"/>
          <p:cNvSpPr txBox="1"/>
          <p:nvPr/>
        </p:nvSpPr>
        <p:spPr>
          <a:xfrm>
            <a:off x="3667417" y="3624473"/>
            <a:ext cx="5669967"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700">
                <a:solidFill>
                  <a:srgbClr val="929292"/>
                </a:solidFill>
              </a:defRPr>
            </a:lvl1pPr>
          </a:lstStyle>
          <a:p>
            <a:pPr/>
            <a:r>
              <a:t>Nǐ yǒu méiyǒu zhōng wén míngzi?</a:t>
            </a:r>
          </a:p>
        </p:txBody>
      </p:sp>
      <p:sp>
        <p:nvSpPr>
          <p:cNvPr id="302" name="你的中文名字怎么写？"/>
          <p:cNvSpPr txBox="1"/>
          <p:nvPr/>
        </p:nvSpPr>
        <p:spPr>
          <a:xfrm>
            <a:off x="3582210" y="6071879"/>
            <a:ext cx="6337301"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你的中文名字怎么写？</a:t>
            </a:r>
          </a:p>
        </p:txBody>
      </p:sp>
      <p:sp>
        <p:nvSpPr>
          <p:cNvPr id="303" name="Nǐ de zhōngwén míngzi zěn me xiě?"/>
          <p:cNvSpPr txBox="1"/>
          <p:nvPr/>
        </p:nvSpPr>
        <p:spPr>
          <a:xfrm>
            <a:off x="3676471" y="7093345"/>
            <a:ext cx="5949088"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solidFill>
                  <a:srgbClr val="929292"/>
                </a:solidFill>
              </a:defRPr>
            </a:lvl1pPr>
          </a:lstStyle>
          <a:p>
            <a:pPr/>
            <a:r>
              <a:t>Nǐ de zhōngwén míngzi zěn me xiě?</a:t>
            </a:r>
          </a:p>
        </p:txBody>
      </p:sp>
      <p:sp>
        <p:nvSpPr>
          <p:cNvPr id="304" name="huódòng"/>
          <p:cNvSpPr txBox="1"/>
          <p:nvPr/>
        </p:nvSpPr>
        <p:spPr>
          <a:xfrm>
            <a:off x="1729898" y="1420654"/>
            <a:ext cx="1455104"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919191"/>
                </a:solidFill>
              </a:defRPr>
            </a:lvl1pPr>
          </a:lstStyle>
          <a:p>
            <a:pPr/>
            <a:r>
              <a:t>huódòng</a:t>
            </a:r>
          </a:p>
        </p:txBody>
      </p:sp>
      <p:sp>
        <p:nvSpPr>
          <p:cNvPr id="305" name="你叫什么名字？"/>
          <p:cNvSpPr txBox="1"/>
          <p:nvPr/>
        </p:nvSpPr>
        <p:spPr>
          <a:xfrm>
            <a:off x="3655649" y="4525822"/>
            <a:ext cx="4470401"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你叫什么名字？</a:t>
            </a:r>
          </a:p>
        </p:txBody>
      </p:sp>
      <p:sp>
        <p:nvSpPr>
          <p:cNvPr id="306" name="Nǐ jiào shénme míngzi?"/>
          <p:cNvSpPr txBox="1"/>
          <p:nvPr/>
        </p:nvSpPr>
        <p:spPr>
          <a:xfrm>
            <a:off x="3726663" y="5358909"/>
            <a:ext cx="3904032"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solidFill>
                  <a:srgbClr val="929292"/>
                </a:solidFill>
              </a:defRPr>
            </a:lvl1pPr>
          </a:lstStyle>
          <a:p>
            <a:pPr/>
            <a:r>
              <a:t>Nǐ jiào shénme míngzi?</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郑学懿"/>
          <p:cNvSpPr txBox="1"/>
          <p:nvPr/>
        </p:nvSpPr>
        <p:spPr>
          <a:xfrm>
            <a:off x="4976425" y="572377"/>
            <a:ext cx="3276601"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300"/>
            </a:pPr>
            <a:r>
              <a:rPr>
                <a:solidFill>
                  <a:srgbClr val="FF2600"/>
                </a:solidFill>
              </a:rPr>
              <a:t>郑</a:t>
            </a:r>
            <a:r>
              <a:rPr>
                <a:solidFill>
                  <a:srgbClr val="0433FF"/>
                </a:solidFill>
              </a:rPr>
              <a:t>学</a:t>
            </a:r>
            <a:r>
              <a:rPr>
                <a:solidFill>
                  <a:srgbClr val="009051"/>
                </a:solidFill>
              </a:rPr>
              <a:t>懿</a:t>
            </a:r>
          </a:p>
        </p:txBody>
      </p:sp>
      <p:sp>
        <p:nvSpPr>
          <p:cNvPr id="309" name="Zhèng"/>
          <p:cNvSpPr txBox="1"/>
          <p:nvPr/>
        </p:nvSpPr>
        <p:spPr>
          <a:xfrm>
            <a:off x="4921345" y="2165912"/>
            <a:ext cx="1187857"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2600"/>
                </a:solidFill>
              </a:defRPr>
            </a:lvl1pPr>
          </a:lstStyle>
          <a:p>
            <a:pPr/>
            <a:r>
              <a:t>Zhèng</a:t>
            </a:r>
          </a:p>
        </p:txBody>
      </p:sp>
      <p:sp>
        <p:nvSpPr>
          <p:cNvPr id="310" name="Xué"/>
          <p:cNvSpPr txBox="1"/>
          <p:nvPr/>
        </p:nvSpPr>
        <p:spPr>
          <a:xfrm>
            <a:off x="6231490" y="2165912"/>
            <a:ext cx="766471"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0433FF"/>
                </a:solidFill>
              </a:defRPr>
            </a:lvl1pPr>
          </a:lstStyle>
          <a:p>
            <a:pPr/>
            <a:r>
              <a:t>Xué</a:t>
            </a:r>
          </a:p>
        </p:txBody>
      </p:sp>
      <p:sp>
        <p:nvSpPr>
          <p:cNvPr id="311" name="Yì"/>
          <p:cNvSpPr txBox="1"/>
          <p:nvPr/>
        </p:nvSpPr>
        <p:spPr>
          <a:xfrm>
            <a:off x="7463822" y="2165912"/>
            <a:ext cx="443231"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009051"/>
                </a:solidFill>
              </a:defRPr>
            </a:lvl1pPr>
          </a:lstStyle>
          <a:p>
            <a:pPr/>
            <a:r>
              <a:t>Yì</a:t>
            </a:r>
          </a:p>
        </p:txBody>
      </p:sp>
      <p:pic>
        <p:nvPicPr>
          <p:cNvPr id="312" name="29053204249.jpg" descr="29053204249.jpg"/>
          <p:cNvPicPr>
            <a:picLocks noChangeAspect="1"/>
          </p:cNvPicPr>
          <p:nvPr/>
        </p:nvPicPr>
        <p:blipFill>
          <a:blip r:embed="rId2">
            <a:extLst/>
          </a:blip>
          <a:stretch>
            <a:fillRect/>
          </a:stretch>
        </p:blipFill>
        <p:spPr>
          <a:xfrm>
            <a:off x="105576" y="4045584"/>
            <a:ext cx="3815835" cy="2861877"/>
          </a:xfrm>
          <a:prstGeom prst="rect">
            <a:avLst/>
          </a:prstGeom>
          <a:ln w="12700">
            <a:miter lim="400000"/>
          </a:ln>
        </p:spPr>
      </p:pic>
      <p:sp>
        <p:nvSpPr>
          <p:cNvPr id="313" name="郑成功"/>
          <p:cNvSpPr txBox="1"/>
          <p:nvPr/>
        </p:nvSpPr>
        <p:spPr>
          <a:xfrm>
            <a:off x="1092517" y="7024196"/>
            <a:ext cx="1638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a:solidFill>
                  <a:srgbClr val="FF2600"/>
                </a:solidFill>
              </a:rPr>
              <a:t>郑</a:t>
            </a:r>
            <a:r>
              <a:t>成功</a:t>
            </a:r>
          </a:p>
        </p:txBody>
      </p:sp>
      <p:pic>
        <p:nvPicPr>
          <p:cNvPr id="314" name="c17d0c2399a54d39a9490b1b03769a99.jpg" descr="c17d0c2399a54d39a9490b1b03769a99.jpg"/>
          <p:cNvPicPr>
            <a:picLocks noChangeAspect="1"/>
          </p:cNvPicPr>
          <p:nvPr/>
        </p:nvPicPr>
        <p:blipFill>
          <a:blip r:embed="rId3">
            <a:extLst/>
          </a:blip>
          <a:stretch>
            <a:fillRect/>
          </a:stretch>
        </p:blipFill>
        <p:spPr>
          <a:xfrm>
            <a:off x="4559688" y="4385704"/>
            <a:ext cx="3661853" cy="2421547"/>
          </a:xfrm>
          <a:prstGeom prst="rect">
            <a:avLst/>
          </a:prstGeom>
          <a:ln w="12700">
            <a:miter lim="400000"/>
          </a:ln>
        </p:spPr>
      </p:pic>
      <p:pic>
        <p:nvPicPr>
          <p:cNvPr id="315" name="Unknown.jpeg" descr="Unknown.jpeg"/>
          <p:cNvPicPr>
            <a:picLocks noChangeAspect="1"/>
          </p:cNvPicPr>
          <p:nvPr/>
        </p:nvPicPr>
        <p:blipFill>
          <a:blip r:embed="rId4">
            <a:extLst/>
          </a:blip>
          <a:stretch>
            <a:fillRect/>
          </a:stretch>
        </p:blipFill>
        <p:spPr>
          <a:xfrm>
            <a:off x="8629326" y="3453848"/>
            <a:ext cx="2854671" cy="3425605"/>
          </a:xfrm>
          <a:prstGeom prst="rect">
            <a:avLst/>
          </a:prstGeom>
          <a:ln w="12700">
            <a:miter lim="400000"/>
          </a:ln>
        </p:spPr>
      </p:pic>
      <p:sp>
        <p:nvSpPr>
          <p:cNvPr id="316" name="学校"/>
          <p:cNvSpPr txBox="1"/>
          <p:nvPr/>
        </p:nvSpPr>
        <p:spPr>
          <a:xfrm>
            <a:off x="5825464" y="7024196"/>
            <a:ext cx="1130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rPr>
                <a:solidFill>
                  <a:srgbClr val="0433FF"/>
                </a:solidFill>
              </a:rPr>
              <a:t>学</a:t>
            </a:r>
            <a:r>
              <a:t>校</a:t>
            </a:r>
          </a:p>
        </p:txBody>
      </p:sp>
      <p:sp>
        <p:nvSpPr>
          <p:cNvPr id="317" name="司马懿"/>
          <p:cNvSpPr txBox="1"/>
          <p:nvPr/>
        </p:nvSpPr>
        <p:spPr>
          <a:xfrm>
            <a:off x="9355511" y="7024196"/>
            <a:ext cx="16383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司马</a:t>
            </a:r>
            <a:r>
              <a:rPr>
                <a:solidFill>
                  <a:srgbClr val="009051"/>
                </a:solidFill>
              </a:rPr>
              <a:t>懿</a:t>
            </a:r>
          </a:p>
        </p:txBody>
      </p:sp>
      <p:sp>
        <p:nvSpPr>
          <p:cNvPr id="318" name="chéng gōng"/>
          <p:cNvSpPr txBox="1"/>
          <p:nvPr/>
        </p:nvSpPr>
        <p:spPr>
          <a:xfrm>
            <a:off x="1572408" y="7710038"/>
            <a:ext cx="1620889" cy="4240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chéng gōng</a:t>
            </a:r>
          </a:p>
        </p:txBody>
      </p:sp>
      <p:sp>
        <p:nvSpPr>
          <p:cNvPr id="319" name="sī mǎ"/>
          <p:cNvSpPr txBox="1"/>
          <p:nvPr/>
        </p:nvSpPr>
        <p:spPr>
          <a:xfrm>
            <a:off x="9403720" y="7691540"/>
            <a:ext cx="88696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sī mǎ</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是...的..."/>
          <p:cNvSpPr txBox="1"/>
          <p:nvPr/>
        </p:nvSpPr>
        <p:spPr>
          <a:xfrm>
            <a:off x="3705923" y="706800"/>
            <a:ext cx="5331665" cy="209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200">
                <a:solidFill>
                  <a:srgbClr val="FF2600"/>
                </a:solidFill>
              </a:defRPr>
            </a:lvl1pPr>
          </a:lstStyle>
          <a:p>
            <a:pPr/>
            <a:r>
              <a:t>是...的...</a:t>
            </a:r>
          </a:p>
        </p:txBody>
      </p:sp>
      <p:sp>
        <p:nvSpPr>
          <p:cNvPr id="322" name="When both the speaker and the listener know that an action or event has occurred and the speaker wants to draw attention to the time, place, manner, purpose,or agent of the action."/>
          <p:cNvSpPr txBox="1"/>
          <p:nvPr/>
        </p:nvSpPr>
        <p:spPr>
          <a:xfrm>
            <a:off x="158467" y="3464634"/>
            <a:ext cx="12887555"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When both the speaker and the listener know that an action or event has occurred and </a:t>
            </a:r>
            <a:r>
              <a:rPr>
                <a:solidFill>
                  <a:srgbClr val="FF2600"/>
                </a:solidFill>
              </a:rPr>
              <a:t>the speaker wants to draw attention to the time, place, manner, purpose,or agent of the action.</a:t>
            </a:r>
          </a:p>
        </p:txBody>
      </p:sp>
      <p:sp>
        <p:nvSpPr>
          <p:cNvPr id="323" name="开学了，你们都回来了！"/>
          <p:cNvSpPr txBox="1"/>
          <p:nvPr/>
        </p:nvSpPr>
        <p:spPr>
          <a:xfrm>
            <a:off x="1006005" y="5806471"/>
            <a:ext cx="10731501" cy="146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600"/>
            </a:lvl1pPr>
          </a:lstStyle>
          <a:p>
            <a:pPr/>
            <a:r>
              <a:t>开学了，你们都回来了！</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是...的..."/>
          <p:cNvSpPr txBox="1"/>
          <p:nvPr/>
        </p:nvSpPr>
        <p:spPr>
          <a:xfrm>
            <a:off x="317634" y="151534"/>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26" name="你(是)什么时候回来的？"/>
          <p:cNvSpPr txBox="1"/>
          <p:nvPr/>
        </p:nvSpPr>
        <p:spPr>
          <a:xfrm>
            <a:off x="2595676" y="2571757"/>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你</a:t>
            </a:r>
            <a:r>
              <a:rPr>
                <a:solidFill>
                  <a:srgbClr val="FF2600"/>
                </a:solidFill>
              </a:rPr>
              <a:t>(是)</a:t>
            </a:r>
            <a:r>
              <a:rPr>
                <a:solidFill>
                  <a:srgbClr val="0433FF"/>
                </a:solidFill>
              </a:rPr>
              <a:t>什么时候</a:t>
            </a:r>
            <a:r>
              <a:t>回来</a:t>
            </a:r>
            <a:r>
              <a:rPr>
                <a:solidFill>
                  <a:srgbClr val="FF2600"/>
                </a:solidFill>
              </a:rPr>
              <a:t>的</a:t>
            </a:r>
            <a:r>
              <a:t>？</a:t>
            </a:r>
          </a:p>
        </p:txBody>
      </p:sp>
      <p:sp>
        <p:nvSpPr>
          <p:cNvPr id="327" name="When  Where  Who  How"/>
          <p:cNvSpPr txBox="1"/>
          <p:nvPr/>
        </p:nvSpPr>
        <p:spPr>
          <a:xfrm>
            <a:off x="4824369" y="632370"/>
            <a:ext cx="6049315" cy="6718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When</a:t>
            </a:r>
            <a:r>
              <a:t>  Where  Who  How  </a:t>
            </a:r>
          </a:p>
        </p:txBody>
      </p:sp>
      <p:sp>
        <p:nvSpPr>
          <p:cNvPr id="328" name="Nǐ (shì) shénme shíhòu huílái de?"/>
          <p:cNvSpPr txBox="1"/>
          <p:nvPr/>
        </p:nvSpPr>
        <p:spPr>
          <a:xfrm>
            <a:off x="2711450" y="3603597"/>
            <a:ext cx="586935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19191"/>
                </a:solidFill>
              </a:defRPr>
            </a:lvl1pPr>
          </a:lstStyle>
          <a:p>
            <a:pPr/>
            <a:r>
              <a:t>Nǐ (shì) shénme shíhòu huílái de?</a:t>
            </a:r>
          </a:p>
        </p:txBody>
      </p:sp>
      <p:pic>
        <p:nvPicPr>
          <p:cNvPr id="329" name="Cute-September-2019-Calendar-Printable-880x660.jpg" descr="Cute-September-2019-Calendar-Printable-880x660.jpg"/>
          <p:cNvPicPr>
            <a:picLocks noChangeAspect="1"/>
          </p:cNvPicPr>
          <p:nvPr/>
        </p:nvPicPr>
        <p:blipFill>
          <a:blip r:embed="rId2">
            <a:extLst/>
          </a:blip>
          <a:stretch>
            <a:fillRect/>
          </a:stretch>
        </p:blipFill>
        <p:spPr>
          <a:xfrm>
            <a:off x="2538394" y="4560180"/>
            <a:ext cx="6868296" cy="5151222"/>
          </a:xfrm>
          <a:prstGeom prst="rect">
            <a:avLst/>
          </a:prstGeom>
          <a:ln w="12700">
            <a:miter lim="400000"/>
          </a:ln>
        </p:spPr>
      </p:pic>
      <p:sp>
        <p:nvSpPr>
          <p:cNvPr id="330" name="一、"/>
          <p:cNvSpPr txBox="1"/>
          <p:nvPr/>
        </p:nvSpPr>
        <p:spPr>
          <a:xfrm>
            <a:off x="1549400" y="2495549"/>
            <a:ext cx="12827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一、</a:t>
            </a:r>
          </a:p>
        </p:txBody>
      </p:sp>
      <p:sp>
        <p:nvSpPr>
          <p:cNvPr id="331" name="v"/>
          <p:cNvSpPr txBox="1"/>
          <p:nvPr/>
        </p:nvSpPr>
        <p:spPr>
          <a:xfrm>
            <a:off x="3168055" y="7555006"/>
            <a:ext cx="37846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2600"/>
                </a:solidFill>
              </a:defRPr>
            </a:lvl1pPr>
          </a:lstStyle>
          <a:p>
            <a:pPr/>
            <a:r>
              <a:t>v</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34" name="你(是)什么时候回来的？"/>
          <p:cNvSpPr txBox="1"/>
          <p:nvPr/>
        </p:nvSpPr>
        <p:spPr>
          <a:xfrm>
            <a:off x="2595676" y="2495549"/>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你</a:t>
            </a:r>
            <a:r>
              <a:rPr>
                <a:solidFill>
                  <a:srgbClr val="FF2600"/>
                </a:solidFill>
              </a:rPr>
              <a:t>(是)</a:t>
            </a:r>
            <a:r>
              <a:rPr>
                <a:solidFill>
                  <a:srgbClr val="0433FF"/>
                </a:solidFill>
              </a:rPr>
              <a:t>什么时候</a:t>
            </a:r>
            <a:r>
              <a:t>回来</a:t>
            </a:r>
            <a:r>
              <a:rPr>
                <a:solidFill>
                  <a:srgbClr val="FF2600"/>
                </a:solidFill>
              </a:rPr>
              <a:t>的</a:t>
            </a:r>
            <a:r>
              <a:t>？</a:t>
            </a:r>
          </a:p>
        </p:txBody>
      </p:sp>
      <p:sp>
        <p:nvSpPr>
          <p:cNvPr id="335"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When</a:t>
            </a:r>
            <a:r>
              <a:t>  Where  Who  How  </a:t>
            </a:r>
          </a:p>
        </p:txBody>
      </p:sp>
      <p:sp>
        <p:nvSpPr>
          <p:cNvPr id="336" name="Nǐ (shì) shénme shíhòu huílái de?"/>
          <p:cNvSpPr txBox="1"/>
          <p:nvPr/>
        </p:nvSpPr>
        <p:spPr>
          <a:xfrm>
            <a:off x="2812072" y="3421316"/>
            <a:ext cx="586935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19191"/>
                </a:solidFill>
              </a:defRPr>
            </a:lvl1pPr>
          </a:lstStyle>
          <a:p>
            <a:pPr/>
            <a:r>
              <a:t>Nǐ (shì) shénme shíhòu huílái de?</a:t>
            </a:r>
          </a:p>
        </p:txBody>
      </p:sp>
      <p:sp>
        <p:nvSpPr>
          <p:cNvPr id="337" name="我(是)昨天回来的。"/>
          <p:cNvSpPr txBox="1"/>
          <p:nvPr/>
        </p:nvSpPr>
        <p:spPr>
          <a:xfrm>
            <a:off x="2671876" y="49339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我</a:t>
            </a:r>
            <a:r>
              <a:rPr>
                <a:solidFill>
                  <a:srgbClr val="FF2600"/>
                </a:solidFill>
              </a:rPr>
              <a:t>(是)</a:t>
            </a:r>
            <a:r>
              <a:rPr>
                <a:solidFill>
                  <a:srgbClr val="0433FF"/>
                </a:solidFill>
              </a:rPr>
              <a:t>昨天</a:t>
            </a:r>
            <a:r>
              <a:t>回来</a:t>
            </a:r>
            <a:r>
              <a:rPr>
                <a:solidFill>
                  <a:srgbClr val="FF2600"/>
                </a:solidFill>
              </a:rPr>
              <a:t>的</a:t>
            </a:r>
            <a:r>
              <a:t>。</a:t>
            </a:r>
          </a:p>
        </p:txBody>
      </p:sp>
      <p:sp>
        <p:nvSpPr>
          <p:cNvPr id="338" name="Wǒ (shì) zuótiān huílái de."/>
          <p:cNvSpPr txBox="1"/>
          <p:nvPr/>
        </p:nvSpPr>
        <p:spPr>
          <a:xfrm>
            <a:off x="2767482" y="5899150"/>
            <a:ext cx="4586936" cy="5354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29292"/>
                </a:solidFill>
              </a:defRPr>
            </a:lvl1pPr>
          </a:lstStyle>
          <a:p>
            <a:pPr/>
            <a:r>
              <a:t>Wǒ (shì) zuótiān huílái de.</a:t>
            </a:r>
          </a:p>
        </p:txBody>
      </p:sp>
      <p:sp>
        <p:nvSpPr>
          <p:cNvPr id="339" name="一、"/>
          <p:cNvSpPr txBox="1"/>
          <p:nvPr/>
        </p:nvSpPr>
        <p:spPr>
          <a:xfrm>
            <a:off x="1549400" y="2495549"/>
            <a:ext cx="12827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一、</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42" name="(是)从哪里回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哪里</a:t>
            </a:r>
            <a:r>
              <a:t>回来</a:t>
            </a:r>
            <a:r>
              <a:rPr>
                <a:solidFill>
                  <a:srgbClr val="FF2600"/>
                </a:solidFill>
              </a:rPr>
              <a:t>的</a:t>
            </a:r>
            <a:r>
              <a:t>？</a:t>
            </a:r>
          </a:p>
        </p:txBody>
      </p:sp>
      <p:sp>
        <p:nvSpPr>
          <p:cNvPr id="343"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rPr>
                <a:solidFill>
                  <a:srgbClr val="0433FF"/>
                </a:solidFill>
              </a:rPr>
              <a:t>Where</a:t>
            </a:r>
            <a:r>
              <a:t>  Who  How  </a:t>
            </a:r>
          </a:p>
        </p:txBody>
      </p:sp>
      <p:pic>
        <p:nvPicPr>
          <p:cNvPr id="344" name="225px-Flag_of_Slovakia.svg.png" descr="225px-Flag_of_Slovakia.svg.png"/>
          <p:cNvPicPr>
            <a:picLocks noChangeAspect="1"/>
          </p:cNvPicPr>
          <p:nvPr/>
        </p:nvPicPr>
        <p:blipFill>
          <a:blip r:embed="rId2">
            <a:extLst/>
          </a:blip>
          <a:stretch>
            <a:fillRect/>
          </a:stretch>
        </p:blipFill>
        <p:spPr>
          <a:xfrm>
            <a:off x="3942397" y="4801939"/>
            <a:ext cx="3409036" cy="2272691"/>
          </a:xfrm>
          <a:prstGeom prst="rect">
            <a:avLst/>
          </a:prstGeom>
          <a:ln w="12700">
            <a:solidFill>
              <a:srgbClr val="000000"/>
            </a:solidFill>
            <a:miter lim="400000"/>
          </a:ln>
        </p:spPr>
      </p:pic>
      <p:sp>
        <p:nvSpPr>
          <p:cNvPr id="345" name="(shì) cóng nǎlǐ huílái de?"/>
          <p:cNvSpPr txBox="1"/>
          <p:nvPr/>
        </p:nvSpPr>
        <p:spPr>
          <a:xfrm>
            <a:off x="3237954" y="3447041"/>
            <a:ext cx="4430408"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A9A9A9"/>
                </a:solidFill>
              </a:defRPr>
            </a:lvl1pPr>
          </a:lstStyle>
          <a:p>
            <a:pPr/>
            <a:r>
              <a:t> (shì) cóng nǎlǐ huílái de?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48" name="(是)从哪里回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哪里</a:t>
            </a:r>
            <a:r>
              <a:t>回来</a:t>
            </a:r>
            <a:r>
              <a:rPr>
                <a:solidFill>
                  <a:srgbClr val="FF2600"/>
                </a:solidFill>
              </a:rPr>
              <a:t>的</a:t>
            </a:r>
            <a:r>
              <a:t>？</a:t>
            </a:r>
          </a:p>
        </p:txBody>
      </p:sp>
      <p:sp>
        <p:nvSpPr>
          <p:cNvPr id="349"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rPr>
                <a:solidFill>
                  <a:srgbClr val="0433FF"/>
                </a:solidFill>
              </a:rPr>
              <a:t>Where</a:t>
            </a:r>
            <a:r>
              <a:t>  Who  How  </a:t>
            </a:r>
          </a:p>
        </p:txBody>
      </p:sp>
      <p:pic>
        <p:nvPicPr>
          <p:cNvPr id="350" name="225px-Flag_of_Slovakia.svg.png" descr="225px-Flag_of_Slovakia.svg.png"/>
          <p:cNvPicPr>
            <a:picLocks noChangeAspect="1"/>
          </p:cNvPicPr>
          <p:nvPr/>
        </p:nvPicPr>
        <p:blipFill>
          <a:blip r:embed="rId2">
            <a:extLst/>
          </a:blip>
          <a:stretch>
            <a:fillRect/>
          </a:stretch>
        </p:blipFill>
        <p:spPr>
          <a:xfrm>
            <a:off x="3942397" y="4801939"/>
            <a:ext cx="3409036" cy="2272691"/>
          </a:xfrm>
          <a:prstGeom prst="rect">
            <a:avLst/>
          </a:prstGeom>
          <a:ln w="12700">
            <a:solidFill>
              <a:srgbClr val="000000"/>
            </a:solidFill>
            <a:miter lim="400000"/>
          </a:ln>
        </p:spPr>
      </p:pic>
      <p:sp>
        <p:nvSpPr>
          <p:cNvPr id="351" name="(是)从斯洛伐克回来的。"/>
          <p:cNvSpPr txBox="1"/>
          <p:nvPr/>
        </p:nvSpPr>
        <p:spPr>
          <a:xfrm>
            <a:off x="2798876" y="7543799"/>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斯洛伐克</a:t>
            </a:r>
            <a:r>
              <a:t>回来</a:t>
            </a:r>
            <a:r>
              <a:rPr>
                <a:solidFill>
                  <a:srgbClr val="FF2600"/>
                </a:solidFill>
              </a:rPr>
              <a:t>的</a:t>
            </a:r>
            <a:r>
              <a:t>。</a:t>
            </a:r>
          </a:p>
        </p:txBody>
      </p:sp>
      <p:sp>
        <p:nvSpPr>
          <p:cNvPr id="352" name="(shì) cóng nǎlǐ huílái de?"/>
          <p:cNvSpPr txBox="1"/>
          <p:nvPr/>
        </p:nvSpPr>
        <p:spPr>
          <a:xfrm>
            <a:off x="3156965" y="3396241"/>
            <a:ext cx="4430408"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A9A9A9"/>
                </a:solidFill>
              </a:defRPr>
            </a:lvl1pPr>
          </a:lstStyle>
          <a:p>
            <a:pPr/>
            <a:r>
              <a:t> (shì) cóng nǎlǐ huílái de?</a:t>
            </a:r>
          </a:p>
        </p:txBody>
      </p:sp>
      <p:sp>
        <p:nvSpPr>
          <p:cNvPr id="353" name="(shì) cóng sīluòfákè huílái de."/>
          <p:cNvSpPr txBox="1"/>
          <p:nvPr/>
        </p:nvSpPr>
        <p:spPr>
          <a:xfrm>
            <a:off x="3011305" y="8453918"/>
            <a:ext cx="5271220" cy="5086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latin typeface="Arial"/>
                <a:ea typeface="Arial"/>
                <a:cs typeface="Arial"/>
                <a:sym typeface="Arial"/>
              </a:defRPr>
            </a:lvl1pPr>
          </a:lstStyle>
          <a:p>
            <a:pPr/>
            <a:r>
              <a:t>(shì) cóng sīluòfákè huílái de.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56" name="(是)跟谁一起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谁</a:t>
            </a:r>
            <a:r>
              <a:t>一起来</a:t>
            </a:r>
            <a:r>
              <a:rPr>
                <a:solidFill>
                  <a:srgbClr val="FF2600"/>
                </a:solidFill>
              </a:rPr>
              <a:t>的</a:t>
            </a:r>
            <a:r>
              <a:t>？</a:t>
            </a:r>
          </a:p>
        </p:txBody>
      </p:sp>
      <p:sp>
        <p:nvSpPr>
          <p:cNvPr id="357"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rPr>
                <a:solidFill>
                  <a:srgbClr val="0433FF"/>
                </a:solidFill>
              </a:rPr>
              <a:t>Who</a:t>
            </a:r>
            <a:r>
              <a:t>  How  </a:t>
            </a:r>
          </a:p>
        </p:txBody>
      </p:sp>
      <p:sp>
        <p:nvSpPr>
          <p:cNvPr id="358" name="(shì) gēn shéi yīqǐ lái de?"/>
          <p:cNvSpPr txBox="1"/>
          <p:nvPr/>
        </p:nvSpPr>
        <p:spPr>
          <a:xfrm>
            <a:off x="3347888" y="3383541"/>
            <a:ext cx="4389159"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gēn shéi yīqǐ lái de?</a:t>
            </a:r>
          </a:p>
        </p:txBody>
      </p:sp>
      <p:pic>
        <p:nvPicPr>
          <p:cNvPr id="359" name="pngtree-hand-painted-cartoon-college-students-school-season-png-image_493403.jpg" descr="pngtree-hand-painted-cartoon-college-students-school-season-png-image_493403.jpg"/>
          <p:cNvPicPr>
            <a:picLocks noChangeAspect="1"/>
          </p:cNvPicPr>
          <p:nvPr/>
        </p:nvPicPr>
        <p:blipFill>
          <a:blip r:embed="rId2">
            <a:extLst/>
          </a:blip>
          <a:srcRect l="26217" t="0" r="32930" b="0"/>
          <a:stretch>
            <a:fillRect/>
          </a:stretch>
        </p:blipFill>
        <p:spPr>
          <a:xfrm>
            <a:off x="3778423" y="4095750"/>
            <a:ext cx="1612151" cy="3946324"/>
          </a:xfrm>
          <a:prstGeom prst="rect">
            <a:avLst/>
          </a:prstGeom>
          <a:ln w="12700">
            <a:miter lim="400000"/>
          </a:ln>
        </p:spPr>
      </p:pic>
      <p:pic>
        <p:nvPicPr>
          <p:cNvPr id="360" name="b9a5a0d5cea143833e21d67786f4f1c8.JPG" descr="b9a5a0d5cea143833e21d67786f4f1c8.JPG"/>
          <p:cNvPicPr>
            <a:picLocks noChangeAspect="1"/>
          </p:cNvPicPr>
          <p:nvPr/>
        </p:nvPicPr>
        <p:blipFill>
          <a:blip r:embed="rId3">
            <a:extLst/>
          </a:blip>
          <a:srcRect l="22465" t="0" r="22465" b="0"/>
          <a:stretch>
            <a:fillRect/>
          </a:stretch>
        </p:blipFill>
        <p:spPr>
          <a:xfrm>
            <a:off x="5227836" y="4948811"/>
            <a:ext cx="2548993" cy="2892963"/>
          </a:xfrm>
          <a:prstGeom prst="rect">
            <a:avLst/>
          </a:prstGeom>
          <a:ln w="12700">
            <a:miter lim="400000"/>
          </a:ln>
        </p:spPr>
      </p:pic>
      <p:sp>
        <p:nvSpPr>
          <p:cNvPr id="361" name="妈妈"/>
          <p:cNvSpPr txBox="1"/>
          <p:nvPr/>
        </p:nvSpPr>
        <p:spPr>
          <a:xfrm>
            <a:off x="6026150" y="4356749"/>
            <a:ext cx="9525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妈妈</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Class Rules"/>
          <p:cNvSpPr txBox="1"/>
          <p:nvPr/>
        </p:nvSpPr>
        <p:spPr>
          <a:xfrm>
            <a:off x="4219031" y="167350"/>
            <a:ext cx="4317125" cy="1006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900"/>
            </a:lvl1pPr>
          </a:lstStyle>
          <a:p>
            <a:pPr/>
            <a:r>
              <a:t>Class Rules</a:t>
            </a:r>
          </a:p>
        </p:txBody>
      </p:sp>
      <p:sp>
        <p:nvSpPr>
          <p:cNvPr id="139" name="1. Imagine You Are Chinese, Only Can Speak Chinese."/>
          <p:cNvSpPr txBox="1"/>
          <p:nvPr/>
        </p:nvSpPr>
        <p:spPr>
          <a:xfrm>
            <a:off x="354714" y="1988390"/>
            <a:ext cx="11613960"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1.</a:t>
            </a:r>
            <a:r>
              <a:rPr>
                <a:solidFill>
                  <a:srgbClr val="FF2600"/>
                </a:solidFill>
              </a:rPr>
              <a:t> </a:t>
            </a:r>
            <a:r>
              <a:t>Imagine You Are Chinese, Only Can </a:t>
            </a:r>
            <a:r>
              <a:rPr>
                <a:solidFill>
                  <a:schemeClr val="accent5">
                    <a:hueOff val="-82419"/>
                    <a:satOff val="-9513"/>
                    <a:lumOff val="-16343"/>
                  </a:schemeClr>
                </a:solidFill>
              </a:rPr>
              <a:t>Speak Chinese. </a:t>
            </a:r>
          </a:p>
        </p:txBody>
      </p:sp>
      <p:sp>
        <p:nvSpPr>
          <p:cNvPr id="140" name="2. Don’t Worry About Your Mistakes."/>
          <p:cNvSpPr txBox="1"/>
          <p:nvPr/>
        </p:nvSpPr>
        <p:spPr>
          <a:xfrm>
            <a:off x="445554" y="3311335"/>
            <a:ext cx="7745477" cy="634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2. Don’t Worry About Your Mistakes.</a:t>
            </a:r>
          </a:p>
        </p:txBody>
      </p:sp>
      <p:sp>
        <p:nvSpPr>
          <p:cNvPr id="141" name="3.  Be Punctual."/>
          <p:cNvSpPr txBox="1"/>
          <p:nvPr/>
        </p:nvSpPr>
        <p:spPr>
          <a:xfrm>
            <a:off x="451123" y="4634280"/>
            <a:ext cx="3416047"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3.  Be Punctual.</a:t>
            </a:r>
          </a:p>
        </p:txBody>
      </p:sp>
      <p:sp>
        <p:nvSpPr>
          <p:cNvPr id="142" name="4. Some teachers will observe the class and take some pictures, they won’t influence our lessons."/>
          <p:cNvSpPr txBox="1"/>
          <p:nvPr/>
        </p:nvSpPr>
        <p:spPr>
          <a:xfrm>
            <a:off x="452154" y="5797646"/>
            <a:ext cx="11850879" cy="1180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500"/>
            </a:lvl1pPr>
          </a:lstStyle>
          <a:p>
            <a:pPr/>
            <a:r>
              <a:t>4. Some teachers will observe the class and take some pictures, they won’t influence our lessons. </a:t>
            </a:r>
          </a:p>
        </p:txBody>
      </p:sp>
      <p:sp>
        <p:nvSpPr>
          <p:cNvPr id="143" name="5. If you have any questions, please let me know!"/>
          <p:cNvSpPr txBox="1"/>
          <p:nvPr/>
        </p:nvSpPr>
        <p:spPr>
          <a:xfrm>
            <a:off x="441960" y="7507112"/>
            <a:ext cx="10444481"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5. If you have any questions, please let me know!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9"/>
                                        </p:tgtEl>
                                        <p:attrNameLst>
                                          <p:attrName>style.visibility</p:attrName>
                                        </p:attrNameLst>
                                      </p:cBhvr>
                                      <p:to>
                                        <p:strVal val="visible"/>
                                      </p:to>
                                    </p:set>
                                    <p:animEffect filter="dissolve" transition="in">
                                      <p:cBhvr>
                                        <p:cTn id="7" dur="10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40"/>
                                        </p:tgtEl>
                                        <p:attrNameLst>
                                          <p:attrName>style.visibility</p:attrName>
                                        </p:attrNameLst>
                                      </p:cBhvr>
                                      <p:to>
                                        <p:strVal val="visible"/>
                                      </p:to>
                                    </p:set>
                                    <p:animEffect filter="dissolve" transition="in">
                                      <p:cBhvr>
                                        <p:cTn id="12" dur="10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41"/>
                                        </p:tgtEl>
                                        <p:attrNameLst>
                                          <p:attrName>style.visibility</p:attrName>
                                        </p:attrNameLst>
                                      </p:cBhvr>
                                      <p:to>
                                        <p:strVal val="visible"/>
                                      </p:to>
                                    </p:set>
                                    <p:animEffect filter="dissolve" transition="in">
                                      <p:cBhvr>
                                        <p:cTn id="17" dur="10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42"/>
                                        </p:tgtEl>
                                        <p:attrNameLst>
                                          <p:attrName>style.visibility</p:attrName>
                                        </p:attrNameLst>
                                      </p:cBhvr>
                                      <p:to>
                                        <p:strVal val="visible"/>
                                      </p:to>
                                    </p:set>
                                    <p:animEffect filter="dissolve" transition="in">
                                      <p:cBhvr>
                                        <p:cTn id="22" dur="1000"/>
                                        <p:tgtEl>
                                          <p:spTgt spid="14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43"/>
                                        </p:tgtEl>
                                        <p:attrNameLst>
                                          <p:attrName>style.visibility</p:attrName>
                                        </p:attrNameLst>
                                      </p:cBhvr>
                                      <p:to>
                                        <p:strVal val="visible"/>
                                      </p:to>
                                    </p:set>
                                    <p:animEffect filter="dissolve" transition="in">
                                      <p:cBhvr>
                                        <p:cTn id="27"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P build="whole" bldLvl="1" animBg="1" rev="0" advAuto="0" spid="142" grpId="4"/>
      <p:bldP build="whole" bldLvl="1" animBg="1" rev="0" advAuto="0" spid="143" grpId="5"/>
      <p:bldP build="whole" bldLvl="1" animBg="1" rev="0" advAuto="0" spid="140" grpId="2"/>
      <p:bldP build="whole" bldLvl="1" animBg="1" rev="0" advAuto="0" spid="141" grpId="3"/>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64" name="(是)跟谁一起来的？"/>
          <p:cNvSpPr txBox="1"/>
          <p:nvPr/>
        </p:nvSpPr>
        <p:spPr>
          <a:xfrm>
            <a:off x="3179876" y="2495549"/>
            <a:ext cx="51337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谁</a:t>
            </a:r>
            <a:r>
              <a:t>一起来</a:t>
            </a:r>
            <a:r>
              <a:rPr>
                <a:solidFill>
                  <a:srgbClr val="FF2600"/>
                </a:solidFill>
              </a:rPr>
              <a:t>的</a:t>
            </a:r>
            <a:r>
              <a:t>？</a:t>
            </a:r>
          </a:p>
        </p:txBody>
      </p:sp>
      <p:sp>
        <p:nvSpPr>
          <p:cNvPr id="365"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rPr>
                <a:solidFill>
                  <a:srgbClr val="0433FF"/>
                </a:solidFill>
              </a:rPr>
              <a:t>Who</a:t>
            </a:r>
            <a:r>
              <a:t>  How  </a:t>
            </a:r>
          </a:p>
        </p:txBody>
      </p:sp>
      <p:sp>
        <p:nvSpPr>
          <p:cNvPr id="366" name="(shì) gēn shéi yīqǐ lái de?"/>
          <p:cNvSpPr txBox="1"/>
          <p:nvPr/>
        </p:nvSpPr>
        <p:spPr>
          <a:xfrm>
            <a:off x="3335188" y="3383541"/>
            <a:ext cx="4389159"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gēn shéi yīqǐ lái de?</a:t>
            </a:r>
          </a:p>
        </p:txBody>
      </p:sp>
      <p:pic>
        <p:nvPicPr>
          <p:cNvPr id="367" name="pngtree-hand-painted-cartoon-college-students-school-season-png-image_493403.jpg" descr="pngtree-hand-painted-cartoon-college-students-school-season-png-image_493403.jpg"/>
          <p:cNvPicPr>
            <a:picLocks noChangeAspect="1"/>
          </p:cNvPicPr>
          <p:nvPr/>
        </p:nvPicPr>
        <p:blipFill>
          <a:blip r:embed="rId2">
            <a:extLst/>
          </a:blip>
          <a:srcRect l="26217" t="0" r="32930" b="0"/>
          <a:stretch>
            <a:fillRect/>
          </a:stretch>
        </p:blipFill>
        <p:spPr>
          <a:xfrm>
            <a:off x="3778423" y="4095750"/>
            <a:ext cx="1612151" cy="3946324"/>
          </a:xfrm>
          <a:prstGeom prst="rect">
            <a:avLst/>
          </a:prstGeom>
          <a:ln w="12700">
            <a:miter lim="400000"/>
          </a:ln>
        </p:spPr>
      </p:pic>
      <p:pic>
        <p:nvPicPr>
          <p:cNvPr id="368" name="b9a5a0d5cea143833e21d67786f4f1c8.JPG" descr="b9a5a0d5cea143833e21d67786f4f1c8.JPG"/>
          <p:cNvPicPr>
            <a:picLocks noChangeAspect="1"/>
          </p:cNvPicPr>
          <p:nvPr/>
        </p:nvPicPr>
        <p:blipFill>
          <a:blip r:embed="rId3">
            <a:extLst/>
          </a:blip>
          <a:srcRect l="22465" t="0" r="22465" b="0"/>
          <a:stretch>
            <a:fillRect/>
          </a:stretch>
        </p:blipFill>
        <p:spPr>
          <a:xfrm>
            <a:off x="5227836" y="4948811"/>
            <a:ext cx="2548993" cy="2892963"/>
          </a:xfrm>
          <a:prstGeom prst="rect">
            <a:avLst/>
          </a:prstGeom>
          <a:ln w="12700">
            <a:miter lim="400000"/>
          </a:ln>
        </p:spPr>
      </p:pic>
      <p:sp>
        <p:nvSpPr>
          <p:cNvPr id="369" name="(是)跟妈妈一起来的。"/>
          <p:cNvSpPr txBox="1"/>
          <p:nvPr/>
        </p:nvSpPr>
        <p:spPr>
          <a:xfrm>
            <a:off x="2670794" y="7920397"/>
            <a:ext cx="5717947"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妈妈</a:t>
            </a:r>
            <a:r>
              <a:t>一起来</a:t>
            </a:r>
            <a:r>
              <a:rPr>
                <a:solidFill>
                  <a:srgbClr val="FF2600"/>
                </a:solidFill>
              </a:rPr>
              <a:t>的</a:t>
            </a:r>
            <a:r>
              <a:t>。</a:t>
            </a:r>
          </a:p>
        </p:txBody>
      </p:sp>
      <p:sp>
        <p:nvSpPr>
          <p:cNvPr id="370" name="(shì) gēn māmā yīqǐ lái de."/>
          <p:cNvSpPr txBox="1"/>
          <p:nvPr/>
        </p:nvSpPr>
        <p:spPr>
          <a:xfrm>
            <a:off x="2862609" y="8871485"/>
            <a:ext cx="4654335"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gēn māmā yīqǐ lái de.</a:t>
            </a:r>
          </a:p>
        </p:txBody>
      </p:sp>
      <p:sp>
        <p:nvSpPr>
          <p:cNvPr id="371" name="妈妈"/>
          <p:cNvSpPr txBox="1"/>
          <p:nvPr/>
        </p:nvSpPr>
        <p:spPr>
          <a:xfrm>
            <a:off x="6026150" y="4356749"/>
            <a:ext cx="95250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妈妈</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74"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t>Who</a:t>
            </a:r>
            <a:r>
              <a:t>  </a:t>
            </a:r>
            <a:r>
              <a:rPr>
                <a:solidFill>
                  <a:srgbClr val="0433FF"/>
                </a:solidFill>
              </a:rPr>
              <a:t>How</a:t>
            </a:r>
            <a:r>
              <a:t>  </a:t>
            </a:r>
          </a:p>
        </p:txBody>
      </p:sp>
      <p:sp>
        <p:nvSpPr>
          <p:cNvPr id="375" name="(是)怎么来的？"/>
          <p:cNvSpPr txBox="1"/>
          <p:nvPr/>
        </p:nvSpPr>
        <p:spPr>
          <a:xfrm>
            <a:off x="3764076" y="2495549"/>
            <a:ext cx="39653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rPr>
                <a:solidFill>
                  <a:srgbClr val="0433FF"/>
                </a:solidFill>
              </a:rPr>
              <a:t>怎么</a:t>
            </a:r>
            <a:r>
              <a:t>来</a:t>
            </a:r>
            <a:r>
              <a:rPr>
                <a:solidFill>
                  <a:srgbClr val="FF2600"/>
                </a:solidFill>
              </a:rPr>
              <a:t>的</a:t>
            </a:r>
            <a:r>
              <a:t>？</a:t>
            </a:r>
          </a:p>
        </p:txBody>
      </p:sp>
      <p:sp>
        <p:nvSpPr>
          <p:cNvPr id="376" name="(shì) zěnme lái de?"/>
          <p:cNvSpPr txBox="1"/>
          <p:nvPr/>
        </p:nvSpPr>
        <p:spPr>
          <a:xfrm>
            <a:off x="3868836" y="3447041"/>
            <a:ext cx="3359393"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zěnme lái de?</a:t>
            </a:r>
          </a:p>
        </p:txBody>
      </p:sp>
      <p:pic>
        <p:nvPicPr>
          <p:cNvPr id="377" name="t.jpg" descr="t.jpg"/>
          <p:cNvPicPr>
            <a:picLocks noChangeAspect="1"/>
          </p:cNvPicPr>
          <p:nvPr/>
        </p:nvPicPr>
        <p:blipFill>
          <a:blip r:embed="rId2">
            <a:extLst/>
          </a:blip>
          <a:stretch>
            <a:fillRect/>
          </a:stretch>
        </p:blipFill>
        <p:spPr>
          <a:xfrm>
            <a:off x="2085379" y="4286250"/>
            <a:ext cx="7322742" cy="366137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80" name="When  Where  Who  How"/>
          <p:cNvSpPr txBox="1"/>
          <p:nvPr/>
        </p:nvSpPr>
        <p:spPr>
          <a:xfrm>
            <a:off x="4487392" y="807099"/>
            <a:ext cx="6049316"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When</a:t>
            </a:r>
            <a:r>
              <a:t>  </a:t>
            </a:r>
            <a:r>
              <a:t>Where</a:t>
            </a:r>
            <a:r>
              <a:t>  </a:t>
            </a:r>
            <a:r>
              <a:t>Who</a:t>
            </a:r>
            <a:r>
              <a:t>  </a:t>
            </a:r>
            <a:r>
              <a:rPr>
                <a:solidFill>
                  <a:srgbClr val="0433FF"/>
                </a:solidFill>
              </a:rPr>
              <a:t>How</a:t>
            </a:r>
            <a:r>
              <a:t>  </a:t>
            </a:r>
          </a:p>
        </p:txBody>
      </p:sp>
      <p:sp>
        <p:nvSpPr>
          <p:cNvPr id="381" name="(是)怎么来的？"/>
          <p:cNvSpPr txBox="1"/>
          <p:nvPr/>
        </p:nvSpPr>
        <p:spPr>
          <a:xfrm>
            <a:off x="3764076" y="2495549"/>
            <a:ext cx="39653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rPr>
                <a:solidFill>
                  <a:srgbClr val="0433FF"/>
                </a:solidFill>
              </a:rPr>
              <a:t>怎么</a:t>
            </a:r>
            <a:r>
              <a:t>来</a:t>
            </a:r>
            <a:r>
              <a:rPr>
                <a:solidFill>
                  <a:srgbClr val="FF2600"/>
                </a:solidFill>
              </a:rPr>
              <a:t>的</a:t>
            </a:r>
            <a:r>
              <a:t>？</a:t>
            </a:r>
          </a:p>
        </p:txBody>
      </p:sp>
      <p:sp>
        <p:nvSpPr>
          <p:cNvPr id="382" name="(shì) zěnme lái de?"/>
          <p:cNvSpPr txBox="1"/>
          <p:nvPr/>
        </p:nvSpPr>
        <p:spPr>
          <a:xfrm>
            <a:off x="3868836" y="3447041"/>
            <a:ext cx="3359393"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929292"/>
                </a:solidFill>
              </a:defRPr>
            </a:lvl1pPr>
          </a:lstStyle>
          <a:p>
            <a:pPr/>
            <a:r>
              <a:t>(shì) zěnme lái de?</a:t>
            </a:r>
          </a:p>
        </p:txBody>
      </p:sp>
      <p:pic>
        <p:nvPicPr>
          <p:cNvPr id="383" name="t.jpg" descr="t.jpg"/>
          <p:cNvPicPr>
            <a:picLocks noChangeAspect="1"/>
          </p:cNvPicPr>
          <p:nvPr/>
        </p:nvPicPr>
        <p:blipFill>
          <a:blip r:embed="rId2">
            <a:extLst/>
          </a:blip>
          <a:stretch>
            <a:fillRect/>
          </a:stretch>
        </p:blipFill>
        <p:spPr>
          <a:xfrm>
            <a:off x="2085379" y="4286250"/>
            <a:ext cx="7322742" cy="3661371"/>
          </a:xfrm>
          <a:prstGeom prst="rect">
            <a:avLst/>
          </a:prstGeom>
          <a:ln w="12700">
            <a:miter lim="400000"/>
          </a:ln>
        </p:spPr>
      </p:pic>
      <p:sp>
        <p:nvSpPr>
          <p:cNvPr id="384" name="(是)坐飞机来的。"/>
          <p:cNvSpPr txBox="1"/>
          <p:nvPr/>
        </p:nvSpPr>
        <p:spPr>
          <a:xfrm>
            <a:off x="3687876" y="8102599"/>
            <a:ext cx="45495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rPr>
                <a:solidFill>
                  <a:srgbClr val="0433FF"/>
                </a:solidFill>
              </a:rPr>
              <a:t>坐飞机</a:t>
            </a:r>
            <a:r>
              <a:t>来</a:t>
            </a:r>
            <a:r>
              <a:rPr>
                <a:solidFill>
                  <a:srgbClr val="FF2600"/>
                </a:solidFill>
              </a:rPr>
              <a:t>的</a:t>
            </a:r>
            <a:r>
              <a:t>。</a:t>
            </a:r>
          </a:p>
        </p:txBody>
      </p:sp>
      <p:sp>
        <p:nvSpPr>
          <p:cNvPr id="385" name="(shì) zuò fēijī lái de."/>
          <p:cNvSpPr txBox="1"/>
          <p:nvPr/>
        </p:nvSpPr>
        <p:spPr>
          <a:xfrm>
            <a:off x="3821325" y="8984241"/>
            <a:ext cx="3454414"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29292"/>
                </a:solidFill>
              </a:defRPr>
            </a:lvl1pPr>
          </a:lstStyle>
          <a:p>
            <a:pPr/>
            <a:r>
              <a:t>(shì) zuò fēijī lái de.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2015083106422721-1.jpg" descr="2015083106422721-1.jpg"/>
          <p:cNvPicPr>
            <a:picLocks noChangeAspect="1"/>
          </p:cNvPicPr>
          <p:nvPr/>
        </p:nvPicPr>
        <p:blipFill>
          <a:blip r:embed="rId2">
            <a:extLst/>
          </a:blip>
          <a:stretch>
            <a:fillRect/>
          </a:stretch>
        </p:blipFill>
        <p:spPr>
          <a:xfrm>
            <a:off x="1407180" y="3030036"/>
            <a:ext cx="9512418" cy="5649328"/>
          </a:xfrm>
          <a:prstGeom prst="rect">
            <a:avLst/>
          </a:prstGeom>
          <a:ln w="12700">
            <a:miter lim="400000"/>
          </a:ln>
        </p:spPr>
      </p:pic>
      <p:pic>
        <p:nvPicPr>
          <p:cNvPr id="388" name="330840-1G02R3314945.jpg" descr="330840-1G02R3314945.jpg"/>
          <p:cNvPicPr>
            <a:picLocks noChangeAspect="1"/>
          </p:cNvPicPr>
          <p:nvPr/>
        </p:nvPicPr>
        <p:blipFill>
          <a:blip r:embed="rId3">
            <a:extLst/>
          </a:blip>
          <a:stretch>
            <a:fillRect/>
          </a:stretch>
        </p:blipFill>
        <p:spPr>
          <a:xfrm>
            <a:off x="7086054" y="6497959"/>
            <a:ext cx="1353692" cy="1353692"/>
          </a:xfrm>
          <a:prstGeom prst="rect">
            <a:avLst/>
          </a:prstGeom>
          <a:ln w="12700">
            <a:miter lim="400000"/>
          </a:ln>
        </p:spPr>
      </p:pic>
      <p:grpSp>
        <p:nvGrpSpPr>
          <p:cNvPr id="391" name="群組"/>
          <p:cNvGrpSpPr/>
          <p:nvPr/>
        </p:nvGrpSpPr>
        <p:grpSpPr>
          <a:xfrm>
            <a:off x="4927991" y="539749"/>
            <a:ext cx="3737720" cy="1918710"/>
            <a:chOff x="0" y="0"/>
            <a:chExt cx="3737719" cy="1918708"/>
          </a:xfrm>
        </p:grpSpPr>
        <p:sp>
          <p:nvSpPr>
            <p:cNvPr id="389" name="出生🐣"/>
            <p:cNvSpPr txBox="1"/>
            <p:nvPr/>
          </p:nvSpPr>
          <p:spPr>
            <a:xfrm>
              <a:off x="0" y="-1"/>
              <a:ext cx="3737720"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lvl1pPr>
            </a:lstStyle>
            <a:p>
              <a:pPr/>
              <a:r>
                <a:t>出生🐣</a:t>
              </a:r>
            </a:p>
          </p:txBody>
        </p:sp>
        <p:sp>
          <p:nvSpPr>
            <p:cNvPr id="390" name="chūshēng"/>
            <p:cNvSpPr txBox="1"/>
            <p:nvPr/>
          </p:nvSpPr>
          <p:spPr>
            <a:xfrm>
              <a:off x="498896" y="1383291"/>
              <a:ext cx="1833525"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929292"/>
                  </a:solidFill>
                </a:defRPr>
              </a:lvl1pPr>
            </a:lstStyle>
            <a:p>
              <a:pPr/>
              <a:r>
                <a:t>chūshēng</a:t>
              </a: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长大"/>
          <p:cNvSpPr txBox="1"/>
          <p:nvPr/>
        </p:nvSpPr>
        <p:spPr>
          <a:xfrm>
            <a:off x="4770082" y="604127"/>
            <a:ext cx="3737720"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300"/>
            </a:lvl1pPr>
          </a:lstStyle>
          <a:p>
            <a:pPr/>
            <a:r>
              <a:t>长大</a:t>
            </a:r>
          </a:p>
        </p:txBody>
      </p:sp>
      <p:sp>
        <p:nvSpPr>
          <p:cNvPr id="394" name="zhǎngdà"/>
          <p:cNvSpPr txBox="1"/>
          <p:nvPr/>
        </p:nvSpPr>
        <p:spPr>
          <a:xfrm>
            <a:off x="5834695" y="1988296"/>
            <a:ext cx="1608494"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29292"/>
                </a:solidFill>
              </a:defRPr>
            </a:lvl1pPr>
          </a:lstStyle>
          <a:p>
            <a:pPr/>
            <a:r>
              <a:t>zhǎngdà</a:t>
            </a:r>
          </a:p>
        </p:txBody>
      </p:sp>
      <p:pic>
        <p:nvPicPr>
          <p:cNvPr id="395" name="58fae0c6736c6.jpg" descr="58fae0c6736c6.jpg"/>
          <p:cNvPicPr>
            <a:picLocks noChangeAspect="1"/>
          </p:cNvPicPr>
          <p:nvPr/>
        </p:nvPicPr>
        <p:blipFill>
          <a:blip r:embed="rId2">
            <a:extLst/>
          </a:blip>
          <a:stretch>
            <a:fillRect/>
          </a:stretch>
        </p:blipFill>
        <p:spPr>
          <a:xfrm>
            <a:off x="3408495" y="3356401"/>
            <a:ext cx="6460894" cy="4936123"/>
          </a:xfrm>
          <a:prstGeom prst="rect">
            <a:avLst/>
          </a:prstGeom>
          <a:ln w="12700">
            <a:miter lim="400000"/>
          </a:ln>
        </p:spPr>
      </p:pic>
      <p:sp>
        <p:nvSpPr>
          <p:cNvPr id="396" name="箭頭"/>
          <p:cNvSpPr/>
          <p:nvPr/>
        </p:nvSpPr>
        <p:spPr>
          <a:xfrm>
            <a:off x="6229350" y="5983089"/>
            <a:ext cx="1399134" cy="932061"/>
          </a:xfrm>
          <a:prstGeom prst="rightArrow">
            <a:avLst>
              <a:gd name="adj1" fmla="val 32000"/>
              <a:gd name="adj2" fmla="val 87205"/>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399" name="Where were you born?"/>
          <p:cNvSpPr txBox="1"/>
          <p:nvPr/>
        </p:nvSpPr>
        <p:spPr>
          <a:xfrm>
            <a:off x="2924098" y="3201049"/>
            <a:ext cx="528970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were you born?</a:t>
            </a:r>
          </a:p>
        </p:txBody>
      </p:sp>
      <p:pic>
        <p:nvPicPr>
          <p:cNvPr id="400" name="330840-1G02R3314945.jpg" descr="330840-1G02R3314945.jpg"/>
          <p:cNvPicPr>
            <a:picLocks noChangeAspect="1"/>
          </p:cNvPicPr>
          <p:nvPr/>
        </p:nvPicPr>
        <p:blipFill>
          <a:blip r:embed="rId2">
            <a:extLst/>
          </a:blip>
          <a:stretch>
            <a:fillRect/>
          </a:stretch>
        </p:blipFill>
        <p:spPr>
          <a:xfrm>
            <a:off x="8478936" y="2406563"/>
            <a:ext cx="2260775" cy="2260774"/>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403" name="Where were you born?"/>
          <p:cNvSpPr txBox="1"/>
          <p:nvPr/>
        </p:nvSpPr>
        <p:spPr>
          <a:xfrm>
            <a:off x="2924098" y="3201049"/>
            <a:ext cx="528970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were you born?</a:t>
            </a:r>
          </a:p>
        </p:txBody>
      </p:sp>
      <p:sp>
        <p:nvSpPr>
          <p:cNvPr id="404" name="nǐ (shì) zài nǎlǐ chūshēng de?"/>
          <p:cNvSpPr txBox="1"/>
          <p:nvPr/>
        </p:nvSpPr>
        <p:spPr>
          <a:xfrm>
            <a:off x="2643898" y="5359128"/>
            <a:ext cx="585010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nǐ (shì) zài nǎlǐ chūshēng de?</a:t>
            </a:r>
          </a:p>
        </p:txBody>
      </p:sp>
      <p:pic>
        <p:nvPicPr>
          <p:cNvPr id="405" name="330840-1G02R3314945.jpg" descr="330840-1G02R3314945.jpg"/>
          <p:cNvPicPr>
            <a:picLocks noChangeAspect="1"/>
          </p:cNvPicPr>
          <p:nvPr/>
        </p:nvPicPr>
        <p:blipFill>
          <a:blip r:embed="rId2">
            <a:extLst/>
          </a:blip>
          <a:stretch>
            <a:fillRect/>
          </a:stretch>
        </p:blipFill>
        <p:spPr>
          <a:xfrm>
            <a:off x="8478936" y="2406563"/>
            <a:ext cx="2260775" cy="2260774"/>
          </a:xfrm>
          <a:prstGeom prst="rect">
            <a:avLst/>
          </a:prstGeom>
          <a:ln w="12700">
            <a:miter lim="400000"/>
          </a:ln>
        </p:spPr>
      </p:pic>
      <p:sp>
        <p:nvSpPr>
          <p:cNvPr id="406" name="你(是)在哪里出生的？"/>
          <p:cNvSpPr txBox="1"/>
          <p:nvPr/>
        </p:nvSpPr>
        <p:spPr>
          <a:xfrm>
            <a:off x="2316784" y="4248149"/>
            <a:ext cx="693613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pPr>
            <a:r>
              <a:t>你</a:t>
            </a:r>
            <a:r>
              <a:rPr>
                <a:solidFill>
                  <a:srgbClr val="FF2600"/>
                </a:solidFill>
              </a:rPr>
              <a:t>(是)</a:t>
            </a:r>
            <a:r>
              <a:t>在哪里出生</a:t>
            </a:r>
            <a:r>
              <a:rPr>
                <a:solidFill>
                  <a:srgbClr val="FF2600"/>
                </a:solidFill>
              </a:rPr>
              <a:t>的</a:t>
            </a:r>
            <a:r>
              <a:t>？</a:t>
            </a:r>
          </a:p>
        </p:txBody>
      </p:sp>
      <p:sp>
        <p:nvSpPr>
          <p:cNvPr id="407" name="Where did you grow up?"/>
          <p:cNvSpPr txBox="1"/>
          <p:nvPr/>
        </p:nvSpPr>
        <p:spPr>
          <a:xfrm>
            <a:off x="2829280" y="6490349"/>
            <a:ext cx="5682540"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Where did you grow up?</a:t>
            </a:r>
          </a:p>
        </p:txBody>
      </p:sp>
      <p:pic>
        <p:nvPicPr>
          <p:cNvPr id="408" name="58fae0c6736c6.jpg" descr="58fae0c6736c6.jpg"/>
          <p:cNvPicPr>
            <a:picLocks noChangeAspect="1"/>
          </p:cNvPicPr>
          <p:nvPr/>
        </p:nvPicPr>
        <p:blipFill>
          <a:blip r:embed="rId3">
            <a:extLst/>
          </a:blip>
          <a:stretch>
            <a:fillRect/>
          </a:stretch>
        </p:blipFill>
        <p:spPr>
          <a:xfrm>
            <a:off x="8860151" y="5962650"/>
            <a:ext cx="3307938" cy="2527264"/>
          </a:xfrm>
          <a:prstGeom prst="rect">
            <a:avLst/>
          </a:prstGeom>
          <a:ln w="12700">
            <a:miter lim="400000"/>
          </a:ln>
        </p:spPr>
      </p:pic>
      <p:sp>
        <p:nvSpPr>
          <p:cNvPr id="409" name="箭頭"/>
          <p:cNvSpPr/>
          <p:nvPr/>
        </p:nvSpPr>
        <p:spPr>
          <a:xfrm>
            <a:off x="10281245" y="7211227"/>
            <a:ext cx="736700" cy="447413"/>
          </a:xfrm>
          <a:prstGeom prst="rightArrow">
            <a:avLst>
              <a:gd name="adj1" fmla="val 33663"/>
              <a:gd name="adj2" fmla="val 39397"/>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是...的..."/>
          <p:cNvSpPr txBox="1"/>
          <p:nvPr/>
        </p:nvSpPr>
        <p:spPr>
          <a:xfrm>
            <a:off x="479882" y="463549"/>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412" name="Where were you born?"/>
          <p:cNvSpPr txBox="1"/>
          <p:nvPr/>
        </p:nvSpPr>
        <p:spPr>
          <a:xfrm>
            <a:off x="2924098" y="3201049"/>
            <a:ext cx="528970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were you born?</a:t>
            </a:r>
          </a:p>
        </p:txBody>
      </p:sp>
      <p:sp>
        <p:nvSpPr>
          <p:cNvPr id="413" name="nǐ (shì) zài nǎlǐ chūshēng de?"/>
          <p:cNvSpPr txBox="1"/>
          <p:nvPr/>
        </p:nvSpPr>
        <p:spPr>
          <a:xfrm>
            <a:off x="2643898" y="5359128"/>
            <a:ext cx="585010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nǐ (shì) zài nǎlǐ chūshēng de?</a:t>
            </a:r>
          </a:p>
        </p:txBody>
      </p:sp>
      <p:pic>
        <p:nvPicPr>
          <p:cNvPr id="414" name="330840-1G02R3314945.jpg" descr="330840-1G02R3314945.jpg"/>
          <p:cNvPicPr>
            <a:picLocks noChangeAspect="1"/>
          </p:cNvPicPr>
          <p:nvPr/>
        </p:nvPicPr>
        <p:blipFill>
          <a:blip r:embed="rId2">
            <a:extLst/>
          </a:blip>
          <a:stretch>
            <a:fillRect/>
          </a:stretch>
        </p:blipFill>
        <p:spPr>
          <a:xfrm>
            <a:off x="8478936" y="2406563"/>
            <a:ext cx="2260775" cy="2260774"/>
          </a:xfrm>
          <a:prstGeom prst="rect">
            <a:avLst/>
          </a:prstGeom>
          <a:ln w="12700">
            <a:miter lim="400000"/>
          </a:ln>
        </p:spPr>
      </p:pic>
      <p:sp>
        <p:nvSpPr>
          <p:cNvPr id="415" name="你(是)在哪里出生的？"/>
          <p:cNvSpPr txBox="1"/>
          <p:nvPr/>
        </p:nvSpPr>
        <p:spPr>
          <a:xfrm>
            <a:off x="2316784" y="4248149"/>
            <a:ext cx="693613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pPr>
            <a:r>
              <a:t>你</a:t>
            </a:r>
            <a:r>
              <a:rPr>
                <a:solidFill>
                  <a:srgbClr val="FF2600"/>
                </a:solidFill>
              </a:rPr>
              <a:t>(是)</a:t>
            </a:r>
            <a:r>
              <a:t>在哪里出生</a:t>
            </a:r>
            <a:r>
              <a:rPr>
                <a:solidFill>
                  <a:srgbClr val="FF2600"/>
                </a:solidFill>
              </a:rPr>
              <a:t>的</a:t>
            </a:r>
            <a:r>
              <a:t>？</a:t>
            </a:r>
          </a:p>
        </p:txBody>
      </p:sp>
      <p:sp>
        <p:nvSpPr>
          <p:cNvPr id="416" name="Where did you grow up?"/>
          <p:cNvSpPr txBox="1"/>
          <p:nvPr/>
        </p:nvSpPr>
        <p:spPr>
          <a:xfrm>
            <a:off x="2829280" y="6490349"/>
            <a:ext cx="5682540"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0433FF"/>
                </a:solidFill>
              </a:rPr>
              <a:t>Where</a:t>
            </a:r>
            <a:r>
              <a:t> did you grow up?</a:t>
            </a:r>
          </a:p>
        </p:txBody>
      </p:sp>
      <p:pic>
        <p:nvPicPr>
          <p:cNvPr id="417" name="58fae0c6736c6.jpg" descr="58fae0c6736c6.jpg"/>
          <p:cNvPicPr>
            <a:picLocks noChangeAspect="1"/>
          </p:cNvPicPr>
          <p:nvPr/>
        </p:nvPicPr>
        <p:blipFill>
          <a:blip r:embed="rId3">
            <a:extLst/>
          </a:blip>
          <a:stretch>
            <a:fillRect/>
          </a:stretch>
        </p:blipFill>
        <p:spPr>
          <a:xfrm>
            <a:off x="8860151" y="5962650"/>
            <a:ext cx="3307938" cy="2527264"/>
          </a:xfrm>
          <a:prstGeom prst="rect">
            <a:avLst/>
          </a:prstGeom>
          <a:ln w="12700">
            <a:miter lim="400000"/>
          </a:ln>
        </p:spPr>
      </p:pic>
      <p:sp>
        <p:nvSpPr>
          <p:cNvPr id="418" name="箭頭"/>
          <p:cNvSpPr/>
          <p:nvPr/>
        </p:nvSpPr>
        <p:spPr>
          <a:xfrm>
            <a:off x="10281245" y="7211227"/>
            <a:ext cx="736700" cy="447413"/>
          </a:xfrm>
          <a:prstGeom prst="rightArrow">
            <a:avLst>
              <a:gd name="adj1" fmla="val 33663"/>
              <a:gd name="adj2" fmla="val 39397"/>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9" name="你(是)在哪里长大的？"/>
          <p:cNvSpPr txBox="1"/>
          <p:nvPr/>
        </p:nvSpPr>
        <p:spPr>
          <a:xfrm>
            <a:off x="1872284" y="7480299"/>
            <a:ext cx="6936132"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pPr>
            <a:r>
              <a:t>你</a:t>
            </a:r>
            <a:r>
              <a:rPr>
                <a:solidFill>
                  <a:srgbClr val="FF2600"/>
                </a:solidFill>
              </a:rPr>
              <a:t>(是)</a:t>
            </a:r>
            <a:r>
              <a:t>在哪里长大</a:t>
            </a:r>
            <a:r>
              <a:rPr>
                <a:solidFill>
                  <a:srgbClr val="FF2600"/>
                </a:solidFill>
              </a:rPr>
              <a:t>的</a:t>
            </a:r>
            <a:r>
              <a:t>？</a:t>
            </a:r>
          </a:p>
        </p:txBody>
      </p:sp>
      <p:sp>
        <p:nvSpPr>
          <p:cNvPr id="420" name="nǐ (shì) zài nǎlǐ zhǎngdà de?"/>
          <p:cNvSpPr txBox="1"/>
          <p:nvPr/>
        </p:nvSpPr>
        <p:spPr>
          <a:xfrm>
            <a:off x="2327433" y="8546828"/>
            <a:ext cx="559403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929292"/>
                </a:solidFill>
              </a:defRPr>
            </a:lvl1pPr>
          </a:lstStyle>
          <a:p>
            <a:pPr/>
            <a:r>
              <a:t>nǐ (shì) zài nǎlǐ zhǎngdà de?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活动二: Find three people to ask these questions"/>
          <p:cNvSpPr txBox="1"/>
          <p:nvPr/>
        </p:nvSpPr>
        <p:spPr>
          <a:xfrm>
            <a:off x="632561" y="363677"/>
            <a:ext cx="11142778"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rPr sz="5900"/>
              <a:t>活动二: </a:t>
            </a:r>
            <a:r>
              <a:rPr sz="3400"/>
              <a:t>Find three people to ask these questions</a:t>
            </a:r>
          </a:p>
        </p:txBody>
      </p:sp>
      <p:sp>
        <p:nvSpPr>
          <p:cNvPr id="423" name="huódòng"/>
          <p:cNvSpPr txBox="1"/>
          <p:nvPr/>
        </p:nvSpPr>
        <p:spPr>
          <a:xfrm>
            <a:off x="739298" y="1433354"/>
            <a:ext cx="1455104" cy="473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919191"/>
                </a:solidFill>
              </a:defRPr>
            </a:lvl1pPr>
          </a:lstStyle>
          <a:p>
            <a:pPr/>
            <a:r>
              <a:t>huódòng</a:t>
            </a:r>
          </a:p>
        </p:txBody>
      </p:sp>
      <p:sp>
        <p:nvSpPr>
          <p:cNvPr id="424" name="你是什么时候回来布尔诺的?"/>
          <p:cNvSpPr txBox="1"/>
          <p:nvPr/>
        </p:nvSpPr>
        <p:spPr>
          <a:xfrm>
            <a:off x="6324555" y="2558515"/>
            <a:ext cx="617382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你</a:t>
            </a:r>
            <a:r>
              <a:rPr>
                <a:solidFill>
                  <a:srgbClr val="919191"/>
                </a:solidFill>
              </a:rPr>
              <a:t>是</a:t>
            </a:r>
            <a:r>
              <a:t>什么时候回来布尔诺的?</a:t>
            </a:r>
          </a:p>
        </p:txBody>
      </p:sp>
      <p:sp>
        <p:nvSpPr>
          <p:cNvPr id="425" name="是从哪里(回)来的？"/>
          <p:cNvSpPr txBox="1"/>
          <p:nvPr/>
        </p:nvSpPr>
        <p:spPr>
          <a:xfrm>
            <a:off x="6369983" y="3720944"/>
            <a:ext cx="4260800"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29292"/>
                </a:solidFill>
              </a:rPr>
              <a:t>是</a:t>
            </a:r>
            <a:r>
              <a:t>从哪里(回)来的？</a:t>
            </a:r>
          </a:p>
        </p:txBody>
      </p:sp>
      <p:sp>
        <p:nvSpPr>
          <p:cNvPr id="426" name="是跟谁一起来的？"/>
          <p:cNvSpPr txBox="1"/>
          <p:nvPr/>
        </p:nvSpPr>
        <p:spPr>
          <a:xfrm>
            <a:off x="6350585" y="4922041"/>
            <a:ext cx="39751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19191"/>
                </a:solidFill>
              </a:rPr>
              <a:t>是</a:t>
            </a:r>
            <a:r>
              <a:t>跟谁一起来的？</a:t>
            </a:r>
          </a:p>
        </p:txBody>
      </p:sp>
      <p:sp>
        <p:nvSpPr>
          <p:cNvPr id="427" name="是怎么来的？"/>
          <p:cNvSpPr txBox="1"/>
          <p:nvPr/>
        </p:nvSpPr>
        <p:spPr>
          <a:xfrm>
            <a:off x="6346441" y="6123137"/>
            <a:ext cx="30099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29292"/>
                </a:solidFill>
              </a:rPr>
              <a:t>是</a:t>
            </a:r>
            <a:r>
              <a:t>怎么来的？</a:t>
            </a:r>
          </a:p>
        </p:txBody>
      </p:sp>
      <p:sp>
        <p:nvSpPr>
          <p:cNvPr id="428" name="你是在哪里出生的？"/>
          <p:cNvSpPr txBox="1"/>
          <p:nvPr/>
        </p:nvSpPr>
        <p:spPr>
          <a:xfrm>
            <a:off x="979752" y="2558515"/>
            <a:ext cx="44577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你</a:t>
            </a:r>
            <a:r>
              <a:rPr>
                <a:solidFill>
                  <a:srgbClr val="929292"/>
                </a:solidFill>
              </a:rPr>
              <a:t>是</a:t>
            </a:r>
            <a:r>
              <a:t>在哪里出生</a:t>
            </a:r>
            <a:r>
              <a:rPr>
                <a:solidFill>
                  <a:srgbClr val="929292"/>
                </a:solidFill>
              </a:rPr>
              <a:t>的</a:t>
            </a:r>
            <a:r>
              <a:t>？</a:t>
            </a:r>
          </a:p>
        </p:txBody>
      </p:sp>
      <p:sp>
        <p:nvSpPr>
          <p:cNvPr id="429" name="是在哪里长大的？"/>
          <p:cNvSpPr txBox="1"/>
          <p:nvPr/>
        </p:nvSpPr>
        <p:spPr>
          <a:xfrm>
            <a:off x="1004689" y="3720944"/>
            <a:ext cx="3975101"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rPr>
                <a:solidFill>
                  <a:srgbClr val="929292"/>
                </a:solidFill>
              </a:rPr>
              <a:t>是</a:t>
            </a:r>
            <a:r>
              <a:t>在哪里长大</a:t>
            </a:r>
            <a:r>
              <a:rPr>
                <a:solidFill>
                  <a:srgbClr val="929292"/>
                </a:solidFill>
              </a:rPr>
              <a:t>的</a:t>
            </a:r>
            <a:r>
              <a: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70413518_374092670168604_5597477675393351680_n.jpg" descr="70413518_374092670168604_5597477675393351680_n.jpg"/>
          <p:cNvPicPr>
            <a:picLocks noChangeAspect="1"/>
          </p:cNvPicPr>
          <p:nvPr/>
        </p:nvPicPr>
        <p:blipFill>
          <a:blip r:embed="rId2">
            <a:extLst/>
          </a:blip>
          <a:stretch>
            <a:fillRect/>
          </a:stretch>
        </p:blipFill>
        <p:spPr>
          <a:xfrm>
            <a:off x="13065" y="2105968"/>
            <a:ext cx="4851522" cy="6524123"/>
          </a:xfrm>
          <a:prstGeom prst="rect">
            <a:avLst/>
          </a:prstGeom>
          <a:ln w="12700">
            <a:miter lim="400000"/>
          </a:ln>
        </p:spPr>
      </p:pic>
      <p:sp>
        <p:nvSpPr>
          <p:cNvPr id="432" name="V+了"/>
          <p:cNvSpPr txBox="1"/>
          <p:nvPr/>
        </p:nvSpPr>
        <p:spPr>
          <a:xfrm>
            <a:off x="660486" y="442525"/>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433" name="A:这本书你看了吗？"/>
          <p:cNvSpPr txBox="1"/>
          <p:nvPr/>
        </p:nvSpPr>
        <p:spPr>
          <a:xfrm>
            <a:off x="5624025" y="2178050"/>
            <a:ext cx="5805806"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A:这本书你</a:t>
            </a:r>
            <a:r>
              <a:rPr>
                <a:solidFill>
                  <a:srgbClr val="FF2600"/>
                </a:solidFill>
              </a:rPr>
              <a:t>看了</a:t>
            </a:r>
            <a:r>
              <a:t>吗？</a:t>
            </a:r>
          </a:p>
        </p:txBody>
      </p:sp>
      <p:sp>
        <p:nvSpPr>
          <p:cNvPr id="434" name="The dynamic particle 了 indicates that an action has occurred."/>
          <p:cNvSpPr txBox="1"/>
          <p:nvPr/>
        </p:nvSpPr>
        <p:spPr>
          <a:xfrm>
            <a:off x="2859585" y="730250"/>
            <a:ext cx="94853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The dynamic particle 了 indicates that </a:t>
            </a:r>
            <a:r>
              <a:rPr>
                <a:solidFill>
                  <a:srgbClr val="FF2600"/>
                </a:solidFill>
              </a:rPr>
              <a:t>an action has occurred</a:t>
            </a:r>
            <a:r>
              <a:t>.</a:t>
            </a:r>
          </a:p>
        </p:txBody>
      </p:sp>
      <p:sp>
        <p:nvSpPr>
          <p:cNvPr id="435"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436" name="zhè běn shū nǐ kànle ma?"/>
          <p:cNvSpPr txBox="1"/>
          <p:nvPr/>
        </p:nvSpPr>
        <p:spPr>
          <a:xfrm>
            <a:off x="6266705" y="3059691"/>
            <a:ext cx="4554894"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900">
                <a:solidFill>
                  <a:srgbClr val="797979"/>
                </a:solidFill>
              </a:defRPr>
            </a:lvl1pPr>
          </a:lstStyle>
          <a:p>
            <a:pPr/>
            <a:r>
              <a:t>zhè běn shū nǐ kànle ma?</a:t>
            </a:r>
          </a:p>
        </p:txBody>
      </p:sp>
      <p:grpSp>
        <p:nvGrpSpPr>
          <p:cNvPr id="439" name="群組"/>
          <p:cNvGrpSpPr/>
          <p:nvPr/>
        </p:nvGrpSpPr>
        <p:grpSpPr>
          <a:xfrm>
            <a:off x="5697703" y="4381500"/>
            <a:ext cx="3277871" cy="1521947"/>
            <a:chOff x="0" y="0"/>
            <a:chExt cx="3277870" cy="1521946"/>
          </a:xfrm>
        </p:grpSpPr>
        <p:sp>
          <p:nvSpPr>
            <p:cNvPr id="437" name="B:我看了。"/>
            <p:cNvSpPr txBox="1"/>
            <p:nvPr/>
          </p:nvSpPr>
          <p:spPr>
            <a:xfrm>
              <a:off x="-1" y="0"/>
              <a:ext cx="327787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B:我</a:t>
              </a:r>
              <a:r>
                <a:rPr>
                  <a:solidFill>
                    <a:srgbClr val="FF2600"/>
                  </a:solidFill>
                </a:rPr>
                <a:t>看了</a:t>
              </a:r>
              <a:r>
                <a:t>。</a:t>
              </a:r>
            </a:p>
          </p:txBody>
        </p:sp>
        <p:sp>
          <p:nvSpPr>
            <p:cNvPr id="438" name="wǒ kànle."/>
            <p:cNvSpPr txBox="1"/>
            <p:nvPr/>
          </p:nvSpPr>
          <p:spPr>
            <a:xfrm>
              <a:off x="660580" y="986529"/>
              <a:ext cx="1791540"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wǒ kànle.</a:t>
              </a:r>
            </a:p>
          </p:txBody>
        </p:sp>
      </p:grpSp>
      <p:grpSp>
        <p:nvGrpSpPr>
          <p:cNvPr id="442" name="群組"/>
          <p:cNvGrpSpPr/>
          <p:nvPr/>
        </p:nvGrpSpPr>
        <p:grpSpPr>
          <a:xfrm>
            <a:off x="6162985" y="5970084"/>
            <a:ext cx="2654301" cy="1592656"/>
            <a:chOff x="0" y="0"/>
            <a:chExt cx="2654300" cy="1592655"/>
          </a:xfrm>
        </p:grpSpPr>
        <p:sp>
          <p:nvSpPr>
            <p:cNvPr id="440" name="还没看。"/>
            <p:cNvSpPr txBox="1"/>
            <p:nvPr/>
          </p:nvSpPr>
          <p:spPr>
            <a:xfrm>
              <a:off x="-1" y="0"/>
              <a:ext cx="265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vl1pPr>
            </a:lstStyle>
            <a:p>
              <a:pPr/>
              <a:r>
                <a:t>还没看。</a:t>
              </a:r>
            </a:p>
          </p:txBody>
        </p:sp>
        <p:sp>
          <p:nvSpPr>
            <p:cNvPr id="441" name="hái méi kàn"/>
            <p:cNvSpPr txBox="1"/>
            <p:nvPr/>
          </p:nvSpPr>
          <p:spPr>
            <a:xfrm>
              <a:off x="83789" y="1057238"/>
              <a:ext cx="2125219"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hái méi kàn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9"/>
                                        </p:tgtEl>
                                        <p:attrNameLst>
                                          <p:attrName>style.visibility</p:attrName>
                                        </p:attrNameLst>
                                      </p:cBhvr>
                                      <p:to>
                                        <p:strVal val="visible"/>
                                      </p:to>
                                    </p:set>
                                    <p:animEffect filter="dissolve" transition="in">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42"/>
                                        </p:tgtEl>
                                        <p:attrNameLst>
                                          <p:attrName>style.visibility</p:attrName>
                                        </p:attrNameLst>
                                      </p:cBhvr>
                                      <p:to>
                                        <p:strVal val="visible"/>
                                      </p:to>
                                    </p:set>
                                    <p:animEffect filter="dissolve" transition="in">
                                      <p:cBhvr>
                                        <p:cTn id="12"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 grpId="2"/>
      <p:bldP build="whole" bldLvl="1" animBg="1" rev="0" advAuto="0" spid="43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第一课 开学…"/>
          <p:cNvSpPr txBox="1"/>
          <p:nvPr>
            <p:ph type="ctrTitle"/>
          </p:nvPr>
        </p:nvSpPr>
        <p:spPr>
          <a:xfrm>
            <a:off x="1257300" y="-1155700"/>
            <a:ext cx="9807774" cy="3043139"/>
          </a:xfrm>
          <a:prstGeom prst="rect">
            <a:avLst/>
          </a:prstGeom>
        </p:spPr>
        <p:txBody>
          <a:bodyPr/>
          <a:lstStyle/>
          <a:p>
            <a:pPr>
              <a:defRPr sz="5400"/>
            </a:pPr>
            <a:r>
              <a:t>第一课 开学</a:t>
            </a:r>
          </a:p>
          <a:p>
            <a:pPr>
              <a:defRPr sz="5400"/>
            </a:pPr>
            <a:r>
              <a:t> </a:t>
            </a:r>
            <a:r>
              <a:rPr sz="4100"/>
              <a:t>dì yī kè    kāixué</a:t>
            </a:r>
          </a:p>
        </p:txBody>
      </p:sp>
      <p:pic>
        <p:nvPicPr>
          <p:cNvPr id="146" name="69930420_425434804762043_5437871248950427648_n.jpg" descr="69930420_425434804762043_5437871248950427648_n.jpg"/>
          <p:cNvPicPr>
            <a:picLocks noChangeAspect="1"/>
          </p:cNvPicPr>
          <p:nvPr/>
        </p:nvPicPr>
        <p:blipFill>
          <a:blip r:embed="rId2">
            <a:extLst/>
          </a:blip>
          <a:stretch>
            <a:fillRect/>
          </a:stretch>
        </p:blipFill>
        <p:spPr>
          <a:xfrm>
            <a:off x="2068568" y="2036905"/>
            <a:ext cx="7987174" cy="5990380"/>
          </a:xfrm>
          <a:prstGeom prst="rect">
            <a:avLst/>
          </a:prstGeom>
          <a:ln w="12700">
            <a:miter lim="400000"/>
          </a:ln>
        </p:spPr>
      </p:pic>
      <p:sp>
        <p:nvSpPr>
          <p:cNvPr id="147" name="郑学懿…"/>
          <p:cNvSpPr txBox="1"/>
          <p:nvPr/>
        </p:nvSpPr>
        <p:spPr>
          <a:xfrm>
            <a:off x="4034243" y="8176752"/>
            <a:ext cx="2447114" cy="14879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rPr sz="5400"/>
              <a:t>郑学懿</a:t>
            </a:r>
            <a:endParaRPr sz="5400"/>
          </a:p>
          <a:p>
            <a:pPr>
              <a:defRPr sz="3200"/>
            </a:pPr>
            <a:r>
              <a:rPr sz="2900"/>
              <a:t>Zhèng Xué Yì</a:t>
            </a:r>
          </a:p>
        </p:txBody>
      </p:sp>
      <p:sp>
        <p:nvSpPr>
          <p:cNvPr id="148" name="Email:s0911158177@gmail.com…"/>
          <p:cNvSpPr txBox="1"/>
          <p:nvPr/>
        </p:nvSpPr>
        <p:spPr>
          <a:xfrm>
            <a:off x="6813270" y="8438822"/>
            <a:ext cx="5474260" cy="963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Email:</a:t>
            </a:r>
            <a:r>
              <a:rPr u="sng">
                <a:hlinkClick r:id="rId3" invalidUrl="" action="" tgtFrame="" tooltip="" history="1" highlightClick="0" endSnd="0"/>
              </a:rPr>
              <a:t>s0911158177@gmail.com</a:t>
            </a:r>
          </a:p>
          <a:p>
            <a:pPr>
              <a:defRPr sz="2800"/>
            </a:pPr>
            <a:r>
              <a:rPr u="sng">
                <a:hlinkClick r:id="rId4" invalidUrl="" action="" tgtFrame="" tooltip="" history="1" highlightClick="0" endSnd="0"/>
              </a:rPr>
              <a:t>500734@mail.muni.cz</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445" name="V+了"/>
          <p:cNvSpPr txBox="1"/>
          <p:nvPr/>
        </p:nvSpPr>
        <p:spPr>
          <a:xfrm>
            <a:off x="922579" y="367641"/>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446" name="homework.jpg" descr="homework.jpg"/>
          <p:cNvPicPr>
            <a:picLocks noChangeAspect="1"/>
          </p:cNvPicPr>
          <p:nvPr/>
        </p:nvPicPr>
        <p:blipFill>
          <a:blip r:embed="rId2">
            <a:extLst/>
          </a:blip>
          <a:stretch>
            <a:fillRect/>
          </a:stretch>
        </p:blipFill>
        <p:spPr>
          <a:xfrm>
            <a:off x="-1137796" y="5372072"/>
            <a:ext cx="7209873" cy="2421316"/>
          </a:xfrm>
          <a:prstGeom prst="rect">
            <a:avLst/>
          </a:prstGeom>
          <a:ln w="12700">
            <a:miter lim="400000"/>
          </a:ln>
        </p:spPr>
      </p:pic>
      <p:pic>
        <p:nvPicPr>
          <p:cNvPr id="447" name="homework-icon-1.png" descr="homework-icon-1.png"/>
          <p:cNvPicPr>
            <a:picLocks noChangeAspect="1"/>
          </p:cNvPicPr>
          <p:nvPr/>
        </p:nvPicPr>
        <p:blipFill>
          <a:blip r:embed="rId3">
            <a:extLst/>
          </a:blip>
          <a:stretch>
            <a:fillRect/>
          </a:stretch>
        </p:blipFill>
        <p:spPr>
          <a:xfrm>
            <a:off x="1272410" y="2501850"/>
            <a:ext cx="2828529" cy="2828529"/>
          </a:xfrm>
          <a:prstGeom prst="rect">
            <a:avLst/>
          </a:prstGeom>
          <a:ln w="12700">
            <a:miter lim="400000"/>
          </a:ln>
        </p:spPr>
      </p:pic>
      <p:sp>
        <p:nvSpPr>
          <p:cNvPr id="448" name="作业…"/>
          <p:cNvSpPr txBox="1"/>
          <p:nvPr/>
        </p:nvSpPr>
        <p:spPr>
          <a:xfrm>
            <a:off x="3988435" y="3732791"/>
            <a:ext cx="1560831" cy="1424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作业</a:t>
            </a:r>
          </a:p>
          <a:p>
            <a:pPr>
              <a:defRPr sz="2900">
                <a:solidFill>
                  <a:srgbClr val="797979"/>
                </a:solidFill>
              </a:defRPr>
            </a:pPr>
            <a:r>
              <a:t>zuòyè</a:t>
            </a:r>
          </a:p>
        </p:txBody>
      </p:sp>
      <p:grpSp>
        <p:nvGrpSpPr>
          <p:cNvPr id="451" name="群組"/>
          <p:cNvGrpSpPr/>
          <p:nvPr/>
        </p:nvGrpSpPr>
        <p:grpSpPr>
          <a:xfrm>
            <a:off x="6451600" y="3086100"/>
            <a:ext cx="3924301" cy="1436109"/>
            <a:chOff x="0" y="0"/>
            <a:chExt cx="3924300" cy="1436108"/>
          </a:xfrm>
        </p:grpSpPr>
        <p:sp>
          <p:nvSpPr>
            <p:cNvPr id="449" name="作业写了吗？"/>
            <p:cNvSpPr txBox="1"/>
            <p:nvPr/>
          </p:nvSpPr>
          <p:spPr>
            <a:xfrm>
              <a:off x="0" y="0"/>
              <a:ext cx="392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作业</a:t>
              </a:r>
              <a:r>
                <a:rPr>
                  <a:solidFill>
                    <a:srgbClr val="FF2600"/>
                  </a:solidFill>
                </a:rPr>
                <a:t>写了</a:t>
              </a:r>
              <a:r>
                <a:t>吗？</a:t>
              </a:r>
            </a:p>
          </p:txBody>
        </p:sp>
        <p:sp>
          <p:nvSpPr>
            <p:cNvPr id="450" name="zuòyè xiěle ma?"/>
            <p:cNvSpPr txBox="1"/>
            <p:nvPr/>
          </p:nvSpPr>
          <p:spPr>
            <a:xfrm>
              <a:off x="257869" y="900691"/>
              <a:ext cx="2916696"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zuòyè xiěle ma?</a:t>
              </a:r>
            </a:p>
          </p:txBody>
        </p:sp>
      </p:grpSp>
      <p:grpSp>
        <p:nvGrpSpPr>
          <p:cNvPr id="454" name="群組"/>
          <p:cNvGrpSpPr/>
          <p:nvPr/>
        </p:nvGrpSpPr>
        <p:grpSpPr>
          <a:xfrm>
            <a:off x="6691347" y="4815365"/>
            <a:ext cx="2019301" cy="1421344"/>
            <a:chOff x="0" y="0"/>
            <a:chExt cx="2019300" cy="1421343"/>
          </a:xfrm>
        </p:grpSpPr>
        <p:sp>
          <p:nvSpPr>
            <p:cNvPr id="452" name="写了。"/>
            <p:cNvSpPr txBox="1"/>
            <p:nvPr/>
          </p:nvSpPr>
          <p:spPr>
            <a:xfrm>
              <a:off x="-1" y="0"/>
              <a:ext cx="2019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rPr>
                  <a:solidFill>
                    <a:schemeClr val="accent5">
                      <a:hueOff val="-82419"/>
                      <a:satOff val="-9513"/>
                      <a:lumOff val="-16343"/>
                    </a:schemeClr>
                  </a:solidFill>
                </a:rPr>
                <a:t>写了</a:t>
              </a:r>
              <a:r>
                <a:t>。</a:t>
              </a:r>
            </a:p>
          </p:txBody>
        </p:sp>
        <p:sp>
          <p:nvSpPr>
            <p:cNvPr id="453" name="xiěle."/>
            <p:cNvSpPr txBox="1"/>
            <p:nvPr/>
          </p:nvSpPr>
          <p:spPr>
            <a:xfrm>
              <a:off x="194731" y="885926"/>
              <a:ext cx="1027317"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xiěle.</a:t>
              </a:r>
            </a:p>
          </p:txBody>
        </p:sp>
      </p:grpSp>
      <p:grpSp>
        <p:nvGrpSpPr>
          <p:cNvPr id="457" name="群組"/>
          <p:cNvGrpSpPr/>
          <p:nvPr/>
        </p:nvGrpSpPr>
        <p:grpSpPr>
          <a:xfrm>
            <a:off x="6564347" y="6544629"/>
            <a:ext cx="2654301" cy="1495480"/>
            <a:chOff x="0" y="0"/>
            <a:chExt cx="2654300" cy="1495478"/>
          </a:xfrm>
        </p:grpSpPr>
        <p:sp>
          <p:nvSpPr>
            <p:cNvPr id="455" name="还没写。"/>
            <p:cNvSpPr txBox="1"/>
            <p:nvPr/>
          </p:nvSpPr>
          <p:spPr>
            <a:xfrm>
              <a:off x="-1" y="0"/>
              <a:ext cx="265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000"/>
              </a:lvl1pPr>
            </a:lstStyle>
            <a:p>
              <a:pPr/>
              <a:r>
                <a:t>还没写。</a:t>
              </a:r>
            </a:p>
          </p:txBody>
        </p:sp>
        <p:sp>
          <p:nvSpPr>
            <p:cNvPr id="456" name="hái méi xiě."/>
            <p:cNvSpPr txBox="1"/>
            <p:nvPr/>
          </p:nvSpPr>
          <p:spPr>
            <a:xfrm>
              <a:off x="91350" y="960061"/>
              <a:ext cx="2090599"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919191"/>
                  </a:solidFill>
                </a:defRPr>
              </a:lvl1pPr>
            </a:lstStyle>
            <a:p>
              <a:pPr/>
              <a:r>
                <a:t>hái méi xiě.</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8"/>
                                        </p:tgtEl>
                                        <p:attrNameLst>
                                          <p:attrName>style.visibility</p:attrName>
                                        </p:attrNameLst>
                                      </p:cBhvr>
                                      <p:to>
                                        <p:strVal val="visible"/>
                                      </p:to>
                                    </p:set>
                                    <p:animEffect filter="dissolve" transition="in">
                                      <p:cBhvr>
                                        <p:cTn id="7" dur="5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51"/>
                                        </p:tgtEl>
                                        <p:attrNameLst>
                                          <p:attrName>style.visibility</p:attrName>
                                        </p:attrNameLst>
                                      </p:cBhvr>
                                      <p:to>
                                        <p:strVal val="visible"/>
                                      </p:to>
                                    </p:set>
                                    <p:animEffect filter="dissolve" transition="in">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54"/>
                                        </p:tgtEl>
                                        <p:attrNameLst>
                                          <p:attrName>style.visibility</p:attrName>
                                        </p:attrNameLst>
                                      </p:cBhvr>
                                      <p:to>
                                        <p:strVal val="visible"/>
                                      </p:to>
                                    </p:set>
                                    <p:animEffect filter="dissolve" transition="in">
                                      <p:cBhvr>
                                        <p:cTn id="17" dur="500"/>
                                        <p:tgtEl>
                                          <p:spTgt spid="45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57"/>
                                        </p:tgtEl>
                                        <p:attrNameLst>
                                          <p:attrName>style.visibility</p:attrName>
                                        </p:attrNameLst>
                                      </p:cBhvr>
                                      <p:to>
                                        <p:strVal val="visible"/>
                                      </p:to>
                                    </p:set>
                                    <p:animEffect filter="dissolve" transition="in">
                                      <p:cBhvr>
                                        <p:cTn id="22"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2"/>
      <p:bldP build="whole" bldLvl="1" animBg="1" rev="0" advAuto="0" spid="448" grpId="1"/>
      <p:bldP build="whole" bldLvl="1" animBg="1" rev="0" advAuto="0" spid="454" grpId="3"/>
      <p:bldP build="whole" bldLvl="1" animBg="1" rev="0" advAuto="0" spid="457" grpId="4"/>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V+了"/>
          <p:cNvSpPr txBox="1"/>
          <p:nvPr/>
        </p:nvSpPr>
        <p:spPr>
          <a:xfrm>
            <a:off x="922579" y="367641"/>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460" name="下載.jpg" descr="下載.jpg"/>
          <p:cNvPicPr>
            <a:picLocks noChangeAspect="1"/>
          </p:cNvPicPr>
          <p:nvPr/>
        </p:nvPicPr>
        <p:blipFill>
          <a:blip r:embed="rId2">
            <a:extLst/>
          </a:blip>
          <a:stretch>
            <a:fillRect/>
          </a:stretch>
        </p:blipFill>
        <p:spPr>
          <a:xfrm>
            <a:off x="-220864" y="2206432"/>
            <a:ext cx="6460530" cy="3637279"/>
          </a:xfrm>
          <a:prstGeom prst="rect">
            <a:avLst/>
          </a:prstGeom>
          <a:ln w="12700">
            <a:miter lim="400000"/>
          </a:ln>
        </p:spPr>
      </p:pic>
      <p:sp>
        <p:nvSpPr>
          <p:cNvPr id="461" name="看了。"/>
          <p:cNvSpPr txBox="1"/>
          <p:nvPr/>
        </p:nvSpPr>
        <p:spPr>
          <a:xfrm>
            <a:off x="6640966" y="4568709"/>
            <a:ext cx="2019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rPr>
                <a:solidFill>
                  <a:srgbClr val="FF2600"/>
                </a:solidFill>
              </a:rPr>
              <a:t>看了</a:t>
            </a:r>
            <a:r>
              <a:t>。</a:t>
            </a:r>
          </a:p>
        </p:txBody>
      </p:sp>
      <p:sp>
        <p:nvSpPr>
          <p:cNvPr id="462" name="还没看。"/>
          <p:cNvSpPr txBox="1"/>
          <p:nvPr/>
        </p:nvSpPr>
        <p:spPr>
          <a:xfrm>
            <a:off x="6627847" y="6188800"/>
            <a:ext cx="2654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还没看。</a:t>
            </a:r>
          </a:p>
        </p:txBody>
      </p:sp>
      <p:sp>
        <p:nvSpPr>
          <p:cNvPr id="463"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grpSp>
        <p:nvGrpSpPr>
          <p:cNvPr id="466" name="群組"/>
          <p:cNvGrpSpPr/>
          <p:nvPr/>
        </p:nvGrpSpPr>
        <p:grpSpPr>
          <a:xfrm>
            <a:off x="6558136" y="2759019"/>
            <a:ext cx="5829301" cy="1432990"/>
            <a:chOff x="0" y="0"/>
            <a:chExt cx="5829300" cy="1432988"/>
          </a:xfrm>
        </p:grpSpPr>
        <p:sp>
          <p:nvSpPr>
            <p:cNvPr id="464" name="权利的游戏看了吗？"/>
            <p:cNvSpPr txBox="1"/>
            <p:nvPr/>
          </p:nvSpPr>
          <p:spPr>
            <a:xfrm>
              <a:off x="-1" y="0"/>
              <a:ext cx="5829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权利的游戏</a:t>
              </a:r>
              <a:r>
                <a:rPr>
                  <a:solidFill>
                    <a:srgbClr val="FF2600"/>
                  </a:solidFill>
                </a:rPr>
                <a:t>看了</a:t>
              </a:r>
              <a:r>
                <a:t>吗？</a:t>
              </a:r>
            </a:p>
          </p:txBody>
        </p:sp>
        <p:sp>
          <p:nvSpPr>
            <p:cNvPr id="465" name="quánlì de yóuxì kànle ma?"/>
            <p:cNvSpPr txBox="1"/>
            <p:nvPr/>
          </p:nvSpPr>
          <p:spPr>
            <a:xfrm>
              <a:off x="354880" y="897571"/>
              <a:ext cx="4648443"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797979"/>
                  </a:solidFill>
                </a:defRPr>
              </a:lvl1pPr>
            </a:lstStyle>
            <a:p>
              <a:pPr/>
              <a:r>
                <a:t>quánlì de yóuxì kànle ma?</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6"/>
                                        </p:tgtEl>
                                        <p:attrNameLst>
                                          <p:attrName>style.visibility</p:attrName>
                                        </p:attrNameLst>
                                      </p:cBhvr>
                                      <p:to>
                                        <p:strVal val="visible"/>
                                      </p:to>
                                    </p:set>
                                    <p:animEffect filter="dissolve" transition="in">
                                      <p:cBhvr>
                                        <p:cTn id="7" dur="500"/>
                                        <p:tgtEl>
                                          <p:spTgt spid="4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61"/>
                                        </p:tgtEl>
                                        <p:attrNameLst>
                                          <p:attrName>style.visibility</p:attrName>
                                        </p:attrNameLst>
                                      </p:cBhvr>
                                      <p:to>
                                        <p:strVal val="visible"/>
                                      </p:to>
                                    </p:set>
                                    <p:animEffect filter="dissolve" transition="in">
                                      <p:cBhvr>
                                        <p:cTn id="12" dur="500"/>
                                        <p:tgtEl>
                                          <p:spTgt spid="46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62"/>
                                        </p:tgtEl>
                                        <p:attrNameLst>
                                          <p:attrName>style.visibility</p:attrName>
                                        </p:attrNameLst>
                                      </p:cBhvr>
                                      <p:to>
                                        <p:strVal val="visible"/>
                                      </p:to>
                                    </p:set>
                                    <p:animEffect filter="dissolve" transition="in">
                                      <p:cBhvr>
                                        <p:cTn id="17" dur="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2" grpId="3"/>
      <p:bldP build="whole" bldLvl="1" animBg="1" rev="0" advAuto="0" spid="461" grpId="2"/>
      <p:bldP build="whole" bldLvl="1" animBg="1" rev="0" advAuto="0" spid="466"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V+了"/>
          <p:cNvSpPr txBox="1"/>
          <p:nvPr/>
        </p:nvSpPr>
        <p:spPr>
          <a:xfrm>
            <a:off x="922579" y="367641"/>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469"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pic>
        <p:nvPicPr>
          <p:cNvPr id="470" name="1496541968398_000.gif" descr="1496541968398_000.gif"/>
          <p:cNvPicPr>
            <a:picLocks noChangeAspect="1"/>
          </p:cNvPicPr>
          <p:nvPr/>
        </p:nvPicPr>
        <p:blipFill>
          <a:blip r:embed="rId2">
            <a:extLst/>
          </a:blip>
          <a:stretch>
            <a:fillRect/>
          </a:stretch>
        </p:blipFill>
        <p:spPr>
          <a:xfrm>
            <a:off x="-123076" y="2030908"/>
            <a:ext cx="6430759" cy="4019224"/>
          </a:xfrm>
          <a:prstGeom prst="rect">
            <a:avLst/>
          </a:prstGeom>
          <a:ln w="12700">
            <a:miter lim="400000"/>
          </a:ln>
        </p:spPr>
      </p:pic>
      <p:sp>
        <p:nvSpPr>
          <p:cNvPr id="471" name="出租(汽)车…"/>
          <p:cNvSpPr txBox="1"/>
          <p:nvPr/>
        </p:nvSpPr>
        <p:spPr>
          <a:xfrm>
            <a:off x="4451807" y="5258554"/>
            <a:ext cx="2279016" cy="11085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出租(汽)车</a:t>
            </a:r>
          </a:p>
          <a:p>
            <a:pPr>
              <a:defRPr sz="2500"/>
            </a:pPr>
            <a:r>
              <a:t>chūzū qìchē</a:t>
            </a:r>
          </a:p>
        </p:txBody>
      </p:sp>
      <p:grpSp>
        <p:nvGrpSpPr>
          <p:cNvPr id="474" name="群組"/>
          <p:cNvGrpSpPr/>
          <p:nvPr/>
        </p:nvGrpSpPr>
        <p:grpSpPr>
          <a:xfrm>
            <a:off x="7969249" y="1739900"/>
            <a:ext cx="2654301" cy="1366996"/>
            <a:chOff x="0" y="0"/>
            <a:chExt cx="2654300" cy="1366995"/>
          </a:xfrm>
        </p:grpSpPr>
        <p:sp>
          <p:nvSpPr>
            <p:cNvPr id="472" name="叫出租车"/>
            <p:cNvSpPr txBox="1"/>
            <p:nvPr/>
          </p:nvSpPr>
          <p:spPr>
            <a:xfrm>
              <a:off x="-1" y="0"/>
              <a:ext cx="265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rPr>
                  <a:solidFill>
                    <a:srgbClr val="FF2600"/>
                  </a:solidFill>
                </a:rPr>
                <a:t>叫</a:t>
              </a:r>
              <a:r>
                <a:t>出租车</a:t>
              </a:r>
            </a:p>
          </p:txBody>
        </p:sp>
        <p:sp>
          <p:nvSpPr>
            <p:cNvPr id="473" name="jiào"/>
            <p:cNvSpPr txBox="1"/>
            <p:nvPr/>
          </p:nvSpPr>
          <p:spPr>
            <a:xfrm>
              <a:off x="56991" y="893604"/>
              <a:ext cx="660718" cy="47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500">
                  <a:solidFill>
                    <a:srgbClr val="FF2600"/>
                  </a:solidFill>
                </a:defRPr>
              </a:lvl1pPr>
            </a:lstStyle>
            <a:p>
              <a:pPr/>
              <a:r>
                <a:t>jiào</a:t>
              </a:r>
            </a:p>
          </p:txBody>
        </p:sp>
      </p:grpSp>
      <p:sp>
        <p:nvSpPr>
          <p:cNvPr id="475" name="叫了。"/>
          <p:cNvSpPr txBox="1"/>
          <p:nvPr/>
        </p:nvSpPr>
        <p:spPr>
          <a:xfrm>
            <a:off x="7346949" y="5092700"/>
            <a:ext cx="2019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2600"/>
                </a:solidFill>
              </a:defRPr>
            </a:lvl1pPr>
          </a:lstStyle>
          <a:p>
            <a:pPr/>
            <a:r>
              <a:t>叫了。</a:t>
            </a:r>
          </a:p>
        </p:txBody>
      </p:sp>
      <p:sp>
        <p:nvSpPr>
          <p:cNvPr id="476" name="还没叫。"/>
          <p:cNvSpPr txBox="1"/>
          <p:nvPr/>
        </p:nvSpPr>
        <p:spPr>
          <a:xfrm>
            <a:off x="7346950" y="6580902"/>
            <a:ext cx="26543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还没叫。</a:t>
            </a:r>
          </a:p>
        </p:txBody>
      </p:sp>
      <p:grpSp>
        <p:nvGrpSpPr>
          <p:cNvPr id="479" name="群組"/>
          <p:cNvGrpSpPr/>
          <p:nvPr/>
        </p:nvGrpSpPr>
        <p:grpSpPr>
          <a:xfrm>
            <a:off x="7194550" y="3604497"/>
            <a:ext cx="4559301" cy="1372609"/>
            <a:chOff x="0" y="0"/>
            <a:chExt cx="4559300" cy="1372608"/>
          </a:xfrm>
        </p:grpSpPr>
        <p:sp>
          <p:nvSpPr>
            <p:cNvPr id="477" name="出租车叫了吗？"/>
            <p:cNvSpPr txBox="1"/>
            <p:nvPr/>
          </p:nvSpPr>
          <p:spPr>
            <a:xfrm>
              <a:off x="0" y="0"/>
              <a:ext cx="4559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t>出租车</a:t>
              </a:r>
              <a:r>
                <a:rPr>
                  <a:solidFill>
                    <a:srgbClr val="FF2600"/>
                  </a:solidFill>
                </a:rPr>
                <a:t>叫了</a:t>
              </a:r>
              <a:r>
                <a:t>吗？</a:t>
              </a:r>
            </a:p>
          </p:txBody>
        </p:sp>
        <p:sp>
          <p:nvSpPr>
            <p:cNvPr id="478" name="chūzū chē jiàole ma?"/>
            <p:cNvSpPr txBox="1"/>
            <p:nvPr/>
          </p:nvSpPr>
          <p:spPr>
            <a:xfrm>
              <a:off x="77043" y="837191"/>
              <a:ext cx="3810560"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900">
                  <a:solidFill>
                    <a:srgbClr val="919191"/>
                  </a:solidFill>
                </a:defRPr>
              </a:lvl1pPr>
            </a:lstStyle>
            <a:p>
              <a:pPr/>
              <a:r>
                <a:t>chūzū chē jiàole ma?</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dissolve" transition="in">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4"/>
                                        </p:tgtEl>
                                        <p:attrNameLst>
                                          <p:attrName>style.visibility</p:attrName>
                                        </p:attrNameLst>
                                      </p:cBhvr>
                                      <p:to>
                                        <p:strVal val="visible"/>
                                      </p:to>
                                    </p:set>
                                    <p:animEffect filter="dissolve" transition="in">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79"/>
                                        </p:tgtEl>
                                        <p:attrNameLst>
                                          <p:attrName>style.visibility</p:attrName>
                                        </p:attrNameLst>
                                      </p:cBhvr>
                                      <p:to>
                                        <p:strVal val="visible"/>
                                      </p:to>
                                    </p:set>
                                    <p:animEffect filter="dissolve" transition="in">
                                      <p:cBhvr>
                                        <p:cTn id="17" dur="500"/>
                                        <p:tgtEl>
                                          <p:spTgt spid="47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75"/>
                                        </p:tgtEl>
                                        <p:attrNameLst>
                                          <p:attrName>style.visibility</p:attrName>
                                        </p:attrNameLst>
                                      </p:cBhvr>
                                      <p:to>
                                        <p:strVal val="visible"/>
                                      </p:to>
                                    </p:set>
                                    <p:animEffect filter="dissolve" transition="in">
                                      <p:cBhvr>
                                        <p:cTn id="22" dur="500"/>
                                        <p:tgtEl>
                                          <p:spTgt spid="47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76"/>
                                        </p:tgtEl>
                                        <p:attrNameLst>
                                          <p:attrName>style.visibility</p:attrName>
                                        </p:attrNameLst>
                                      </p:cBhvr>
                                      <p:to>
                                        <p:strVal val="visible"/>
                                      </p:to>
                                    </p:set>
                                    <p:animEffect filter="dissolve" transition="in">
                                      <p:cBhvr>
                                        <p:cTn id="27" dur="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1"/>
      <p:bldP build="whole" bldLvl="1" animBg="1" rev="0" advAuto="0" spid="479" grpId="3"/>
      <p:bldP build="whole" bldLvl="1" animBg="1" rev="0" advAuto="0" spid="476" grpId="5"/>
      <p:bldP build="whole" bldLvl="1" animBg="1" rev="0" advAuto="0" spid="474" grpId="2"/>
      <p:bldP build="whole" bldLvl="1" animBg="1" rev="0" advAuto="0" spid="475" grpId="4"/>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V+了"/>
          <p:cNvSpPr txBox="1"/>
          <p:nvPr/>
        </p:nvSpPr>
        <p:spPr>
          <a:xfrm>
            <a:off x="435835" y="592292"/>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482" name="Time phrase+S+V+了+ Quantity+Measure word+O"/>
          <p:cNvSpPr txBox="1"/>
          <p:nvPr/>
        </p:nvSpPr>
        <p:spPr>
          <a:xfrm>
            <a:off x="2569614" y="739615"/>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sp>
        <p:nvSpPr>
          <p:cNvPr id="483"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pic>
        <p:nvPicPr>
          <p:cNvPr id="484" name="1496541968398_000.gif" descr="1496541968398_000.gif"/>
          <p:cNvPicPr>
            <a:picLocks noChangeAspect="1"/>
          </p:cNvPicPr>
          <p:nvPr/>
        </p:nvPicPr>
        <p:blipFill>
          <a:blip r:embed="rId2">
            <a:extLst/>
          </a:blip>
          <a:stretch>
            <a:fillRect/>
          </a:stretch>
        </p:blipFill>
        <p:spPr>
          <a:xfrm>
            <a:off x="-123076" y="2030908"/>
            <a:ext cx="6430759" cy="4019224"/>
          </a:xfrm>
          <a:prstGeom prst="rect">
            <a:avLst/>
          </a:prstGeom>
          <a:ln w="12700">
            <a:miter lim="400000"/>
          </a:ln>
        </p:spPr>
      </p:pic>
      <p:sp>
        <p:nvSpPr>
          <p:cNvPr id="485" name="出租(汽)车…"/>
          <p:cNvSpPr txBox="1"/>
          <p:nvPr/>
        </p:nvSpPr>
        <p:spPr>
          <a:xfrm>
            <a:off x="4451807" y="5258554"/>
            <a:ext cx="2279016" cy="11085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出租(汽)车</a:t>
            </a:r>
          </a:p>
          <a:p>
            <a:pPr>
              <a:defRPr sz="2500"/>
            </a:pPr>
            <a:r>
              <a:t>chūzū qìchē</a:t>
            </a:r>
          </a:p>
        </p:txBody>
      </p:sp>
      <p:grpSp>
        <p:nvGrpSpPr>
          <p:cNvPr id="490" name="群組"/>
          <p:cNvGrpSpPr/>
          <p:nvPr/>
        </p:nvGrpSpPr>
        <p:grpSpPr>
          <a:xfrm>
            <a:off x="290499" y="6274624"/>
            <a:ext cx="4933291" cy="1445700"/>
            <a:chOff x="0" y="0"/>
            <a:chExt cx="4933289" cy="1445698"/>
          </a:xfrm>
        </p:grpSpPr>
        <p:grpSp>
          <p:nvGrpSpPr>
            <p:cNvPr id="488" name="群組"/>
            <p:cNvGrpSpPr/>
            <p:nvPr/>
          </p:nvGrpSpPr>
          <p:grpSpPr>
            <a:xfrm>
              <a:off x="-1" y="0"/>
              <a:ext cx="4922852" cy="1130300"/>
              <a:chOff x="0" y="0"/>
              <a:chExt cx="4922850" cy="1130300"/>
            </a:xfrm>
          </p:grpSpPr>
          <p:sp>
            <p:nvSpPr>
              <p:cNvPr id="486" name="Measure word of 车 is"/>
              <p:cNvSpPr txBox="1"/>
              <p:nvPr/>
            </p:nvSpPr>
            <p:spPr>
              <a:xfrm>
                <a:off x="0" y="253999"/>
                <a:ext cx="3940201"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Measure word of 车 is</a:t>
                </a:r>
              </a:p>
            </p:txBody>
          </p:sp>
          <p:sp>
            <p:nvSpPr>
              <p:cNvPr id="487" name="辆"/>
              <p:cNvSpPr txBox="1"/>
              <p:nvPr/>
            </p:nvSpPr>
            <p:spPr>
              <a:xfrm>
                <a:off x="4071950" y="0"/>
                <a:ext cx="850901" cy="1130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800">
                    <a:solidFill>
                      <a:schemeClr val="accent5">
                        <a:hueOff val="-82419"/>
                        <a:satOff val="-9513"/>
                        <a:lumOff val="-16343"/>
                      </a:schemeClr>
                    </a:solidFill>
                  </a:defRPr>
                </a:lvl1pPr>
              </a:lstStyle>
              <a:p>
                <a:pPr/>
                <a:r>
                  <a:t>辆</a:t>
                </a:r>
              </a:p>
            </p:txBody>
          </p:sp>
        </p:grpSp>
        <p:sp>
          <p:nvSpPr>
            <p:cNvPr id="489" name="liàng"/>
            <p:cNvSpPr txBox="1"/>
            <p:nvPr/>
          </p:nvSpPr>
          <p:spPr>
            <a:xfrm>
              <a:off x="4061510" y="947276"/>
              <a:ext cx="871780"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solidFill>
                    <a:schemeClr val="accent5">
                      <a:hueOff val="-82419"/>
                      <a:satOff val="-9513"/>
                      <a:lumOff val="-16343"/>
                    </a:schemeClr>
                  </a:solidFill>
                </a:defRPr>
              </a:lvl1pPr>
            </a:lstStyle>
            <a:p>
              <a:pPr/>
              <a:r>
                <a:t>liàng</a:t>
              </a:r>
            </a:p>
          </p:txBody>
        </p:sp>
      </p:grpSp>
      <p:sp>
        <p:nvSpPr>
          <p:cNvPr id="491" name="線條"/>
          <p:cNvSpPr/>
          <p:nvPr/>
        </p:nvSpPr>
        <p:spPr>
          <a:xfrm>
            <a:off x="2613430" y="8737730"/>
            <a:ext cx="7268223"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2" name="線條"/>
          <p:cNvSpPr/>
          <p:nvPr/>
        </p:nvSpPr>
        <p:spPr>
          <a:xfrm flipV="1">
            <a:off x="6147677" y="8575086"/>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3" name="線條"/>
          <p:cNvSpPr/>
          <p:nvPr/>
        </p:nvSpPr>
        <p:spPr>
          <a:xfrm flipV="1">
            <a:off x="2604377" y="8575086"/>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4" name="線條"/>
          <p:cNvSpPr/>
          <p:nvPr/>
        </p:nvSpPr>
        <p:spPr>
          <a:xfrm flipV="1">
            <a:off x="9894177" y="8575086"/>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95" name="今天"/>
          <p:cNvSpPr txBox="1"/>
          <p:nvPr/>
        </p:nvSpPr>
        <p:spPr>
          <a:xfrm>
            <a:off x="5302908" y="7683977"/>
            <a:ext cx="13335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今天</a:t>
            </a:r>
          </a:p>
        </p:txBody>
      </p:sp>
      <p:sp>
        <p:nvSpPr>
          <p:cNvPr id="496" name="昨天晚上"/>
          <p:cNvSpPr txBox="1"/>
          <p:nvPr/>
        </p:nvSpPr>
        <p:spPr>
          <a:xfrm>
            <a:off x="1784349" y="7683977"/>
            <a:ext cx="17399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2600"/>
                </a:solidFill>
              </a:defRPr>
            </a:lvl1pPr>
          </a:lstStyle>
          <a:p>
            <a:pPr/>
            <a:r>
              <a:t>昨天晚上</a:t>
            </a:r>
          </a:p>
        </p:txBody>
      </p:sp>
      <p:sp>
        <p:nvSpPr>
          <p:cNvPr id="497" name="明天"/>
          <p:cNvSpPr txBox="1"/>
          <p:nvPr/>
        </p:nvSpPr>
        <p:spPr>
          <a:xfrm>
            <a:off x="9430626" y="7683977"/>
            <a:ext cx="927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明天</a:t>
            </a:r>
          </a:p>
        </p:txBody>
      </p:sp>
      <p:sp>
        <p:nvSpPr>
          <p:cNvPr id="498" name="叫出租车"/>
          <p:cNvSpPr txBox="1"/>
          <p:nvPr/>
        </p:nvSpPr>
        <p:spPr>
          <a:xfrm>
            <a:off x="1734427" y="9004777"/>
            <a:ext cx="17399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叫出租车</a:t>
            </a:r>
          </a:p>
        </p:txBody>
      </p:sp>
      <p:grpSp>
        <p:nvGrpSpPr>
          <p:cNvPr id="501" name="群組"/>
          <p:cNvGrpSpPr/>
          <p:nvPr/>
        </p:nvGrpSpPr>
        <p:grpSpPr>
          <a:xfrm>
            <a:off x="6283648" y="3778469"/>
            <a:ext cx="6883401" cy="1176829"/>
            <a:chOff x="0" y="0"/>
            <a:chExt cx="6883400" cy="1176828"/>
          </a:xfrm>
        </p:grpSpPr>
        <p:sp>
          <p:nvSpPr>
            <p:cNvPr id="499" name="昨天晚上我叫了一辆出租车。"/>
            <p:cNvSpPr txBox="1"/>
            <p:nvPr/>
          </p:nvSpPr>
          <p:spPr>
            <a:xfrm>
              <a:off x="-1" y="0"/>
              <a:ext cx="68834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100"/>
              </a:pPr>
              <a:r>
                <a:rPr>
                  <a:solidFill>
                    <a:srgbClr val="0433FF"/>
                  </a:solidFill>
                </a:rPr>
                <a:t>昨天晚上</a:t>
              </a:r>
              <a:r>
                <a:t>我</a:t>
              </a:r>
              <a:r>
                <a:rPr>
                  <a:solidFill>
                    <a:srgbClr val="FF2600"/>
                  </a:solidFill>
                </a:rPr>
                <a:t>叫了</a:t>
              </a:r>
              <a:r>
                <a:rPr>
                  <a:solidFill>
                    <a:srgbClr val="4F8F00"/>
                  </a:solidFill>
                </a:rPr>
                <a:t>一辆</a:t>
              </a:r>
              <a:r>
                <a:rPr>
                  <a:solidFill>
                    <a:srgbClr val="797979"/>
                  </a:solidFill>
                </a:rPr>
                <a:t>出租车</a:t>
              </a:r>
              <a:r>
                <a:t>。</a:t>
              </a:r>
            </a:p>
          </p:txBody>
        </p:sp>
        <p:sp>
          <p:nvSpPr>
            <p:cNvPr id="500" name="Zuótiān wǎnshàng wǒ jiàole yī liàng chūzū chē."/>
            <p:cNvSpPr txBox="1"/>
            <p:nvPr/>
          </p:nvSpPr>
          <p:spPr>
            <a:xfrm>
              <a:off x="25523" y="740432"/>
              <a:ext cx="6368949"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797979"/>
                  </a:solidFill>
                </a:defRPr>
              </a:lvl1pPr>
            </a:lstStyle>
            <a:p>
              <a:pPr/>
              <a:r>
                <a:t>Zuótiān wǎnshàng wǒ jiàole yī liàng chūzū chē.</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90"/>
                                        </p:tgtEl>
                                        <p:attrNameLst>
                                          <p:attrName>style.visibility</p:attrName>
                                        </p:attrNameLst>
                                      </p:cBhvr>
                                      <p:to>
                                        <p:strVal val="visible"/>
                                      </p:to>
                                    </p:set>
                                    <p:animEffect filter="dissolve" transition="in">
                                      <p:cBhvr>
                                        <p:cTn id="7" dur="500"/>
                                        <p:tgtEl>
                                          <p:spTgt spid="4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97"/>
                                        </p:tgtEl>
                                        <p:attrNameLst>
                                          <p:attrName>style.visibility</p:attrName>
                                        </p:attrNameLst>
                                      </p:cBhvr>
                                      <p:to>
                                        <p:strVal val="visible"/>
                                      </p:to>
                                    </p:set>
                                    <p:animEffect filter="dissolve" transition="in">
                                      <p:cBhvr>
                                        <p:cTn id="12" dur="500"/>
                                        <p:tgtEl>
                                          <p:spTgt spid="4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95"/>
                                        </p:tgtEl>
                                        <p:attrNameLst>
                                          <p:attrName>style.visibility</p:attrName>
                                        </p:attrNameLst>
                                      </p:cBhvr>
                                      <p:to>
                                        <p:strVal val="visible"/>
                                      </p:to>
                                    </p:set>
                                    <p:animEffect filter="dissolve" transition="in">
                                      <p:cBhvr>
                                        <p:cTn id="17" dur="500"/>
                                        <p:tgtEl>
                                          <p:spTgt spid="49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96"/>
                                        </p:tgtEl>
                                        <p:attrNameLst>
                                          <p:attrName>style.visibility</p:attrName>
                                        </p:attrNameLst>
                                      </p:cBhvr>
                                      <p:to>
                                        <p:strVal val="visible"/>
                                      </p:to>
                                    </p:set>
                                    <p:animEffect filter="dissolve" transition="in">
                                      <p:cBhvr>
                                        <p:cTn id="22" dur="500"/>
                                        <p:tgtEl>
                                          <p:spTgt spid="49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98"/>
                                        </p:tgtEl>
                                        <p:attrNameLst>
                                          <p:attrName>style.visibility</p:attrName>
                                        </p:attrNameLst>
                                      </p:cBhvr>
                                      <p:to>
                                        <p:strVal val="visible"/>
                                      </p:to>
                                    </p:set>
                                    <p:animEffect filter="dissolve" transition="in">
                                      <p:cBhvr>
                                        <p:cTn id="27" dur="500"/>
                                        <p:tgtEl>
                                          <p:spTgt spid="49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501"/>
                                        </p:tgtEl>
                                        <p:attrNameLst>
                                          <p:attrName>style.visibility</p:attrName>
                                        </p:attrNameLst>
                                      </p:cBhvr>
                                      <p:to>
                                        <p:strVal val="visible"/>
                                      </p:to>
                                    </p:set>
                                    <p:animEffect filter="dissolve" transition="in">
                                      <p:cBhvr>
                                        <p:cTn id="32" dur="5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
      <p:bldP build="whole" bldLvl="1" animBg="1" rev="0" advAuto="0" spid="495" grpId="3"/>
      <p:bldP build="whole" bldLvl="1" animBg="1" rev="0" advAuto="0" spid="496" grpId="4"/>
      <p:bldP build="whole" bldLvl="1" animBg="1" rev="0" advAuto="0" spid="498" grpId="5"/>
      <p:bldP build="whole" bldLvl="1" animBg="1" rev="0" advAuto="0" spid="501" grpId="6"/>
      <p:bldP build="whole" bldLvl="1" animBg="1" rev="0" advAuto="0" spid="497"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V+了"/>
          <p:cNvSpPr txBox="1"/>
          <p:nvPr/>
        </p:nvSpPr>
        <p:spPr>
          <a:xfrm>
            <a:off x="435835" y="592292"/>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504" name="線條"/>
          <p:cNvSpPr/>
          <p:nvPr/>
        </p:nvSpPr>
        <p:spPr>
          <a:xfrm>
            <a:off x="2549052" y="8248650"/>
            <a:ext cx="7268224" cy="0"/>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5" name="線條"/>
          <p:cNvSpPr/>
          <p:nvPr/>
        </p:nvSpPr>
        <p:spPr>
          <a:xfrm flipV="1">
            <a:off x="60832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6" name="今天"/>
          <p:cNvSpPr txBox="1"/>
          <p:nvPr/>
        </p:nvSpPr>
        <p:spPr>
          <a:xfrm>
            <a:off x="5289550" y="7353300"/>
            <a:ext cx="13335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今天</a:t>
            </a:r>
          </a:p>
        </p:txBody>
      </p:sp>
      <p:sp>
        <p:nvSpPr>
          <p:cNvPr id="507" name="線條"/>
          <p:cNvSpPr/>
          <p:nvPr/>
        </p:nvSpPr>
        <p:spPr>
          <a:xfrm flipV="1">
            <a:off x="41528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8" name="線條"/>
          <p:cNvSpPr/>
          <p:nvPr/>
        </p:nvSpPr>
        <p:spPr>
          <a:xfrm flipV="1">
            <a:off x="25399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511" name="群組"/>
          <p:cNvGrpSpPr/>
          <p:nvPr/>
        </p:nvGrpSpPr>
        <p:grpSpPr>
          <a:xfrm>
            <a:off x="2545043" y="7713718"/>
            <a:ext cx="1624460" cy="638287"/>
            <a:chOff x="0" y="0"/>
            <a:chExt cx="1624458" cy="638286"/>
          </a:xfrm>
        </p:grpSpPr>
        <p:sp>
          <p:nvSpPr>
            <p:cNvPr id="525" name="連接線"/>
            <p:cNvSpPr/>
            <p:nvPr/>
          </p:nvSpPr>
          <p:spPr>
            <a:xfrm>
              <a:off x="0" y="0"/>
              <a:ext cx="1624459" cy="54973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59"/>
                  </a:moveTo>
                  <a:cubicBezTo>
                    <a:pt x="7328" y="-5398"/>
                    <a:pt x="14528" y="-5184"/>
                    <a:pt x="21600" y="16202"/>
                  </a:cubicBezTo>
                </a:path>
              </a:pathLst>
            </a:custGeom>
            <a:noFill/>
            <a:ln w="25400" cap="flat">
              <a:solidFill>
                <a:srgbClr val="000000"/>
              </a:solidFill>
              <a:prstDash val="solid"/>
              <a:miter lim="400000"/>
            </a:ln>
            <a:effectLst/>
          </p:spPr>
          <p:txBody>
            <a:bodyPr/>
            <a:lstStyle/>
            <a:p>
              <a:pPr/>
            </a:p>
          </p:txBody>
        </p:sp>
        <p:sp>
          <p:nvSpPr>
            <p:cNvPr id="510" name="看电影"/>
            <p:cNvSpPr txBox="1"/>
            <p:nvPr/>
          </p:nvSpPr>
          <p:spPr>
            <a:xfrm>
              <a:off x="297982" y="117586"/>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看电影</a:t>
              </a:r>
            </a:p>
          </p:txBody>
        </p:sp>
      </p:grpSp>
      <p:grpSp>
        <p:nvGrpSpPr>
          <p:cNvPr id="515" name="群組"/>
          <p:cNvGrpSpPr/>
          <p:nvPr/>
        </p:nvGrpSpPr>
        <p:grpSpPr>
          <a:xfrm>
            <a:off x="2114270" y="7264399"/>
            <a:ext cx="2502180" cy="1652194"/>
            <a:chOff x="0" y="0"/>
            <a:chExt cx="2502179" cy="1652192"/>
          </a:xfrm>
        </p:grpSpPr>
        <p:sp>
          <p:nvSpPr>
            <p:cNvPr id="512" name="昨天"/>
            <p:cNvSpPr txBox="1"/>
            <p:nvPr/>
          </p:nvSpPr>
          <p:spPr>
            <a:xfrm>
              <a:off x="1575079"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solidFill>
                    <a:srgbClr val="FF2600"/>
                  </a:solidFill>
                </a:defRPr>
              </a:lvl1pPr>
            </a:lstStyle>
            <a:p>
              <a:pPr/>
              <a:r>
                <a:t>昨天</a:t>
              </a:r>
            </a:p>
          </p:txBody>
        </p:sp>
        <p:sp>
          <p:nvSpPr>
            <p:cNvPr id="513" name="6pm"/>
            <p:cNvSpPr txBox="1"/>
            <p:nvPr/>
          </p:nvSpPr>
          <p:spPr>
            <a:xfrm>
              <a:off x="-1" y="1129107"/>
              <a:ext cx="851460"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6pm</a:t>
              </a:r>
            </a:p>
          </p:txBody>
        </p:sp>
        <p:sp>
          <p:nvSpPr>
            <p:cNvPr id="514" name="8pm"/>
            <p:cNvSpPr txBox="1"/>
            <p:nvPr/>
          </p:nvSpPr>
          <p:spPr>
            <a:xfrm>
              <a:off x="1612900" y="1129107"/>
              <a:ext cx="851459"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8pm</a:t>
              </a:r>
            </a:p>
          </p:txBody>
        </p:sp>
      </p:grpSp>
      <p:sp>
        <p:nvSpPr>
          <p:cNvPr id="516" name="明天"/>
          <p:cNvSpPr txBox="1"/>
          <p:nvPr/>
        </p:nvSpPr>
        <p:spPr>
          <a:xfrm>
            <a:off x="9366249" y="7353300"/>
            <a:ext cx="927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明天</a:t>
            </a:r>
          </a:p>
        </p:txBody>
      </p:sp>
      <p:sp>
        <p:nvSpPr>
          <p:cNvPr id="517" name="線條"/>
          <p:cNvSpPr/>
          <p:nvPr/>
        </p:nvSpPr>
        <p:spPr>
          <a:xfrm flipV="1">
            <a:off x="9829799"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518" name="201606042238340yu95DOMAJFsHjxa.jpg" descr="201606042238340yu95DOMAJFsHjxa.jpg"/>
          <p:cNvPicPr>
            <a:picLocks noChangeAspect="1"/>
          </p:cNvPicPr>
          <p:nvPr/>
        </p:nvPicPr>
        <p:blipFill>
          <a:blip r:embed="rId2">
            <a:extLst/>
          </a:blip>
          <a:stretch>
            <a:fillRect/>
          </a:stretch>
        </p:blipFill>
        <p:spPr>
          <a:xfrm>
            <a:off x="74860" y="2964761"/>
            <a:ext cx="5302433" cy="3160391"/>
          </a:xfrm>
          <a:prstGeom prst="rect">
            <a:avLst/>
          </a:prstGeom>
          <a:ln w="12700">
            <a:miter lim="400000"/>
          </a:ln>
        </p:spPr>
      </p:pic>
      <p:sp>
        <p:nvSpPr>
          <p:cNvPr id="519" name="看电影…"/>
          <p:cNvSpPr txBox="1"/>
          <p:nvPr/>
        </p:nvSpPr>
        <p:spPr>
          <a:xfrm>
            <a:off x="3554171" y="4939456"/>
            <a:ext cx="1883258" cy="119802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看电影</a:t>
            </a:r>
          </a:p>
          <a:p>
            <a:pPr>
              <a:defRPr sz="2300"/>
            </a:pPr>
            <a:r>
              <a:t>kàn diànyǐng</a:t>
            </a:r>
          </a:p>
        </p:txBody>
      </p:sp>
      <p:sp>
        <p:nvSpPr>
          <p:cNvPr id="520" name="Time phrase+S+V+了+ Quantity+Measure word+O"/>
          <p:cNvSpPr txBox="1"/>
          <p:nvPr/>
        </p:nvSpPr>
        <p:spPr>
          <a:xfrm>
            <a:off x="2569614" y="739615"/>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sp>
        <p:nvSpPr>
          <p:cNvPr id="521"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grpSp>
        <p:nvGrpSpPr>
          <p:cNvPr id="524" name="群組"/>
          <p:cNvGrpSpPr/>
          <p:nvPr/>
        </p:nvGrpSpPr>
        <p:grpSpPr>
          <a:xfrm>
            <a:off x="5736170" y="3798330"/>
            <a:ext cx="6362701" cy="1296668"/>
            <a:chOff x="0" y="0"/>
            <a:chExt cx="6362700" cy="1296667"/>
          </a:xfrm>
        </p:grpSpPr>
        <p:sp>
          <p:nvSpPr>
            <p:cNvPr id="522" name="昨天晚上我看了一个电影。"/>
            <p:cNvSpPr txBox="1"/>
            <p:nvPr/>
          </p:nvSpPr>
          <p:spPr>
            <a:xfrm>
              <a:off x="0" y="0"/>
              <a:ext cx="63627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100"/>
              </a:pPr>
              <a:r>
                <a:rPr>
                  <a:solidFill>
                    <a:srgbClr val="0433FF"/>
                  </a:solidFill>
                </a:rPr>
                <a:t>昨天晚上</a:t>
              </a:r>
              <a:r>
                <a:t>我</a:t>
              </a:r>
              <a:r>
                <a:rPr>
                  <a:solidFill>
                    <a:srgbClr val="FF2600"/>
                  </a:solidFill>
                </a:rPr>
                <a:t>看了</a:t>
              </a:r>
              <a:r>
                <a:rPr>
                  <a:solidFill>
                    <a:srgbClr val="4F8F00"/>
                  </a:solidFill>
                </a:rPr>
                <a:t>一个</a:t>
              </a:r>
              <a:r>
                <a:rPr>
                  <a:solidFill>
                    <a:srgbClr val="797979"/>
                  </a:solidFill>
                </a:rPr>
                <a:t>电影</a:t>
              </a:r>
              <a:r>
                <a:t>。</a:t>
              </a:r>
            </a:p>
          </p:txBody>
        </p:sp>
        <p:sp>
          <p:nvSpPr>
            <p:cNvPr id="523" name="zuótiān wǎnshàng wǒ kànle yīge diànyǐng."/>
            <p:cNvSpPr txBox="1"/>
            <p:nvPr/>
          </p:nvSpPr>
          <p:spPr>
            <a:xfrm>
              <a:off x="29936" y="860271"/>
              <a:ext cx="5712360"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29292"/>
                  </a:solidFill>
                </a:defRPr>
              </a:lvl1pPr>
            </a:lstStyle>
            <a:p>
              <a:pPr/>
              <a:r>
                <a:t>zuótiān wǎnshàng wǒ kànle yīge diànyǐng.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19"/>
                                        </p:tgtEl>
                                        <p:attrNameLst>
                                          <p:attrName>style.visibility</p:attrName>
                                        </p:attrNameLst>
                                      </p:cBhvr>
                                      <p:to>
                                        <p:strVal val="visible"/>
                                      </p:to>
                                    </p:set>
                                    <p:animEffect filter="dissolve" transition="in">
                                      <p:cBhvr>
                                        <p:cTn id="7" dur="500"/>
                                        <p:tgtEl>
                                          <p:spTgt spid="51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24"/>
                                        </p:tgtEl>
                                        <p:attrNameLst>
                                          <p:attrName>style.visibility</p:attrName>
                                        </p:attrNameLst>
                                      </p:cBhvr>
                                      <p:to>
                                        <p:strVal val="visible"/>
                                      </p:to>
                                    </p:set>
                                    <p:animEffect filter="dissolve" transition="in">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15"/>
                                        </p:tgtEl>
                                        <p:attrNameLst>
                                          <p:attrName>style.visibility</p:attrName>
                                        </p:attrNameLst>
                                      </p:cBhvr>
                                      <p:to>
                                        <p:strVal val="visible"/>
                                      </p:to>
                                    </p:set>
                                    <p:animEffect filter="dissolve" transition="in">
                                      <p:cBhvr>
                                        <p:cTn id="17" dur="500"/>
                                        <p:tgtEl>
                                          <p:spTgt spid="51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11"/>
                                        </p:tgtEl>
                                        <p:attrNameLst>
                                          <p:attrName>style.visibility</p:attrName>
                                        </p:attrNameLst>
                                      </p:cBhvr>
                                      <p:to>
                                        <p:strVal val="visible"/>
                                      </p:to>
                                    </p:set>
                                    <p:animEffect filter="dissolve" transition="in">
                                      <p:cBhvr>
                                        <p:cTn id="22" dur="5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5" grpId="3"/>
      <p:bldP build="whole" bldLvl="1" animBg="1" rev="0" advAuto="0" spid="519" grpId="1"/>
      <p:bldP build="whole" bldLvl="1" animBg="1" rev="0" advAuto="0" spid="524" grpId="2"/>
      <p:bldP build="whole" bldLvl="1" animBg="1" rev="0" advAuto="0" spid="511" grpId="4"/>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V+了"/>
          <p:cNvSpPr txBox="1"/>
          <p:nvPr/>
        </p:nvSpPr>
        <p:spPr>
          <a:xfrm>
            <a:off x="460796" y="667176"/>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528" name="bierkeller-birthday-party-manchester.jpg" descr="bierkeller-birthday-party-manchester.jpg"/>
          <p:cNvPicPr>
            <a:picLocks noChangeAspect="1"/>
          </p:cNvPicPr>
          <p:nvPr/>
        </p:nvPicPr>
        <p:blipFill>
          <a:blip r:embed="rId2">
            <a:extLst/>
          </a:blip>
          <a:stretch>
            <a:fillRect/>
          </a:stretch>
        </p:blipFill>
        <p:spPr>
          <a:xfrm>
            <a:off x="-722088" y="2224471"/>
            <a:ext cx="6923501" cy="3634839"/>
          </a:xfrm>
          <a:prstGeom prst="rect">
            <a:avLst/>
          </a:prstGeom>
          <a:ln w="12700">
            <a:miter lim="400000"/>
          </a:ln>
        </p:spPr>
      </p:pic>
      <p:sp>
        <p:nvSpPr>
          <p:cNvPr id="529" name="喝啤酒…"/>
          <p:cNvSpPr txBox="1"/>
          <p:nvPr/>
        </p:nvSpPr>
        <p:spPr>
          <a:xfrm>
            <a:off x="4015205" y="4778292"/>
            <a:ext cx="1529741" cy="10706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喝啤酒</a:t>
            </a:r>
          </a:p>
          <a:p>
            <a:pPr/>
            <a:r>
              <a:t>hē píjiǔ</a:t>
            </a:r>
          </a:p>
        </p:txBody>
      </p:sp>
      <p:sp>
        <p:nvSpPr>
          <p:cNvPr id="530" name="線條"/>
          <p:cNvSpPr/>
          <p:nvPr/>
        </p:nvSpPr>
        <p:spPr>
          <a:xfrm>
            <a:off x="2499130" y="8248650"/>
            <a:ext cx="7268223" cy="0"/>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1" name="線條"/>
          <p:cNvSpPr/>
          <p:nvPr/>
        </p:nvSpPr>
        <p:spPr>
          <a:xfrm flipV="1">
            <a:off x="60333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2" name="線條"/>
          <p:cNvSpPr/>
          <p:nvPr/>
        </p:nvSpPr>
        <p:spPr>
          <a:xfrm flipV="1">
            <a:off x="41029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3" name="線條"/>
          <p:cNvSpPr/>
          <p:nvPr/>
        </p:nvSpPr>
        <p:spPr>
          <a:xfrm flipV="1">
            <a:off x="24900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34" name="線條"/>
          <p:cNvSpPr/>
          <p:nvPr/>
        </p:nvSpPr>
        <p:spPr>
          <a:xfrm flipV="1">
            <a:off x="9779877" y="8086006"/>
            <a:ext cx="1" cy="325288"/>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537" name="群組"/>
          <p:cNvGrpSpPr/>
          <p:nvPr/>
        </p:nvGrpSpPr>
        <p:grpSpPr>
          <a:xfrm>
            <a:off x="2495121" y="7713718"/>
            <a:ext cx="1624460" cy="630951"/>
            <a:chOff x="0" y="0"/>
            <a:chExt cx="1624458" cy="630949"/>
          </a:xfrm>
        </p:grpSpPr>
        <p:sp>
          <p:nvSpPr>
            <p:cNvPr id="549" name="連接線"/>
            <p:cNvSpPr/>
            <p:nvPr/>
          </p:nvSpPr>
          <p:spPr>
            <a:xfrm>
              <a:off x="0" y="0"/>
              <a:ext cx="1624459" cy="54973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59"/>
                  </a:moveTo>
                  <a:cubicBezTo>
                    <a:pt x="7328" y="-5398"/>
                    <a:pt x="14528" y="-5184"/>
                    <a:pt x="21600" y="16202"/>
                  </a:cubicBezTo>
                </a:path>
              </a:pathLst>
            </a:custGeom>
            <a:noFill/>
            <a:ln w="25400" cap="flat">
              <a:solidFill>
                <a:srgbClr val="000000"/>
              </a:solidFill>
              <a:prstDash val="solid"/>
              <a:miter lim="400000"/>
            </a:ln>
            <a:effectLst/>
          </p:spPr>
          <p:txBody>
            <a:bodyPr/>
            <a:lstStyle/>
            <a:p>
              <a:pPr/>
            </a:p>
          </p:txBody>
        </p:sp>
        <p:sp>
          <p:nvSpPr>
            <p:cNvPr id="536" name="喝五杯"/>
            <p:cNvSpPr txBox="1"/>
            <p:nvPr/>
          </p:nvSpPr>
          <p:spPr>
            <a:xfrm>
              <a:off x="297982" y="110249"/>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喝五杯</a:t>
              </a:r>
            </a:p>
          </p:txBody>
        </p:sp>
      </p:grpSp>
      <p:sp>
        <p:nvSpPr>
          <p:cNvPr id="538" name="今天"/>
          <p:cNvSpPr txBox="1"/>
          <p:nvPr/>
        </p:nvSpPr>
        <p:spPr>
          <a:xfrm>
            <a:off x="5252108" y="7353300"/>
            <a:ext cx="13335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　今天</a:t>
            </a:r>
          </a:p>
        </p:txBody>
      </p:sp>
      <p:sp>
        <p:nvSpPr>
          <p:cNvPr id="539" name="明天"/>
          <p:cNvSpPr txBox="1"/>
          <p:nvPr/>
        </p:nvSpPr>
        <p:spPr>
          <a:xfrm>
            <a:off x="9316327" y="7353300"/>
            <a:ext cx="927101"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明天</a:t>
            </a:r>
          </a:p>
        </p:txBody>
      </p:sp>
      <p:grpSp>
        <p:nvGrpSpPr>
          <p:cNvPr id="543" name="群組"/>
          <p:cNvGrpSpPr/>
          <p:nvPr/>
        </p:nvGrpSpPr>
        <p:grpSpPr>
          <a:xfrm>
            <a:off x="2114270" y="7264399"/>
            <a:ext cx="2502180" cy="1652194"/>
            <a:chOff x="0" y="0"/>
            <a:chExt cx="2502179" cy="1652192"/>
          </a:xfrm>
        </p:grpSpPr>
        <p:sp>
          <p:nvSpPr>
            <p:cNvPr id="540" name="昨天"/>
            <p:cNvSpPr txBox="1"/>
            <p:nvPr/>
          </p:nvSpPr>
          <p:spPr>
            <a:xfrm>
              <a:off x="1575079"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solidFill>
                    <a:srgbClr val="FF2600"/>
                  </a:solidFill>
                </a:defRPr>
              </a:lvl1pPr>
            </a:lstStyle>
            <a:p>
              <a:pPr/>
              <a:r>
                <a:t>昨天</a:t>
              </a:r>
            </a:p>
          </p:txBody>
        </p:sp>
        <p:sp>
          <p:nvSpPr>
            <p:cNvPr id="541" name="3pm"/>
            <p:cNvSpPr txBox="1"/>
            <p:nvPr/>
          </p:nvSpPr>
          <p:spPr>
            <a:xfrm>
              <a:off x="-1" y="1129107"/>
              <a:ext cx="851460"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3pm</a:t>
              </a:r>
            </a:p>
          </p:txBody>
        </p:sp>
        <p:sp>
          <p:nvSpPr>
            <p:cNvPr id="542" name="4pm"/>
            <p:cNvSpPr txBox="1"/>
            <p:nvPr/>
          </p:nvSpPr>
          <p:spPr>
            <a:xfrm>
              <a:off x="1612900" y="1129107"/>
              <a:ext cx="851459"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FF2600"/>
                  </a:solidFill>
                </a:defRPr>
              </a:lvl1pPr>
            </a:lstStyle>
            <a:p>
              <a:pPr/>
              <a:r>
                <a:t>4pm</a:t>
              </a:r>
            </a:p>
          </p:txBody>
        </p:sp>
      </p:grpSp>
      <p:sp>
        <p:nvSpPr>
          <p:cNvPr id="544" name="Time phrase+S+V+了+ Quantity+Measure word+O"/>
          <p:cNvSpPr txBox="1"/>
          <p:nvPr/>
        </p:nvSpPr>
        <p:spPr>
          <a:xfrm>
            <a:off x="2532172" y="991026"/>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sp>
        <p:nvSpPr>
          <p:cNvPr id="545"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grpSp>
        <p:nvGrpSpPr>
          <p:cNvPr id="548" name="群組"/>
          <p:cNvGrpSpPr/>
          <p:nvPr/>
        </p:nvGrpSpPr>
        <p:grpSpPr>
          <a:xfrm>
            <a:off x="5829653" y="3629140"/>
            <a:ext cx="6362701" cy="1229175"/>
            <a:chOff x="0" y="0"/>
            <a:chExt cx="6362700" cy="1229173"/>
          </a:xfrm>
        </p:grpSpPr>
        <p:sp>
          <p:nvSpPr>
            <p:cNvPr id="546" name="昨天下午我喝了五杯啤酒。"/>
            <p:cNvSpPr txBox="1"/>
            <p:nvPr/>
          </p:nvSpPr>
          <p:spPr>
            <a:xfrm>
              <a:off x="0" y="0"/>
              <a:ext cx="63627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100"/>
              </a:pPr>
              <a:r>
                <a:rPr>
                  <a:solidFill>
                    <a:srgbClr val="0433FF"/>
                  </a:solidFill>
                </a:rPr>
                <a:t>昨天下午</a:t>
              </a:r>
              <a:r>
                <a:t>我</a:t>
              </a:r>
              <a:r>
                <a:rPr>
                  <a:solidFill>
                    <a:srgbClr val="FF2600"/>
                  </a:solidFill>
                </a:rPr>
                <a:t>喝了</a:t>
              </a:r>
              <a:r>
                <a:rPr>
                  <a:solidFill>
                    <a:srgbClr val="4F8F00"/>
                  </a:solidFill>
                </a:rPr>
                <a:t>五杯</a:t>
              </a:r>
              <a:r>
                <a:rPr>
                  <a:solidFill>
                    <a:srgbClr val="797979"/>
                  </a:solidFill>
                </a:rPr>
                <a:t>啤酒</a:t>
              </a:r>
              <a:r>
                <a:t>。</a:t>
              </a:r>
            </a:p>
          </p:txBody>
        </p:sp>
        <p:sp>
          <p:nvSpPr>
            <p:cNvPr id="547" name="zuótiān xiàwǔ wǒ hēle wǔ bēi píjiǔ."/>
            <p:cNvSpPr txBox="1"/>
            <p:nvPr/>
          </p:nvSpPr>
          <p:spPr>
            <a:xfrm>
              <a:off x="220309" y="792778"/>
              <a:ext cx="473781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29292"/>
                  </a:solidFill>
                </a:defRPr>
              </a:lvl1pPr>
            </a:lstStyle>
            <a:p>
              <a:pPr/>
              <a:r>
                <a:t>zuótiān xiàwǔ wǒ hēle wǔ bēi píjiǔ.</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29"/>
                                        </p:tgtEl>
                                        <p:attrNameLst>
                                          <p:attrName>style.visibility</p:attrName>
                                        </p:attrNameLst>
                                      </p:cBhvr>
                                      <p:to>
                                        <p:strVal val="visible"/>
                                      </p:to>
                                    </p:set>
                                    <p:animEffect filter="dissolve" transition="in">
                                      <p:cBhvr>
                                        <p:cTn id="7" dur="500"/>
                                        <p:tgtEl>
                                          <p:spTgt spid="5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43"/>
                                        </p:tgtEl>
                                        <p:attrNameLst>
                                          <p:attrName>style.visibility</p:attrName>
                                        </p:attrNameLst>
                                      </p:cBhvr>
                                      <p:to>
                                        <p:strVal val="visible"/>
                                      </p:to>
                                    </p:set>
                                    <p:animEffect filter="dissolve" transition="in">
                                      <p:cBhvr>
                                        <p:cTn id="12" dur="500"/>
                                        <p:tgtEl>
                                          <p:spTgt spid="54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37"/>
                                        </p:tgtEl>
                                        <p:attrNameLst>
                                          <p:attrName>style.visibility</p:attrName>
                                        </p:attrNameLst>
                                      </p:cBhvr>
                                      <p:to>
                                        <p:strVal val="visible"/>
                                      </p:to>
                                    </p:set>
                                    <p:animEffect filter="dissolve" transition="in">
                                      <p:cBhvr>
                                        <p:cTn id="17" dur="500"/>
                                        <p:tgtEl>
                                          <p:spTgt spid="53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48"/>
                                        </p:tgtEl>
                                        <p:attrNameLst>
                                          <p:attrName>style.visibility</p:attrName>
                                        </p:attrNameLst>
                                      </p:cBhvr>
                                      <p:to>
                                        <p:strVal val="visible"/>
                                      </p:to>
                                    </p:set>
                                    <p:animEffect filter="dissolve" transition="in">
                                      <p:cBhvr>
                                        <p:cTn id="22" dur="5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8" grpId="4"/>
      <p:bldP build="whole" bldLvl="1" animBg="1" rev="0" advAuto="0" spid="529" grpId="1"/>
      <p:bldP build="whole" bldLvl="1" animBg="1" rev="0" advAuto="0" spid="537" grpId="3"/>
      <p:bldP build="whole" bldLvl="1" animBg="1" rev="0" advAuto="0" spid="543"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V+了"/>
          <p:cNvSpPr txBox="1"/>
          <p:nvPr/>
        </p:nvSpPr>
        <p:spPr>
          <a:xfrm>
            <a:off x="460796" y="667176"/>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552" name="Time phrase+S+V+了+ Quantity+Measure word+O"/>
          <p:cNvSpPr txBox="1"/>
          <p:nvPr/>
        </p:nvSpPr>
        <p:spPr>
          <a:xfrm>
            <a:off x="2532172" y="991026"/>
            <a:ext cx="1033673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a:solidFill>
                  <a:srgbClr val="0433FF"/>
                </a:solidFill>
              </a:rPr>
              <a:t>Time phrase</a:t>
            </a:r>
            <a:r>
              <a:t>+S+</a:t>
            </a:r>
            <a:r>
              <a:rPr>
                <a:solidFill>
                  <a:srgbClr val="FF2600"/>
                </a:solidFill>
              </a:rPr>
              <a:t>V+了</a:t>
            </a:r>
            <a:r>
              <a:t>+ </a:t>
            </a:r>
            <a:r>
              <a:rPr>
                <a:solidFill>
                  <a:srgbClr val="4F8F00"/>
                </a:solidFill>
              </a:rPr>
              <a:t>Quantity+Measure word</a:t>
            </a:r>
            <a:r>
              <a:t>+</a:t>
            </a:r>
            <a:r>
              <a:rPr>
                <a:solidFill>
                  <a:srgbClr val="797979"/>
                </a:solidFill>
              </a:rPr>
              <a:t>O</a:t>
            </a:r>
          </a:p>
        </p:txBody>
      </p:sp>
      <p:pic>
        <p:nvPicPr>
          <p:cNvPr id="553" name="ox9O5I2wqwsF.jpg" descr="ox9O5I2wqwsF.jpg"/>
          <p:cNvPicPr>
            <a:picLocks noChangeAspect="1"/>
          </p:cNvPicPr>
          <p:nvPr/>
        </p:nvPicPr>
        <p:blipFill>
          <a:blip r:embed="rId2">
            <a:extLst/>
          </a:blip>
          <a:stretch>
            <a:fillRect/>
          </a:stretch>
        </p:blipFill>
        <p:spPr>
          <a:xfrm>
            <a:off x="2505132" y="2704700"/>
            <a:ext cx="3963396" cy="4044665"/>
          </a:xfrm>
          <a:prstGeom prst="rect">
            <a:avLst/>
          </a:prstGeom>
          <a:ln w="12700">
            <a:miter lim="400000"/>
          </a:ln>
        </p:spPr>
      </p:pic>
      <p:sp>
        <p:nvSpPr>
          <p:cNvPr id="554" name="冰激凌…"/>
          <p:cNvSpPr txBox="1"/>
          <p:nvPr/>
        </p:nvSpPr>
        <p:spPr>
          <a:xfrm>
            <a:off x="5024146" y="5713241"/>
            <a:ext cx="1488110" cy="10452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t>冰激凌</a:t>
            </a:r>
          </a:p>
          <a:p>
            <a:pPr/>
            <a:r>
              <a:t>bīngjīlíng</a:t>
            </a:r>
          </a:p>
        </p:txBody>
      </p:sp>
      <p:sp>
        <p:nvSpPr>
          <p:cNvPr id="555"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556" name="昨天早上"/>
          <p:cNvSpPr txBox="1"/>
          <p:nvPr/>
        </p:nvSpPr>
        <p:spPr>
          <a:xfrm>
            <a:off x="246455" y="4371432"/>
            <a:ext cx="18415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昨天早上</a:t>
            </a:r>
          </a:p>
        </p:txBody>
      </p:sp>
      <p:sp>
        <p:nvSpPr>
          <p:cNvPr id="557" name="Time phrase"/>
          <p:cNvSpPr txBox="1"/>
          <p:nvPr/>
        </p:nvSpPr>
        <p:spPr>
          <a:xfrm>
            <a:off x="-46537" y="3013578"/>
            <a:ext cx="2427485" cy="1130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433FF"/>
                </a:solidFill>
              </a:defRPr>
            </a:lvl1pPr>
          </a:lstStyle>
          <a:p>
            <a:pPr>
              <a:defRPr>
                <a:solidFill>
                  <a:srgbClr val="000000"/>
                </a:solidFill>
              </a:defRPr>
            </a:pPr>
            <a:r>
              <a:rPr>
                <a:solidFill>
                  <a:srgbClr val="0433FF"/>
                </a:solidFill>
              </a:rPr>
              <a:t>Time phrase</a:t>
            </a:r>
          </a:p>
        </p:txBody>
      </p:sp>
      <p:sp>
        <p:nvSpPr>
          <p:cNvPr id="558" name="O"/>
          <p:cNvSpPr txBox="1"/>
          <p:nvPr/>
        </p:nvSpPr>
        <p:spPr>
          <a:xfrm>
            <a:off x="4261709" y="2063309"/>
            <a:ext cx="450242"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797979"/>
                </a:solidFill>
              </a:defRPr>
            </a:lvl1pPr>
          </a:lstStyle>
          <a:p>
            <a:pPr>
              <a:defRPr>
                <a:solidFill>
                  <a:srgbClr val="000000"/>
                </a:solidFill>
              </a:defRPr>
            </a:pPr>
            <a:r>
              <a:rPr>
                <a:solidFill>
                  <a:srgbClr val="797979"/>
                </a:solidFill>
              </a:rPr>
              <a:t>O</a:t>
            </a:r>
          </a:p>
        </p:txBody>
      </p:sp>
      <p:sp>
        <p:nvSpPr>
          <p:cNvPr id="559" name="两个"/>
          <p:cNvSpPr txBox="1"/>
          <p:nvPr/>
        </p:nvSpPr>
        <p:spPr>
          <a:xfrm>
            <a:off x="7211589" y="4521199"/>
            <a:ext cx="977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两个</a:t>
            </a:r>
          </a:p>
        </p:txBody>
      </p:sp>
      <p:sp>
        <p:nvSpPr>
          <p:cNvPr id="560" name="Quantity+Measure word"/>
          <p:cNvSpPr txBox="1"/>
          <p:nvPr/>
        </p:nvSpPr>
        <p:spPr>
          <a:xfrm>
            <a:off x="6486797" y="2882146"/>
            <a:ext cx="2427485" cy="1651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4F8F00"/>
                </a:solidFill>
              </a:defRPr>
            </a:lvl1pPr>
          </a:lstStyle>
          <a:p>
            <a:pPr>
              <a:defRPr>
                <a:solidFill>
                  <a:srgbClr val="000000"/>
                </a:solidFill>
              </a:defRPr>
            </a:pPr>
            <a:r>
              <a:rPr>
                <a:solidFill>
                  <a:srgbClr val="4F8F00"/>
                </a:solidFill>
              </a:rPr>
              <a:t>Quantity+Measure word</a:t>
            </a:r>
          </a:p>
        </p:txBody>
      </p:sp>
      <p:sp>
        <p:nvSpPr>
          <p:cNvPr id="561" name="买"/>
          <p:cNvSpPr txBox="1"/>
          <p:nvPr/>
        </p:nvSpPr>
        <p:spPr>
          <a:xfrm>
            <a:off x="8987565" y="4521199"/>
            <a:ext cx="5461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买</a:t>
            </a:r>
          </a:p>
        </p:txBody>
      </p:sp>
      <p:sp>
        <p:nvSpPr>
          <p:cNvPr id="562" name="V"/>
          <p:cNvSpPr txBox="1"/>
          <p:nvPr/>
        </p:nvSpPr>
        <p:spPr>
          <a:xfrm>
            <a:off x="9067448" y="3760672"/>
            <a:ext cx="386335"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2600"/>
                </a:solidFill>
              </a:defRPr>
            </a:lvl1pPr>
          </a:lstStyle>
          <a:p>
            <a:pPr>
              <a:defRPr>
                <a:solidFill>
                  <a:srgbClr val="000000"/>
                </a:solidFill>
              </a:defRPr>
            </a:pPr>
            <a:r>
              <a:rPr>
                <a:solidFill>
                  <a:srgbClr val="FF2600"/>
                </a:solidFill>
              </a:rPr>
              <a:t>V</a:t>
            </a:r>
          </a:p>
        </p:txBody>
      </p:sp>
      <p:sp>
        <p:nvSpPr>
          <p:cNvPr id="563" name="我们"/>
          <p:cNvSpPr txBox="1"/>
          <p:nvPr/>
        </p:nvSpPr>
        <p:spPr>
          <a:xfrm>
            <a:off x="10369184" y="4521199"/>
            <a:ext cx="9779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我们</a:t>
            </a:r>
          </a:p>
        </p:txBody>
      </p:sp>
      <p:sp>
        <p:nvSpPr>
          <p:cNvPr id="564" name="S"/>
          <p:cNvSpPr txBox="1"/>
          <p:nvPr/>
        </p:nvSpPr>
        <p:spPr>
          <a:xfrm>
            <a:off x="10660865" y="3760672"/>
            <a:ext cx="394539"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S</a:t>
            </a:r>
          </a:p>
        </p:txBody>
      </p:sp>
      <p:sp>
        <p:nvSpPr>
          <p:cNvPr id="565" name="mǎi"/>
          <p:cNvSpPr txBox="1"/>
          <p:nvPr/>
        </p:nvSpPr>
        <p:spPr>
          <a:xfrm>
            <a:off x="8985025" y="5173962"/>
            <a:ext cx="551181"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rgbClr val="929292"/>
                </a:solidFill>
              </a:defRPr>
            </a:lvl1pPr>
          </a:lstStyle>
          <a:p>
            <a:pPr/>
            <a:r>
              <a:t>mǎi</a:t>
            </a:r>
          </a:p>
        </p:txBody>
      </p:sp>
      <p:grpSp>
        <p:nvGrpSpPr>
          <p:cNvPr id="568" name="群組"/>
          <p:cNvGrpSpPr/>
          <p:nvPr/>
        </p:nvGrpSpPr>
        <p:grpSpPr>
          <a:xfrm>
            <a:off x="1800560" y="7554976"/>
            <a:ext cx="9004301" cy="1400822"/>
            <a:chOff x="0" y="0"/>
            <a:chExt cx="9004300" cy="1400821"/>
          </a:xfrm>
        </p:grpSpPr>
        <p:sp>
          <p:nvSpPr>
            <p:cNvPr id="566" name="昨天早上我们买了两个冰激凌。"/>
            <p:cNvSpPr txBox="1"/>
            <p:nvPr/>
          </p:nvSpPr>
          <p:spPr>
            <a:xfrm>
              <a:off x="-1" y="0"/>
              <a:ext cx="9004301"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000"/>
              </a:pPr>
              <a:r>
                <a:rPr>
                  <a:solidFill>
                    <a:srgbClr val="0433FF"/>
                  </a:solidFill>
                </a:rPr>
                <a:t>昨天早上</a:t>
              </a:r>
              <a:r>
                <a:t>我们</a:t>
              </a:r>
              <a:r>
                <a:rPr>
                  <a:solidFill>
                    <a:srgbClr val="FF2600"/>
                  </a:solidFill>
                </a:rPr>
                <a:t>买了</a:t>
              </a:r>
              <a:r>
                <a:rPr>
                  <a:solidFill>
                    <a:srgbClr val="4F8F00"/>
                  </a:solidFill>
                </a:rPr>
                <a:t>两个</a:t>
              </a:r>
              <a:r>
                <a:rPr>
                  <a:solidFill>
                    <a:srgbClr val="797979"/>
                  </a:solidFill>
                </a:rPr>
                <a:t>冰激凌</a:t>
              </a:r>
              <a:r>
                <a:t>。</a:t>
              </a:r>
            </a:p>
          </p:txBody>
        </p:sp>
        <p:sp>
          <p:nvSpPr>
            <p:cNvPr id="567" name="zuótiān zǎoshàng wǒmen mǎile liǎng ge bīngjīlíng."/>
            <p:cNvSpPr txBox="1"/>
            <p:nvPr/>
          </p:nvSpPr>
          <p:spPr>
            <a:xfrm>
              <a:off x="141101" y="964426"/>
              <a:ext cx="6786373"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19191"/>
                  </a:solidFill>
                </a:defRPr>
              </a:lvl1pPr>
            </a:lstStyle>
            <a:p>
              <a:pPr/>
              <a:r>
                <a:t>zuótiān zǎoshàng wǒmen mǎile liǎng ge bīngjīlíng.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8"/>
                                        </p:tgtEl>
                                        <p:attrNameLst>
                                          <p:attrName>style.visibility</p:attrName>
                                        </p:attrNameLst>
                                      </p:cBhvr>
                                      <p:to>
                                        <p:strVal val="visible"/>
                                      </p:to>
                                    </p:set>
                                    <p:animEffect filter="dissolve" transition="in">
                                      <p:cBhvr>
                                        <p:cTn id="7" dur="5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V+了"/>
          <p:cNvSpPr txBox="1"/>
          <p:nvPr/>
        </p:nvSpPr>
        <p:spPr>
          <a:xfrm>
            <a:off x="948940" y="482599"/>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sp>
        <p:nvSpPr>
          <p:cNvPr id="571" name="Notice:了is not equivalent of the past tense.…"/>
          <p:cNvSpPr txBox="1"/>
          <p:nvPr/>
        </p:nvSpPr>
        <p:spPr>
          <a:xfrm>
            <a:off x="3349895" y="609599"/>
            <a:ext cx="8129398"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Notice:了is not equivalent of the past tense.</a:t>
            </a:r>
          </a:p>
          <a:p>
            <a:pPr>
              <a:defRPr sz="3000"/>
            </a:pPr>
            <a:r>
              <a:t> </a:t>
            </a:r>
            <a:r>
              <a:rPr>
                <a:solidFill>
                  <a:srgbClr val="FF2600"/>
                </a:solidFill>
              </a:rPr>
              <a:t>The action can take place in the future.</a:t>
            </a:r>
          </a:p>
        </p:txBody>
      </p:sp>
      <p:grpSp>
        <p:nvGrpSpPr>
          <p:cNvPr id="585" name="群組"/>
          <p:cNvGrpSpPr/>
          <p:nvPr/>
        </p:nvGrpSpPr>
        <p:grpSpPr>
          <a:xfrm>
            <a:off x="1935652" y="5992912"/>
            <a:ext cx="9059121" cy="1748277"/>
            <a:chOff x="0" y="0"/>
            <a:chExt cx="9059119" cy="1748275"/>
          </a:xfrm>
        </p:grpSpPr>
        <p:sp>
          <p:nvSpPr>
            <p:cNvPr id="572" name="線條"/>
            <p:cNvSpPr/>
            <p:nvPr/>
          </p:nvSpPr>
          <p:spPr>
            <a:xfrm>
              <a:off x="788128" y="982714"/>
              <a:ext cx="726822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3" name="線條"/>
            <p:cNvSpPr/>
            <p:nvPr/>
          </p:nvSpPr>
          <p:spPr>
            <a:xfrm flipV="1">
              <a:off x="3804064"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4" name="線條"/>
            <p:cNvSpPr/>
            <p:nvPr/>
          </p:nvSpPr>
          <p:spPr>
            <a:xfrm flipV="1">
              <a:off x="5611974"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5" name="線條"/>
            <p:cNvSpPr/>
            <p:nvPr/>
          </p:nvSpPr>
          <p:spPr>
            <a:xfrm flipV="1">
              <a:off x="779075"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97" name="連接線"/>
            <p:cNvSpPr/>
            <p:nvPr/>
          </p:nvSpPr>
          <p:spPr>
            <a:xfrm>
              <a:off x="3776607" y="439362"/>
              <a:ext cx="1862664" cy="547842"/>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668"/>
                  </a:moveTo>
                  <a:cubicBezTo>
                    <a:pt x="7281" y="-5399"/>
                    <a:pt x="14481" y="-5221"/>
                    <a:pt x="21600" y="16201"/>
                  </a:cubicBezTo>
                </a:path>
              </a:pathLst>
            </a:custGeom>
            <a:noFill/>
            <a:ln w="25400" cap="flat">
              <a:solidFill>
                <a:srgbClr val="000000"/>
              </a:solidFill>
              <a:prstDash val="solid"/>
              <a:miter lim="400000"/>
            </a:ln>
            <a:effectLst/>
          </p:spPr>
          <p:txBody>
            <a:bodyPr/>
            <a:lstStyle/>
            <a:p>
              <a:pPr/>
            </a:p>
          </p:txBody>
        </p:sp>
        <p:sp>
          <p:nvSpPr>
            <p:cNvPr id="577" name="線條"/>
            <p:cNvSpPr/>
            <p:nvPr/>
          </p:nvSpPr>
          <p:spPr>
            <a:xfrm flipV="1">
              <a:off x="8068875" y="820070"/>
              <a:ext cx="1" cy="325289"/>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78" name="今天"/>
            <p:cNvSpPr txBox="1"/>
            <p:nvPr/>
          </p:nvSpPr>
          <p:spPr>
            <a:xfrm>
              <a:off x="-1" y="112325"/>
              <a:ext cx="13335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r>
                <a:t>　今天</a:t>
              </a:r>
            </a:p>
          </p:txBody>
        </p:sp>
        <p:sp>
          <p:nvSpPr>
            <p:cNvPr id="579" name="明天"/>
            <p:cNvSpPr txBox="1"/>
            <p:nvPr/>
          </p:nvSpPr>
          <p:spPr>
            <a:xfrm>
              <a:off x="3340514"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r>
                <a:t>明天</a:t>
              </a:r>
            </a:p>
          </p:txBody>
        </p:sp>
        <p:sp>
          <p:nvSpPr>
            <p:cNvPr id="580" name="吃早饭"/>
            <p:cNvSpPr txBox="1"/>
            <p:nvPr/>
          </p:nvSpPr>
          <p:spPr>
            <a:xfrm>
              <a:off x="4193669" y="469681"/>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pPr/>
              <a:r>
                <a:t>吃早饭</a:t>
              </a:r>
            </a:p>
          </p:txBody>
        </p:sp>
        <p:sp>
          <p:nvSpPr>
            <p:cNvPr id="581" name="7am"/>
            <p:cNvSpPr txBox="1"/>
            <p:nvPr/>
          </p:nvSpPr>
          <p:spPr>
            <a:xfrm>
              <a:off x="5192822" y="1225190"/>
              <a:ext cx="838303"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5">
                      <a:hueOff val="-82419"/>
                      <a:satOff val="-9513"/>
                      <a:lumOff val="-16343"/>
                    </a:schemeClr>
                  </a:solidFill>
                </a:defRPr>
              </a:lvl1pPr>
            </a:lstStyle>
            <a:p>
              <a:pPr/>
              <a:r>
                <a:t>7am</a:t>
              </a:r>
            </a:p>
          </p:txBody>
        </p:sp>
        <p:sp>
          <p:nvSpPr>
            <p:cNvPr id="582" name="6am"/>
            <p:cNvSpPr txBox="1"/>
            <p:nvPr/>
          </p:nvSpPr>
          <p:spPr>
            <a:xfrm>
              <a:off x="3384913" y="1225190"/>
              <a:ext cx="838303"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5">
                      <a:hueOff val="-82419"/>
                      <a:satOff val="-9513"/>
                      <a:lumOff val="-16343"/>
                    </a:schemeClr>
                  </a:solidFill>
                </a:defRPr>
              </a:lvl1pPr>
            </a:lstStyle>
            <a:p>
              <a:pPr/>
              <a:r>
                <a:t>6am</a:t>
              </a:r>
            </a:p>
          </p:txBody>
        </p:sp>
        <p:sp>
          <p:nvSpPr>
            <p:cNvPr id="583" name="8am"/>
            <p:cNvSpPr txBox="1"/>
            <p:nvPr/>
          </p:nvSpPr>
          <p:spPr>
            <a:xfrm>
              <a:off x="7649724" y="1225190"/>
              <a:ext cx="838302"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5">
                      <a:hueOff val="-82419"/>
                      <a:satOff val="-9513"/>
                      <a:lumOff val="-16343"/>
                    </a:schemeClr>
                  </a:solidFill>
                </a:defRPr>
              </a:lvl1pPr>
            </a:lstStyle>
            <a:p>
              <a:pPr/>
              <a:r>
                <a:t>8am</a:t>
              </a:r>
            </a:p>
          </p:txBody>
        </p:sp>
        <p:sp>
          <p:nvSpPr>
            <p:cNvPr id="584" name="去(飞)机场"/>
            <p:cNvSpPr txBox="1"/>
            <p:nvPr/>
          </p:nvSpPr>
          <p:spPr>
            <a:xfrm>
              <a:off x="7078630" y="-1"/>
              <a:ext cx="1980490"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solidFill>
                    <a:schemeClr val="accent5">
                      <a:hueOff val="-82419"/>
                      <a:satOff val="-9513"/>
                      <a:lumOff val="-16343"/>
                    </a:schemeClr>
                  </a:solidFill>
                </a:defRPr>
              </a:lvl1pPr>
            </a:lstStyle>
            <a:p>
              <a:pPr/>
              <a:r>
                <a:t>去(飞)机场</a:t>
              </a:r>
            </a:p>
          </p:txBody>
        </p:sp>
      </p:grpSp>
      <p:pic>
        <p:nvPicPr>
          <p:cNvPr id="586" name="92ef3be690428f774333dc0aa3a7ca8e-58008.jpg" descr="92ef3be690428f774333dc0aa3a7ca8e-58008.jpg"/>
          <p:cNvPicPr>
            <a:picLocks noChangeAspect="1"/>
          </p:cNvPicPr>
          <p:nvPr/>
        </p:nvPicPr>
        <p:blipFill>
          <a:blip r:embed="rId2">
            <a:extLst/>
          </a:blip>
          <a:stretch>
            <a:fillRect/>
          </a:stretch>
        </p:blipFill>
        <p:spPr>
          <a:xfrm>
            <a:off x="875715" y="2175314"/>
            <a:ext cx="5237466" cy="2948243"/>
          </a:xfrm>
          <a:prstGeom prst="rect">
            <a:avLst/>
          </a:prstGeom>
          <a:ln w="12700">
            <a:miter lim="400000"/>
          </a:ln>
        </p:spPr>
      </p:pic>
      <p:pic>
        <p:nvPicPr>
          <p:cNvPr id="587" name="IG1_7063-Ирина-Гудкова-e1535639594644.jpg" descr="IG1_7063-Ирина-Гудкова-e1535639594644.jpg"/>
          <p:cNvPicPr>
            <a:picLocks noChangeAspect="1"/>
          </p:cNvPicPr>
          <p:nvPr/>
        </p:nvPicPr>
        <p:blipFill>
          <a:blip r:embed="rId3">
            <a:extLst/>
          </a:blip>
          <a:stretch>
            <a:fillRect/>
          </a:stretch>
        </p:blipFill>
        <p:spPr>
          <a:xfrm>
            <a:off x="6816325" y="1921446"/>
            <a:ext cx="5509581" cy="3661753"/>
          </a:xfrm>
          <a:prstGeom prst="rect">
            <a:avLst/>
          </a:prstGeom>
          <a:ln w="12700">
            <a:miter lim="400000"/>
          </a:ln>
        </p:spPr>
      </p:pic>
      <p:sp>
        <p:nvSpPr>
          <p:cNvPr id="588" name="箭頭"/>
          <p:cNvSpPr/>
          <p:nvPr/>
        </p:nvSpPr>
        <p:spPr>
          <a:xfrm>
            <a:off x="5764666" y="3415635"/>
            <a:ext cx="1475468" cy="1104901"/>
          </a:xfrm>
          <a:prstGeom prst="rightArrow">
            <a:avLst>
              <a:gd name="adj1" fmla="val 32000"/>
              <a:gd name="adj2" fmla="val 73563"/>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89" name="6am-7am"/>
          <p:cNvSpPr txBox="1"/>
          <p:nvPr/>
        </p:nvSpPr>
        <p:spPr>
          <a:xfrm>
            <a:off x="4545070" y="4627589"/>
            <a:ext cx="1593266"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FF2600"/>
                </a:solidFill>
              </a:defRPr>
            </a:lvl1pPr>
          </a:lstStyle>
          <a:p>
            <a:pPr/>
            <a:r>
              <a:t>6am-7am</a:t>
            </a:r>
          </a:p>
        </p:txBody>
      </p:sp>
      <p:sp>
        <p:nvSpPr>
          <p:cNvPr id="590" name="8am"/>
          <p:cNvSpPr txBox="1"/>
          <p:nvPr/>
        </p:nvSpPr>
        <p:spPr>
          <a:xfrm>
            <a:off x="11540367" y="5091565"/>
            <a:ext cx="786588" cy="498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FF2600"/>
                </a:solidFill>
              </a:defRPr>
            </a:lvl1pPr>
          </a:lstStyle>
          <a:p>
            <a:pPr/>
            <a:r>
              <a:t>8am</a:t>
            </a:r>
          </a:p>
        </p:txBody>
      </p:sp>
      <p:sp>
        <p:nvSpPr>
          <p:cNvPr id="591"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592" name="吃早饭…"/>
          <p:cNvSpPr txBox="1"/>
          <p:nvPr/>
        </p:nvSpPr>
        <p:spPr>
          <a:xfrm>
            <a:off x="882649" y="4223234"/>
            <a:ext cx="1604468" cy="10325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吃早饭</a:t>
            </a:r>
          </a:p>
          <a:p>
            <a:pPr/>
            <a:r>
              <a:t>chī zǎofàn</a:t>
            </a:r>
          </a:p>
        </p:txBody>
      </p:sp>
      <p:grpSp>
        <p:nvGrpSpPr>
          <p:cNvPr id="595" name="群組"/>
          <p:cNvGrpSpPr/>
          <p:nvPr/>
        </p:nvGrpSpPr>
        <p:grpSpPr>
          <a:xfrm>
            <a:off x="2984951" y="8100196"/>
            <a:ext cx="6261101" cy="1261554"/>
            <a:chOff x="0" y="0"/>
            <a:chExt cx="6261100" cy="1261553"/>
          </a:xfrm>
        </p:grpSpPr>
        <p:sp>
          <p:nvSpPr>
            <p:cNvPr id="593" name="明天我吃了早饭去机场。"/>
            <p:cNvSpPr txBox="1"/>
            <p:nvPr/>
          </p:nvSpPr>
          <p:spPr>
            <a:xfrm>
              <a:off x="-1" y="0"/>
              <a:ext cx="6261101"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400"/>
              </a:pPr>
              <a:r>
                <a:t>明天我</a:t>
              </a:r>
              <a:r>
                <a:rPr>
                  <a:solidFill>
                    <a:srgbClr val="FF2600"/>
                  </a:solidFill>
                </a:rPr>
                <a:t>吃了</a:t>
              </a:r>
              <a:r>
                <a:t>早饭去机场。</a:t>
              </a:r>
            </a:p>
          </p:txBody>
        </p:sp>
        <p:sp>
          <p:nvSpPr>
            <p:cNvPr id="594" name="míngtiān wǒ chīle zǎofàn qù jīchǎng."/>
            <p:cNvSpPr txBox="1"/>
            <p:nvPr/>
          </p:nvSpPr>
          <p:spPr>
            <a:xfrm>
              <a:off x="90234" y="825157"/>
              <a:ext cx="4961332"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929292"/>
                  </a:solidFill>
                </a:defRPr>
              </a:lvl1pPr>
            </a:lstStyle>
            <a:p>
              <a:pPr/>
              <a:r>
                <a:t>míngtiān wǒ chīle zǎofàn qù jīchǎng.</a:t>
              </a:r>
            </a:p>
          </p:txBody>
        </p:sp>
      </p:grpSp>
      <p:sp>
        <p:nvSpPr>
          <p:cNvPr id="596" name="(飞)机场…"/>
          <p:cNvSpPr txBox="1"/>
          <p:nvPr/>
        </p:nvSpPr>
        <p:spPr>
          <a:xfrm>
            <a:off x="6799071" y="4545126"/>
            <a:ext cx="1705357" cy="10443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(飞)机场</a:t>
            </a:r>
          </a:p>
          <a:p>
            <a:pPr/>
            <a:r>
              <a:t>(fēi)jīchǎng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92"/>
                                        </p:tgtEl>
                                        <p:attrNameLst>
                                          <p:attrName>style.visibility</p:attrName>
                                        </p:attrNameLst>
                                      </p:cBhvr>
                                      <p:to>
                                        <p:strVal val="visible"/>
                                      </p:to>
                                    </p:set>
                                    <p:animEffect filter="dissolve" transition="in">
                                      <p:cBhvr>
                                        <p:cTn id="7" dur="500"/>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96"/>
                                        </p:tgtEl>
                                        <p:attrNameLst>
                                          <p:attrName>style.visibility</p:attrName>
                                        </p:attrNameLst>
                                      </p:cBhvr>
                                      <p:to>
                                        <p:strVal val="visible"/>
                                      </p:to>
                                    </p:set>
                                    <p:animEffect filter="dissolve" transition="in">
                                      <p:cBhvr>
                                        <p:cTn id="12" dur="500"/>
                                        <p:tgtEl>
                                          <p:spTgt spid="59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85"/>
                                        </p:tgtEl>
                                        <p:attrNameLst>
                                          <p:attrName>style.visibility</p:attrName>
                                        </p:attrNameLst>
                                      </p:cBhvr>
                                      <p:to>
                                        <p:strVal val="visible"/>
                                      </p:to>
                                    </p:set>
                                    <p:animEffect filter="dissolve" transition="in">
                                      <p:cBhvr>
                                        <p:cTn id="17" dur="500"/>
                                        <p:tgtEl>
                                          <p:spTgt spid="58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95"/>
                                        </p:tgtEl>
                                        <p:attrNameLst>
                                          <p:attrName>style.visibility</p:attrName>
                                        </p:attrNameLst>
                                      </p:cBhvr>
                                      <p:to>
                                        <p:strVal val="visible"/>
                                      </p:to>
                                    </p:set>
                                    <p:animEffect filter="dissolve" transition="in">
                                      <p:cBhvr>
                                        <p:cTn id="22" dur="5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5" grpId="3"/>
      <p:bldP build="whole" bldLvl="1" animBg="1" rev="0" advAuto="0" spid="595" grpId="4"/>
      <p:bldP build="whole" bldLvl="1" animBg="1" rev="0" advAuto="0" spid="596" grpId="2"/>
      <p:bldP build="whole" bldLvl="1" animBg="1" rev="0" advAuto="0" spid="592"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V+了"/>
          <p:cNvSpPr txBox="1"/>
          <p:nvPr/>
        </p:nvSpPr>
        <p:spPr>
          <a:xfrm>
            <a:off x="847695" y="455006"/>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pic>
        <p:nvPicPr>
          <p:cNvPr id="600" name="5aed7cd1ebac4e61941d83be64cd44e2.jpeg" descr="5aed7cd1ebac4e61941d83be64cd44e2.jpeg"/>
          <p:cNvPicPr>
            <a:picLocks noChangeAspect="1"/>
          </p:cNvPicPr>
          <p:nvPr/>
        </p:nvPicPr>
        <p:blipFill>
          <a:blip r:embed="rId2">
            <a:extLst/>
          </a:blip>
          <a:stretch>
            <a:fillRect/>
          </a:stretch>
        </p:blipFill>
        <p:spPr>
          <a:xfrm>
            <a:off x="134650" y="2165232"/>
            <a:ext cx="4130567" cy="3633022"/>
          </a:xfrm>
          <a:prstGeom prst="rect">
            <a:avLst/>
          </a:prstGeom>
          <a:ln w="12700">
            <a:miter lim="400000"/>
          </a:ln>
        </p:spPr>
      </p:pic>
      <p:pic>
        <p:nvPicPr>
          <p:cNvPr id="601" name="69930420_425434804762043_5437871248950427648_n.jpg" descr="69930420_425434804762043_5437871248950427648_n.jpg"/>
          <p:cNvPicPr>
            <a:picLocks noChangeAspect="1"/>
          </p:cNvPicPr>
          <p:nvPr/>
        </p:nvPicPr>
        <p:blipFill>
          <a:blip r:embed="rId3">
            <a:extLst/>
          </a:blip>
          <a:stretch>
            <a:fillRect/>
          </a:stretch>
        </p:blipFill>
        <p:spPr>
          <a:xfrm>
            <a:off x="5268436" y="1731706"/>
            <a:ext cx="5447706" cy="4085779"/>
          </a:xfrm>
          <a:prstGeom prst="rect">
            <a:avLst/>
          </a:prstGeom>
          <a:ln w="12700">
            <a:miter lim="400000"/>
          </a:ln>
        </p:spPr>
      </p:pic>
      <p:sp>
        <p:nvSpPr>
          <p:cNvPr id="602" name="線條"/>
          <p:cNvSpPr/>
          <p:nvPr/>
        </p:nvSpPr>
        <p:spPr>
          <a:xfrm>
            <a:off x="2723781" y="6975627"/>
            <a:ext cx="7268224" cy="1"/>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3" name="線條"/>
          <p:cNvSpPr/>
          <p:nvPr/>
        </p:nvSpPr>
        <p:spPr>
          <a:xfrm flipV="1">
            <a:off x="5739717"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4" name="線條"/>
          <p:cNvSpPr/>
          <p:nvPr/>
        </p:nvSpPr>
        <p:spPr>
          <a:xfrm flipV="1">
            <a:off x="7547627"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5" name="線條"/>
          <p:cNvSpPr/>
          <p:nvPr/>
        </p:nvSpPr>
        <p:spPr>
          <a:xfrm flipV="1">
            <a:off x="2714728"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25" name="連接線"/>
          <p:cNvSpPr/>
          <p:nvPr/>
        </p:nvSpPr>
        <p:spPr>
          <a:xfrm>
            <a:off x="5712260" y="6432275"/>
            <a:ext cx="1862664" cy="547842"/>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15668"/>
                </a:moveTo>
                <a:cubicBezTo>
                  <a:pt x="7281" y="-5399"/>
                  <a:pt x="14481" y="-5221"/>
                  <a:pt x="21600" y="16201"/>
                </a:cubicBezTo>
              </a:path>
            </a:pathLst>
          </a:custGeom>
          <a:ln w="25400">
            <a:solidFill>
              <a:srgbClr val="000000"/>
            </a:solidFill>
            <a:miter lim="400000"/>
          </a:ln>
        </p:spPr>
        <p:txBody>
          <a:bodyPr/>
          <a:lstStyle/>
          <a:p>
            <a:pPr/>
          </a:p>
        </p:txBody>
      </p:sp>
      <p:sp>
        <p:nvSpPr>
          <p:cNvPr id="607" name="線條"/>
          <p:cNvSpPr/>
          <p:nvPr/>
        </p:nvSpPr>
        <p:spPr>
          <a:xfrm flipV="1">
            <a:off x="10004528" y="6812983"/>
            <a:ext cx="1" cy="325289"/>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08" name="吃午饭"/>
          <p:cNvSpPr txBox="1"/>
          <p:nvPr/>
        </p:nvSpPr>
        <p:spPr>
          <a:xfrm>
            <a:off x="6129322" y="6462594"/>
            <a:ext cx="10287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pPr/>
            <a:r>
              <a:t>吃午饭</a:t>
            </a:r>
          </a:p>
        </p:txBody>
      </p:sp>
      <p:grpSp>
        <p:nvGrpSpPr>
          <p:cNvPr id="612" name="群組"/>
          <p:cNvGrpSpPr/>
          <p:nvPr/>
        </p:nvGrpSpPr>
        <p:grpSpPr>
          <a:xfrm>
            <a:off x="5186853" y="5969068"/>
            <a:ext cx="2733850" cy="1801078"/>
            <a:chOff x="0" y="0"/>
            <a:chExt cx="2733848" cy="1801077"/>
          </a:xfrm>
        </p:grpSpPr>
        <p:sp>
          <p:nvSpPr>
            <p:cNvPr id="609" name="中午"/>
            <p:cNvSpPr txBox="1"/>
            <p:nvPr/>
          </p:nvSpPr>
          <p:spPr>
            <a:xfrm>
              <a:off x="-1" y="-1"/>
              <a:ext cx="92710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vl1pPr>
            </a:lstStyle>
            <a:p>
              <a:pPr/>
              <a:r>
                <a:t>中午</a:t>
              </a:r>
            </a:p>
          </p:txBody>
        </p:sp>
        <p:sp>
          <p:nvSpPr>
            <p:cNvPr id="610" name="12pm"/>
            <p:cNvSpPr txBox="1"/>
            <p:nvPr/>
          </p:nvSpPr>
          <p:spPr>
            <a:xfrm>
              <a:off x="95055" y="1340018"/>
              <a:ext cx="915620"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defRPr>
              </a:lvl1pPr>
            </a:lstStyle>
            <a:p>
              <a:pPr/>
              <a:r>
                <a:t>12pm</a:t>
              </a:r>
            </a:p>
          </p:txBody>
        </p:sp>
        <p:sp>
          <p:nvSpPr>
            <p:cNvPr id="611" name="1pm"/>
            <p:cNvSpPr txBox="1"/>
            <p:nvPr/>
          </p:nvSpPr>
          <p:spPr>
            <a:xfrm>
              <a:off x="1987698" y="1340018"/>
              <a:ext cx="746151"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defRPr>
              </a:lvl1pPr>
            </a:lstStyle>
            <a:p>
              <a:pPr/>
              <a:r>
                <a:t>1pm</a:t>
              </a:r>
            </a:p>
          </p:txBody>
        </p:sp>
      </p:grpSp>
      <p:grpSp>
        <p:nvGrpSpPr>
          <p:cNvPr id="615" name="群組"/>
          <p:cNvGrpSpPr/>
          <p:nvPr/>
        </p:nvGrpSpPr>
        <p:grpSpPr>
          <a:xfrm>
            <a:off x="9490178" y="6129856"/>
            <a:ext cx="1028701" cy="1640290"/>
            <a:chOff x="0" y="0"/>
            <a:chExt cx="1028700" cy="1640289"/>
          </a:xfrm>
        </p:grpSpPr>
        <p:sp>
          <p:nvSpPr>
            <p:cNvPr id="613" name="去学校"/>
            <p:cNvSpPr txBox="1"/>
            <p:nvPr/>
          </p:nvSpPr>
          <p:spPr>
            <a:xfrm>
              <a:off x="-1" y="0"/>
              <a:ext cx="1028701"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去学校</a:t>
              </a:r>
            </a:p>
          </p:txBody>
        </p:sp>
        <p:sp>
          <p:nvSpPr>
            <p:cNvPr id="614" name="2pm"/>
            <p:cNvSpPr txBox="1"/>
            <p:nvPr/>
          </p:nvSpPr>
          <p:spPr>
            <a:xfrm>
              <a:off x="141274" y="1179230"/>
              <a:ext cx="746152"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defRPr>
              </a:lvl1pPr>
            </a:lstStyle>
            <a:p>
              <a:pPr/>
              <a:r>
                <a:t>2pm</a:t>
              </a:r>
            </a:p>
          </p:txBody>
        </p:sp>
      </p:grpSp>
      <p:sp>
        <p:nvSpPr>
          <p:cNvPr id="616" name="去学校"/>
          <p:cNvSpPr txBox="1"/>
          <p:nvPr/>
        </p:nvSpPr>
        <p:spPr>
          <a:xfrm>
            <a:off x="9280628" y="5182484"/>
            <a:ext cx="1447801" cy="723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去学校</a:t>
            </a:r>
          </a:p>
        </p:txBody>
      </p:sp>
      <p:sp>
        <p:nvSpPr>
          <p:cNvPr id="617" name="吃午饭"/>
          <p:cNvSpPr txBox="1"/>
          <p:nvPr/>
        </p:nvSpPr>
        <p:spPr>
          <a:xfrm>
            <a:off x="3786611" y="5182484"/>
            <a:ext cx="144780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吃午饭</a:t>
            </a:r>
          </a:p>
        </p:txBody>
      </p:sp>
      <p:sp>
        <p:nvSpPr>
          <p:cNvPr id="618" name="He"/>
          <p:cNvSpPr txBox="1"/>
          <p:nvPr/>
        </p:nvSpPr>
        <p:spPr>
          <a:xfrm>
            <a:off x="2000382" y="1866444"/>
            <a:ext cx="648717"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He</a:t>
            </a:r>
          </a:p>
        </p:txBody>
      </p:sp>
      <p:sp>
        <p:nvSpPr>
          <p:cNvPr id="619" name="1"/>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1</a:t>
            </a:r>
          </a:p>
        </p:txBody>
      </p:sp>
      <p:sp>
        <p:nvSpPr>
          <p:cNvPr id="620" name="箭頭"/>
          <p:cNvSpPr/>
          <p:nvPr/>
        </p:nvSpPr>
        <p:spPr>
          <a:xfrm>
            <a:off x="4194997" y="3505443"/>
            <a:ext cx="1270001" cy="1270001"/>
          </a:xfrm>
          <a:prstGeom prst="rightArrow">
            <a:avLst>
              <a:gd name="adj1" fmla="val 32000"/>
              <a:gd name="adj2" fmla="val 64000"/>
            </a:avLst>
          </a:prstGeom>
          <a:solidFill>
            <a:schemeClr val="accent4">
              <a:hueOff val="-461056"/>
              <a:satOff val="4338"/>
              <a:lumOff val="-10225"/>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623" name="群組"/>
          <p:cNvGrpSpPr/>
          <p:nvPr/>
        </p:nvGrpSpPr>
        <p:grpSpPr>
          <a:xfrm>
            <a:off x="2736167" y="8044870"/>
            <a:ext cx="6261101" cy="1241128"/>
            <a:chOff x="0" y="0"/>
            <a:chExt cx="6261100" cy="1241126"/>
          </a:xfrm>
        </p:grpSpPr>
        <p:sp>
          <p:nvSpPr>
            <p:cNvPr id="621" name="中午他吃了午饭去学校。"/>
            <p:cNvSpPr txBox="1"/>
            <p:nvPr/>
          </p:nvSpPr>
          <p:spPr>
            <a:xfrm>
              <a:off x="-1" y="0"/>
              <a:ext cx="6261101"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400"/>
              </a:pPr>
              <a:r>
                <a:t>中午他</a:t>
              </a:r>
              <a:r>
                <a:rPr>
                  <a:solidFill>
                    <a:srgbClr val="FF2600"/>
                  </a:solidFill>
                </a:rPr>
                <a:t>吃了</a:t>
              </a:r>
              <a:r>
                <a:t>午饭去学校。</a:t>
              </a:r>
            </a:p>
          </p:txBody>
        </p:sp>
        <p:sp>
          <p:nvSpPr>
            <p:cNvPr id="622" name="zhōngwǔ tā chīle wǔfàn qù xuéxiào."/>
            <p:cNvSpPr txBox="1"/>
            <p:nvPr/>
          </p:nvSpPr>
          <p:spPr>
            <a:xfrm>
              <a:off x="125945" y="804731"/>
              <a:ext cx="4853301"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457200">
                <a:defRPr sz="2200">
                  <a:solidFill>
                    <a:srgbClr val="797979"/>
                  </a:solidFill>
                  <a:latin typeface="Arial"/>
                  <a:ea typeface="Arial"/>
                  <a:cs typeface="Arial"/>
                  <a:sym typeface="Arial"/>
                </a:defRPr>
              </a:pPr>
              <a:r>
                <a:t>zhōngwǔ tā chīle wǔfàn qù </a:t>
              </a:r>
              <a:r>
                <a:rPr>
                  <a:latin typeface="Helvetica Neue"/>
                  <a:ea typeface="Helvetica Neue"/>
                  <a:cs typeface="Helvetica Neue"/>
                  <a:sym typeface="Helvetica Neue"/>
                </a:rPr>
                <a:t>xuéxiào</a:t>
              </a:r>
              <a:r>
                <a:t>.</a:t>
              </a:r>
            </a:p>
          </p:txBody>
        </p:sp>
      </p:grpSp>
      <p:sp>
        <p:nvSpPr>
          <p:cNvPr id="624" name="12pm"/>
          <p:cNvSpPr txBox="1"/>
          <p:nvPr/>
        </p:nvSpPr>
        <p:spPr>
          <a:xfrm>
            <a:off x="3580790" y="4640594"/>
            <a:ext cx="91562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12pm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17"/>
                                        </p:tgtEl>
                                        <p:attrNameLst>
                                          <p:attrName>style.visibility</p:attrName>
                                        </p:attrNameLst>
                                      </p:cBhvr>
                                      <p:to>
                                        <p:strVal val="visible"/>
                                      </p:to>
                                    </p:set>
                                    <p:animEffect filter="dissolve" transition="in">
                                      <p:cBhvr>
                                        <p:cTn id="7" dur="500"/>
                                        <p:tgtEl>
                                          <p:spTgt spid="61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16"/>
                                        </p:tgtEl>
                                        <p:attrNameLst>
                                          <p:attrName>style.visibility</p:attrName>
                                        </p:attrNameLst>
                                      </p:cBhvr>
                                      <p:to>
                                        <p:strVal val="visible"/>
                                      </p:to>
                                    </p:set>
                                    <p:animEffect filter="dissolve" transition="in">
                                      <p:cBhvr>
                                        <p:cTn id="12" dur="500"/>
                                        <p:tgtEl>
                                          <p:spTgt spid="61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12"/>
                                        </p:tgtEl>
                                        <p:attrNameLst>
                                          <p:attrName>style.visibility</p:attrName>
                                        </p:attrNameLst>
                                      </p:cBhvr>
                                      <p:to>
                                        <p:strVal val="visible"/>
                                      </p:to>
                                    </p:set>
                                    <p:animEffect filter="dissolve" transition="in">
                                      <p:cBhvr>
                                        <p:cTn id="17" dur="500"/>
                                        <p:tgtEl>
                                          <p:spTgt spid="61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25"/>
                                        </p:tgtEl>
                                        <p:attrNameLst>
                                          <p:attrName>style.visibility</p:attrName>
                                        </p:attrNameLst>
                                      </p:cBhvr>
                                      <p:to>
                                        <p:strVal val="visible"/>
                                      </p:to>
                                    </p:set>
                                    <p:animEffect filter="dissolve" transition="in">
                                      <p:cBhvr>
                                        <p:cTn id="22" dur="500"/>
                                        <p:tgtEl>
                                          <p:spTgt spid="62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08"/>
                                        </p:tgtEl>
                                        <p:attrNameLst>
                                          <p:attrName>style.visibility</p:attrName>
                                        </p:attrNameLst>
                                      </p:cBhvr>
                                      <p:to>
                                        <p:strVal val="visible"/>
                                      </p:to>
                                    </p:set>
                                    <p:animEffect filter="dissolve" transition="in">
                                      <p:cBhvr>
                                        <p:cTn id="27" dur="500"/>
                                        <p:tgtEl>
                                          <p:spTgt spid="60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15"/>
                                        </p:tgtEl>
                                        <p:attrNameLst>
                                          <p:attrName>style.visibility</p:attrName>
                                        </p:attrNameLst>
                                      </p:cBhvr>
                                      <p:to>
                                        <p:strVal val="visible"/>
                                      </p:to>
                                    </p:set>
                                    <p:animEffect filter="dissolve" transition="in">
                                      <p:cBhvr>
                                        <p:cTn id="32" dur="500"/>
                                        <p:tgtEl>
                                          <p:spTgt spid="61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23"/>
                                        </p:tgtEl>
                                        <p:attrNameLst>
                                          <p:attrName>style.visibility</p:attrName>
                                        </p:attrNameLst>
                                      </p:cBhvr>
                                      <p:to>
                                        <p:strVal val="visible"/>
                                      </p:to>
                                    </p:set>
                                    <p:animEffect filter="dissolve" transition="in">
                                      <p:cBhvr>
                                        <p:cTn id="37" dur="5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8" grpId="5"/>
      <p:bldP build="whole" bldLvl="1" animBg="1" rev="0" advAuto="0" spid="623" grpId="7"/>
      <p:bldP build="whole" bldLvl="1" animBg="1" rev="0" advAuto="0" spid="617" grpId="1"/>
      <p:bldP build="whole" bldLvl="1" animBg="1" rev="0" advAuto="0" spid="616" grpId="2"/>
      <p:bldP build="whole" bldLvl="1" animBg="1" rev="0" advAuto="0" spid="625" grpId="4"/>
      <p:bldP build="whole" bldLvl="1" animBg="1" rev="0" advAuto="0" spid="615" grpId="6"/>
      <p:bldP build="whole" bldLvl="1" animBg="1" rev="0" advAuto="0" spid="612" grpId="3"/>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了"/>
          <p:cNvSpPr txBox="1"/>
          <p:nvPr/>
        </p:nvSpPr>
        <p:spPr>
          <a:xfrm>
            <a:off x="717549" y="628649"/>
            <a:ext cx="1016001"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了</a:t>
            </a:r>
          </a:p>
        </p:txBody>
      </p:sp>
      <p:sp>
        <p:nvSpPr>
          <p:cNvPr id="628" name="When 了 occurs at the end of a sentence, it may signify a new situation, some kind of change, or the occurrence or realization of an event or state."/>
          <p:cNvSpPr txBox="1"/>
          <p:nvPr/>
        </p:nvSpPr>
        <p:spPr>
          <a:xfrm>
            <a:off x="2297186" y="747544"/>
            <a:ext cx="1025212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500"/>
            </a:pPr>
            <a:r>
              <a:rPr>
                <a:solidFill>
                  <a:srgbClr val="FF2600"/>
                </a:solidFill>
              </a:rPr>
              <a:t>When 了 occurs at the end of a sentence, it may signify a new situation</a:t>
            </a:r>
            <a:r>
              <a:t>, some kind of change, or the occurrence or realization of an event or state.</a:t>
            </a:r>
          </a:p>
        </p:txBody>
      </p:sp>
      <p:sp>
        <p:nvSpPr>
          <p:cNvPr id="629" name="2"/>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2</a:t>
            </a:r>
          </a:p>
        </p:txBody>
      </p:sp>
      <p:pic>
        <p:nvPicPr>
          <p:cNvPr id="630" name="70308054_530201414416736_4623522578927976448_n.jpg" descr="70308054_530201414416736_4623522578927976448_n.jpg"/>
          <p:cNvPicPr>
            <a:picLocks noChangeAspect="1"/>
          </p:cNvPicPr>
          <p:nvPr/>
        </p:nvPicPr>
        <p:blipFill>
          <a:blip r:embed="rId2">
            <a:extLst/>
          </a:blip>
          <a:stretch>
            <a:fillRect/>
          </a:stretch>
        </p:blipFill>
        <p:spPr>
          <a:xfrm>
            <a:off x="134185" y="3503786"/>
            <a:ext cx="5862289" cy="4407574"/>
          </a:xfrm>
          <a:prstGeom prst="rect">
            <a:avLst/>
          </a:prstGeom>
          <a:ln w="12700">
            <a:miter lim="400000"/>
          </a:ln>
        </p:spPr>
      </p:pic>
      <p:pic>
        <p:nvPicPr>
          <p:cNvPr id="631" name="20171025172814_9_03.jpg" descr="20171025172814_9_03.jpg"/>
          <p:cNvPicPr>
            <a:picLocks noChangeAspect="1"/>
          </p:cNvPicPr>
          <p:nvPr/>
        </p:nvPicPr>
        <p:blipFill>
          <a:blip r:embed="rId3">
            <a:extLst/>
          </a:blip>
          <a:stretch>
            <a:fillRect/>
          </a:stretch>
        </p:blipFill>
        <p:spPr>
          <a:xfrm>
            <a:off x="6218695" y="3529858"/>
            <a:ext cx="6533143" cy="4355430"/>
          </a:xfrm>
          <a:prstGeom prst="rect">
            <a:avLst/>
          </a:prstGeom>
          <a:ln w="12700">
            <a:miter lim="400000"/>
          </a:ln>
        </p:spPr>
      </p:pic>
      <p:sp>
        <p:nvSpPr>
          <p:cNvPr id="632" name="箭頭"/>
          <p:cNvSpPr/>
          <p:nvPr/>
        </p:nvSpPr>
        <p:spPr>
          <a:xfrm>
            <a:off x="5613400" y="5562600"/>
            <a:ext cx="1270000" cy="901700"/>
          </a:xfrm>
          <a:prstGeom prst="rightArrow">
            <a:avLst>
              <a:gd name="adj1" fmla="val 32000"/>
              <a:gd name="adj2" fmla="val 90141"/>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635" name="群組"/>
          <p:cNvGrpSpPr/>
          <p:nvPr/>
        </p:nvGrpSpPr>
        <p:grpSpPr>
          <a:xfrm>
            <a:off x="8285116" y="1930680"/>
            <a:ext cx="2400301" cy="1297418"/>
            <a:chOff x="0" y="0"/>
            <a:chExt cx="2400300" cy="1297417"/>
          </a:xfrm>
        </p:grpSpPr>
        <p:sp>
          <p:nvSpPr>
            <p:cNvPr id="633" name="下雪了！"/>
            <p:cNvSpPr txBox="1"/>
            <p:nvPr/>
          </p:nvSpPr>
          <p:spPr>
            <a:xfrm>
              <a:off x="0" y="0"/>
              <a:ext cx="2400301"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500"/>
              </a:pPr>
              <a:r>
                <a:t>下雪</a:t>
              </a:r>
              <a:r>
                <a:rPr>
                  <a:solidFill>
                    <a:schemeClr val="accent5">
                      <a:hueOff val="-82419"/>
                      <a:satOff val="-9513"/>
                      <a:lumOff val="-16343"/>
                    </a:schemeClr>
                  </a:solidFill>
                </a:rPr>
                <a:t>了</a:t>
              </a:r>
              <a:r>
                <a:t>！</a:t>
              </a:r>
            </a:p>
          </p:txBody>
        </p:sp>
        <p:sp>
          <p:nvSpPr>
            <p:cNvPr id="634" name="xiàxuě le!"/>
            <p:cNvSpPr txBox="1"/>
            <p:nvPr/>
          </p:nvSpPr>
          <p:spPr>
            <a:xfrm>
              <a:off x="234896" y="861021"/>
              <a:ext cx="1360704"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200">
                  <a:solidFill>
                    <a:srgbClr val="797979"/>
                  </a:solidFill>
                </a:defRPr>
              </a:lvl1pPr>
            </a:lstStyle>
            <a:p>
              <a:pPr/>
              <a:r>
                <a:t>xiàxuě le!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35"/>
                                        </p:tgtEl>
                                        <p:attrNameLst>
                                          <p:attrName>style.visibility</p:attrName>
                                        </p:attrNameLst>
                                      </p:cBhvr>
                                      <p:to>
                                        <p:strVal val="visible"/>
                                      </p:to>
                                    </p:set>
                                    <p:animEffect filter="dissolve" transition="in">
                                      <p:cBhvr>
                                        <p:cTn id="7"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了"/>
          <p:cNvSpPr txBox="1"/>
          <p:nvPr/>
        </p:nvSpPr>
        <p:spPr>
          <a:xfrm>
            <a:off x="717549" y="628649"/>
            <a:ext cx="1016001"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了</a:t>
            </a:r>
          </a:p>
        </p:txBody>
      </p:sp>
      <p:sp>
        <p:nvSpPr>
          <p:cNvPr id="638" name="2"/>
          <p:cNvSpPr/>
          <p:nvPr/>
        </p:nvSpPr>
        <p:spPr>
          <a:xfrm>
            <a:off x="88875" y="160639"/>
            <a:ext cx="584201" cy="558801"/>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2</a:t>
            </a:r>
          </a:p>
        </p:txBody>
      </p:sp>
      <p:pic>
        <p:nvPicPr>
          <p:cNvPr id="639" name="69930420_425434804762043_5437871248950427648_n.jpg" descr="69930420_425434804762043_5437871248950427648_n.jpg"/>
          <p:cNvPicPr>
            <a:picLocks noChangeAspect="1"/>
          </p:cNvPicPr>
          <p:nvPr/>
        </p:nvPicPr>
        <p:blipFill>
          <a:blip r:embed="rId2">
            <a:extLst/>
          </a:blip>
          <a:stretch>
            <a:fillRect/>
          </a:stretch>
        </p:blipFill>
        <p:spPr>
          <a:xfrm>
            <a:off x="222973" y="4386576"/>
            <a:ext cx="5779641" cy="4334731"/>
          </a:xfrm>
          <a:prstGeom prst="rect">
            <a:avLst/>
          </a:prstGeom>
          <a:ln w="12700">
            <a:miter lim="400000"/>
          </a:ln>
        </p:spPr>
      </p:pic>
      <p:sp>
        <p:nvSpPr>
          <p:cNvPr id="640" name="开学了！"/>
          <p:cNvSpPr txBox="1"/>
          <p:nvPr/>
        </p:nvSpPr>
        <p:spPr>
          <a:xfrm>
            <a:off x="1633243" y="2882022"/>
            <a:ext cx="2959101"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2600"/>
                </a:solidFill>
              </a:defRPr>
            </a:lvl1pPr>
          </a:lstStyle>
          <a:p>
            <a:pPr>
              <a:defRPr>
                <a:solidFill>
                  <a:srgbClr val="000000"/>
                </a:solidFill>
              </a:defRPr>
            </a:pPr>
            <a:r>
              <a:rPr>
                <a:solidFill>
                  <a:srgbClr val="FF2600"/>
                </a:solidFill>
              </a:rPr>
              <a:t>开学了！</a:t>
            </a:r>
          </a:p>
        </p:txBody>
      </p:sp>
      <p:sp>
        <p:nvSpPr>
          <p:cNvPr id="641" name="When 了 occurs at the end of a sentence, it may signify a new situation, some kind of change, or the occurrence or realization of an event or state."/>
          <p:cNvSpPr txBox="1"/>
          <p:nvPr/>
        </p:nvSpPr>
        <p:spPr>
          <a:xfrm>
            <a:off x="2297186" y="747544"/>
            <a:ext cx="1025212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500"/>
            </a:pPr>
            <a:r>
              <a:rPr>
                <a:solidFill>
                  <a:srgbClr val="FF2600"/>
                </a:solidFill>
              </a:rPr>
              <a:t>When 了 occurs at the end of a sentence, it may signify a new situation</a:t>
            </a:r>
            <a:r>
              <a:t>, some kind of change, or the occurrence or realization of an event or state.</a:t>
            </a:r>
          </a:p>
        </p:txBody>
      </p:sp>
      <p:grpSp>
        <p:nvGrpSpPr>
          <p:cNvPr id="645" name="群組"/>
          <p:cNvGrpSpPr/>
          <p:nvPr/>
        </p:nvGrpSpPr>
        <p:grpSpPr>
          <a:xfrm>
            <a:off x="6366398" y="4347995"/>
            <a:ext cx="6523504" cy="4018479"/>
            <a:chOff x="0" y="0"/>
            <a:chExt cx="6523503" cy="4018478"/>
          </a:xfrm>
        </p:grpSpPr>
        <p:pic>
          <p:nvPicPr>
            <p:cNvPr id="642" name="錢有很多用途.jpg" descr="錢有很多用途.jpg"/>
            <p:cNvPicPr>
              <a:picLocks noChangeAspect="1"/>
            </p:cNvPicPr>
            <p:nvPr/>
          </p:nvPicPr>
          <p:blipFill>
            <a:blip r:embed="rId3">
              <a:extLst/>
            </a:blip>
            <a:stretch>
              <a:fillRect/>
            </a:stretch>
          </p:blipFill>
          <p:spPr>
            <a:xfrm>
              <a:off x="0" y="97127"/>
              <a:ext cx="6523504" cy="3921352"/>
            </a:xfrm>
            <a:prstGeom prst="rect">
              <a:avLst/>
            </a:prstGeom>
            <a:ln w="12700" cap="flat">
              <a:noFill/>
              <a:miter lim="400000"/>
            </a:ln>
            <a:effectLst/>
          </p:spPr>
        </p:pic>
        <p:sp>
          <p:nvSpPr>
            <p:cNvPr id="643" name="Over"/>
            <p:cNvSpPr txBox="1"/>
            <p:nvPr/>
          </p:nvSpPr>
          <p:spPr>
            <a:xfrm>
              <a:off x="2290831" y="137043"/>
              <a:ext cx="1406462" cy="7835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500"/>
              </a:lvl1pPr>
            </a:lstStyle>
            <a:p>
              <a:pPr/>
              <a:r>
                <a:t>Over</a:t>
              </a:r>
            </a:p>
          </p:txBody>
        </p:sp>
        <p:sp>
          <p:nvSpPr>
            <p:cNvPr id="644" name="😭"/>
            <p:cNvSpPr txBox="1"/>
            <p:nvPr/>
          </p:nvSpPr>
          <p:spPr>
            <a:xfrm>
              <a:off x="3601883" y="-1"/>
              <a:ext cx="1406462" cy="1257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z="6900">
                  <a:latin typeface="Apple Color Emoji"/>
                  <a:ea typeface="Apple Color Emoji"/>
                  <a:cs typeface="Apple Color Emoji"/>
                  <a:sym typeface="Apple Color Emoji"/>
                </a:defRPr>
              </a:lvl1pPr>
            </a:lstStyle>
            <a:p>
              <a:pPr/>
              <a:r>
                <a:t>😭</a:t>
              </a:r>
            </a:p>
          </p:txBody>
        </p:sp>
      </p:grpSp>
      <p:grpSp>
        <p:nvGrpSpPr>
          <p:cNvPr id="648" name="群組"/>
          <p:cNvGrpSpPr/>
          <p:nvPr/>
        </p:nvGrpSpPr>
        <p:grpSpPr>
          <a:xfrm>
            <a:off x="7437399" y="2475622"/>
            <a:ext cx="4381501" cy="1545121"/>
            <a:chOff x="0" y="0"/>
            <a:chExt cx="4381500" cy="1545120"/>
          </a:xfrm>
        </p:grpSpPr>
        <p:sp>
          <p:nvSpPr>
            <p:cNvPr id="646" name="暑假结束了！"/>
            <p:cNvSpPr txBox="1"/>
            <p:nvPr/>
          </p:nvSpPr>
          <p:spPr>
            <a:xfrm>
              <a:off x="-1" y="-1"/>
              <a:ext cx="4381501"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5600"/>
              </a:pPr>
              <a:r>
                <a:t>暑假</a:t>
              </a:r>
              <a:r>
                <a:rPr>
                  <a:solidFill>
                    <a:srgbClr val="FF2600"/>
                  </a:solidFill>
                </a:rPr>
                <a:t>结束了</a:t>
              </a:r>
              <a:r>
                <a:t>！</a:t>
              </a:r>
            </a:p>
          </p:txBody>
        </p:sp>
        <p:sp>
          <p:nvSpPr>
            <p:cNvPr id="647" name="shǔjià jiéshùle!"/>
            <p:cNvSpPr txBox="1"/>
            <p:nvPr/>
          </p:nvSpPr>
          <p:spPr>
            <a:xfrm>
              <a:off x="350081" y="1022034"/>
              <a:ext cx="2629104" cy="52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457200">
                <a:defRPr sz="2800">
                  <a:solidFill>
                    <a:srgbClr val="797979"/>
                  </a:solidFill>
                </a:defRPr>
              </a:lvl1pPr>
            </a:lstStyle>
            <a:p>
              <a:pPr/>
              <a:r>
                <a:t>shǔjià jiéshùle!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39"/>
                                        </p:tgtEl>
                                        <p:attrNameLst>
                                          <p:attrName>style.visibility</p:attrName>
                                        </p:attrNameLst>
                                      </p:cBhvr>
                                      <p:to>
                                        <p:strVal val="visible"/>
                                      </p:to>
                                    </p:set>
                                    <p:animEffect filter="dissolve" transition="in">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40"/>
                                        </p:tgtEl>
                                        <p:attrNameLst>
                                          <p:attrName>style.visibility</p:attrName>
                                        </p:attrNameLst>
                                      </p:cBhvr>
                                      <p:to>
                                        <p:strVal val="visible"/>
                                      </p:to>
                                    </p:set>
                                    <p:animEffect filter="dissolve" transition="in">
                                      <p:cBhvr>
                                        <p:cTn id="12" dur="500"/>
                                        <p:tgtEl>
                                          <p:spTgt spid="6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45"/>
                                        </p:tgtEl>
                                        <p:attrNameLst>
                                          <p:attrName>style.visibility</p:attrName>
                                        </p:attrNameLst>
                                      </p:cBhvr>
                                      <p:to>
                                        <p:strVal val="visible"/>
                                      </p:to>
                                    </p:set>
                                    <p:animEffect filter="dissolve" transition="in">
                                      <p:cBhvr>
                                        <p:cTn id="17" dur="500"/>
                                        <p:tgtEl>
                                          <p:spTgt spid="64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48"/>
                                        </p:tgtEl>
                                        <p:attrNameLst>
                                          <p:attrName>style.visibility</p:attrName>
                                        </p:attrNameLst>
                                      </p:cBhvr>
                                      <p:to>
                                        <p:strVal val="visible"/>
                                      </p:to>
                                    </p:set>
                                    <p:animEffect filter="dissolve" transition="in">
                                      <p:cBhvr>
                                        <p:cTn id="22" dur="5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0" grpId="2"/>
      <p:bldP build="whole" bldLvl="1" animBg="1" rev="0" advAuto="0" spid="639" grpId="1"/>
      <p:bldP build="whole" bldLvl="1" animBg="1" rev="0" advAuto="0" spid="648" grpId="4"/>
      <p:bldP build="whole" bldLvl="1" animBg="1" rev="0" advAuto="0" spid="645" grpId="3"/>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圖片 3" descr="圖片 3"/>
          <p:cNvPicPr>
            <a:picLocks noChangeAspect="1"/>
          </p:cNvPicPr>
          <p:nvPr/>
        </p:nvPicPr>
        <p:blipFill>
          <a:blip r:embed="rId2">
            <a:extLst/>
          </a:blip>
          <a:stretch>
            <a:fillRect/>
          </a:stretch>
        </p:blipFill>
        <p:spPr>
          <a:xfrm>
            <a:off x="-114300" y="-79609"/>
            <a:ext cx="13004869" cy="8113666"/>
          </a:xfrm>
          <a:prstGeom prst="rect">
            <a:avLst/>
          </a:prstGeom>
          <a:ln w="12700">
            <a:miter lim="400000"/>
          </a:ln>
        </p:spPr>
      </p:pic>
      <p:pic>
        <p:nvPicPr>
          <p:cNvPr id="651" name="圖片 4" descr="圖片 4"/>
          <p:cNvPicPr>
            <a:picLocks noChangeAspect="1"/>
          </p:cNvPicPr>
          <p:nvPr/>
        </p:nvPicPr>
        <p:blipFill>
          <a:blip r:embed="rId3">
            <a:extLst/>
          </a:blip>
          <a:stretch>
            <a:fillRect/>
          </a:stretch>
        </p:blipFill>
        <p:spPr>
          <a:xfrm>
            <a:off x="6913015" y="4626273"/>
            <a:ext cx="3828205" cy="4711636"/>
          </a:xfrm>
          <a:prstGeom prst="rect">
            <a:avLst/>
          </a:prstGeom>
          <a:ln w="12700">
            <a:miter lim="400000"/>
          </a:ln>
        </p:spPr>
      </p:pic>
      <p:sp>
        <p:nvSpPr>
          <p:cNvPr id="652" name="下课了！"/>
          <p:cNvSpPr txBox="1"/>
          <p:nvPr/>
        </p:nvSpPr>
        <p:spPr>
          <a:xfrm>
            <a:off x="3016249" y="3765550"/>
            <a:ext cx="5295901" cy="191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200">
                <a:solidFill>
                  <a:srgbClr val="FFFFFF"/>
                </a:solidFill>
              </a:defRPr>
            </a:lvl1pPr>
          </a:lstStyle>
          <a:p>
            <a:pPr/>
            <a:r>
              <a:t>下课了！</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第一课 开学…"/>
          <p:cNvSpPr txBox="1"/>
          <p:nvPr>
            <p:ph type="ctrTitle"/>
          </p:nvPr>
        </p:nvSpPr>
        <p:spPr>
          <a:xfrm>
            <a:off x="1257300" y="-1155700"/>
            <a:ext cx="9807774" cy="3043139"/>
          </a:xfrm>
          <a:prstGeom prst="rect">
            <a:avLst/>
          </a:prstGeom>
        </p:spPr>
        <p:txBody>
          <a:bodyPr/>
          <a:lstStyle/>
          <a:p>
            <a:pPr>
              <a:defRPr sz="5400"/>
            </a:pPr>
            <a:r>
              <a:t>第一课 开学</a:t>
            </a:r>
          </a:p>
          <a:p>
            <a:pPr>
              <a:defRPr sz="5400"/>
            </a:pPr>
            <a:r>
              <a:t> </a:t>
            </a:r>
            <a:r>
              <a:rPr sz="4100"/>
              <a:t>dì yī kè    kāixué</a:t>
            </a:r>
          </a:p>
        </p:txBody>
      </p:sp>
      <p:pic>
        <p:nvPicPr>
          <p:cNvPr id="655" name="69930420_425434804762043_5437871248950427648_n.jpg" descr="69930420_425434804762043_5437871248950427648_n.jpg"/>
          <p:cNvPicPr>
            <a:picLocks noChangeAspect="1"/>
          </p:cNvPicPr>
          <p:nvPr/>
        </p:nvPicPr>
        <p:blipFill>
          <a:blip r:embed="rId2">
            <a:extLst/>
          </a:blip>
          <a:stretch>
            <a:fillRect/>
          </a:stretch>
        </p:blipFill>
        <p:spPr>
          <a:xfrm>
            <a:off x="2068568" y="2036905"/>
            <a:ext cx="7987174" cy="5990380"/>
          </a:xfrm>
          <a:prstGeom prst="rect">
            <a:avLst/>
          </a:prstGeom>
          <a:ln w="12700">
            <a:miter lim="400000"/>
          </a:ln>
        </p:spPr>
      </p:pic>
      <p:sp>
        <p:nvSpPr>
          <p:cNvPr id="656" name="郑学懿…"/>
          <p:cNvSpPr txBox="1"/>
          <p:nvPr/>
        </p:nvSpPr>
        <p:spPr>
          <a:xfrm>
            <a:off x="4034243" y="8176752"/>
            <a:ext cx="2447114" cy="14879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rPr sz="5400"/>
              <a:t>郑学懿</a:t>
            </a:r>
            <a:endParaRPr sz="5400"/>
          </a:p>
          <a:p>
            <a:pPr>
              <a:defRPr sz="3200"/>
            </a:pPr>
            <a:r>
              <a:rPr sz="2900"/>
              <a:t>Zhèng Xué Yì</a:t>
            </a:r>
          </a:p>
        </p:txBody>
      </p:sp>
      <p:sp>
        <p:nvSpPr>
          <p:cNvPr id="657" name="Email:s0911158177@gmail.com…"/>
          <p:cNvSpPr txBox="1"/>
          <p:nvPr/>
        </p:nvSpPr>
        <p:spPr>
          <a:xfrm>
            <a:off x="6813270" y="8438822"/>
            <a:ext cx="5474260" cy="963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Email:</a:t>
            </a:r>
            <a:r>
              <a:rPr u="sng">
                <a:hlinkClick r:id="rId3" invalidUrl="" action="" tgtFrame="" tooltip="" history="1" highlightClick="0" endSnd="0"/>
              </a:rPr>
              <a:t>s0911158177@gmail.com</a:t>
            </a:r>
          </a:p>
          <a:p>
            <a:pPr>
              <a:defRPr sz="2800"/>
            </a:pPr>
            <a:r>
              <a:rPr u="sng">
                <a:hlinkClick r:id="rId4" invalidUrl="" action="" tgtFrame="" tooltip="" history="1" highlightClick="0" endSnd="0"/>
              </a:rPr>
              <a:t>500734@mail.muni.cz</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Review"/>
          <p:cNvSpPr txBox="1"/>
          <p:nvPr/>
        </p:nvSpPr>
        <p:spPr>
          <a:xfrm>
            <a:off x="3865359" y="1587384"/>
            <a:ext cx="4994682" cy="1775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100"/>
            </a:lvl1pPr>
          </a:lstStyle>
          <a:p>
            <a:pPr/>
            <a:r>
              <a:t>Review</a:t>
            </a:r>
          </a:p>
        </p:txBody>
      </p:sp>
      <p:pic>
        <p:nvPicPr>
          <p:cNvPr id="660" name="1429691224-1739645703.jpg" descr="1429691224-1739645703.jpg"/>
          <p:cNvPicPr>
            <a:picLocks noChangeAspect="1"/>
          </p:cNvPicPr>
          <p:nvPr/>
        </p:nvPicPr>
        <p:blipFill>
          <a:blip r:embed="rId2">
            <a:extLst/>
          </a:blip>
          <a:stretch>
            <a:fillRect/>
          </a:stretch>
        </p:blipFill>
        <p:spPr>
          <a:xfrm>
            <a:off x="-404019" y="3980953"/>
            <a:ext cx="6096001" cy="5473701"/>
          </a:xfrm>
          <a:prstGeom prst="rect">
            <a:avLst/>
          </a:prstGeom>
          <a:ln w="12700">
            <a:miter lim="400000"/>
          </a:ln>
        </p:spPr>
      </p:pic>
      <p:sp>
        <p:nvSpPr>
          <p:cNvPr id="661" name="复习"/>
          <p:cNvSpPr txBox="1"/>
          <p:nvPr/>
        </p:nvSpPr>
        <p:spPr>
          <a:xfrm>
            <a:off x="4870450" y="3822700"/>
            <a:ext cx="2984501"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300"/>
            </a:lvl1pPr>
          </a:lstStyle>
          <a:p>
            <a:pPr/>
            <a:r>
              <a:t>复习</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3"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pic>
        <p:nvPicPr>
          <p:cNvPr id="664"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665"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pic>
        <p:nvPicPr>
          <p:cNvPr id="666" name="work_2.jpg" descr="work_2.jpg"/>
          <p:cNvPicPr>
            <a:picLocks noChangeAspect="1"/>
          </p:cNvPicPr>
          <p:nvPr/>
        </p:nvPicPr>
        <p:blipFill>
          <a:blip r:embed="rId5">
            <a:extLst/>
          </a:blip>
          <a:stretch>
            <a:fillRect/>
          </a:stretch>
        </p:blipFill>
        <p:spPr>
          <a:xfrm>
            <a:off x="7706205" y="5138070"/>
            <a:ext cx="4978390" cy="3439615"/>
          </a:xfrm>
          <a:prstGeom prst="rect">
            <a:avLst/>
          </a:prstGeom>
          <a:ln w="12700">
            <a:miter lim="400000"/>
          </a:ln>
        </p:spPr>
      </p:pic>
      <p:sp>
        <p:nvSpPr>
          <p:cNvPr id="667"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sp>
        <p:nvSpPr>
          <p:cNvPr id="668"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
        <p:nvSpPr>
          <p:cNvPr id="669" name="大学生…"/>
          <p:cNvSpPr txBox="1"/>
          <p:nvPr/>
        </p:nvSpPr>
        <p:spPr>
          <a:xfrm>
            <a:off x="5194712" y="6745700"/>
            <a:ext cx="2322958"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大学生</a:t>
            </a:r>
          </a:p>
          <a:p>
            <a:pPr>
              <a:defRPr sz="3000">
                <a:solidFill>
                  <a:srgbClr val="5B5B5B"/>
                </a:solidFill>
              </a:defRPr>
            </a:pPr>
            <a:r>
              <a:t>dàxuéshēng</a:t>
            </a:r>
          </a:p>
        </p:txBody>
      </p:sp>
      <p:sp>
        <p:nvSpPr>
          <p:cNvPr id="670" name="本科生…"/>
          <p:cNvSpPr txBox="1"/>
          <p:nvPr/>
        </p:nvSpPr>
        <p:spPr>
          <a:xfrm>
            <a:off x="5187664" y="8411365"/>
            <a:ext cx="2337055" cy="14367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本科生</a:t>
            </a:r>
          </a:p>
          <a:p>
            <a:pPr>
              <a:defRPr sz="3000">
                <a:solidFill>
                  <a:srgbClr val="5B5B5B"/>
                </a:solidFill>
              </a:defRPr>
            </a:pPr>
            <a:r>
              <a:t>běnkēshēng</a:t>
            </a:r>
          </a:p>
        </p:txBody>
      </p:sp>
      <p:sp>
        <p:nvSpPr>
          <p:cNvPr id="671" name="研究生…"/>
          <p:cNvSpPr txBox="1"/>
          <p:nvPr/>
        </p:nvSpPr>
        <p:spPr>
          <a:xfrm>
            <a:off x="10656573" y="8411365"/>
            <a:ext cx="2294764" cy="1436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研究生</a:t>
            </a:r>
          </a:p>
          <a:p>
            <a:pPr>
              <a:defRPr sz="3000">
                <a:solidFill>
                  <a:srgbClr val="505050"/>
                </a:solidFill>
              </a:defRPr>
            </a:pPr>
            <a:r>
              <a:t>yánjiūshēng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67"/>
                                        </p:tgtEl>
                                        <p:attrNameLst>
                                          <p:attrName>style.visibility</p:attrName>
                                        </p:attrNameLst>
                                      </p:cBhvr>
                                      <p:to>
                                        <p:strVal val="visible"/>
                                      </p:to>
                                    </p:set>
                                    <p:animEffect filter="dissolve" transition="in">
                                      <p:cBhvr>
                                        <p:cTn id="7" dur="5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64"/>
                                        </p:tgtEl>
                                        <p:attrNameLst>
                                          <p:attrName>style.visibility</p:attrName>
                                        </p:attrNameLst>
                                      </p:cBhvr>
                                      <p:to>
                                        <p:strVal val="visible"/>
                                      </p:to>
                                    </p:set>
                                    <p:animEffect filter="dissolve" transition="in">
                                      <p:cBhvr>
                                        <p:cTn id="12" dur="500"/>
                                        <p:tgtEl>
                                          <p:spTgt spid="6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68"/>
                                        </p:tgtEl>
                                        <p:attrNameLst>
                                          <p:attrName>style.visibility</p:attrName>
                                        </p:attrNameLst>
                                      </p:cBhvr>
                                      <p:to>
                                        <p:strVal val="visible"/>
                                      </p:to>
                                    </p:set>
                                    <p:animEffect filter="dissolve" transition="in">
                                      <p:cBhvr>
                                        <p:cTn id="17" dur="1000"/>
                                        <p:tgtEl>
                                          <p:spTgt spid="66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65"/>
                                        </p:tgtEl>
                                        <p:attrNameLst>
                                          <p:attrName>style.visibility</p:attrName>
                                        </p:attrNameLst>
                                      </p:cBhvr>
                                      <p:to>
                                        <p:strVal val="visible"/>
                                      </p:to>
                                    </p:set>
                                    <p:animEffect filter="dissolve" transition="in">
                                      <p:cBhvr>
                                        <p:cTn id="22" dur="500"/>
                                        <p:tgtEl>
                                          <p:spTgt spid="66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69"/>
                                        </p:tgtEl>
                                        <p:attrNameLst>
                                          <p:attrName>style.visibility</p:attrName>
                                        </p:attrNameLst>
                                      </p:cBhvr>
                                      <p:to>
                                        <p:strVal val="visible"/>
                                      </p:to>
                                    </p:set>
                                    <p:animEffect filter="dissolve" transition="in">
                                      <p:cBhvr>
                                        <p:cTn id="27" dur="500"/>
                                        <p:tgtEl>
                                          <p:spTgt spid="66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70"/>
                                        </p:tgtEl>
                                        <p:attrNameLst>
                                          <p:attrName>style.visibility</p:attrName>
                                        </p:attrNameLst>
                                      </p:cBhvr>
                                      <p:to>
                                        <p:strVal val="visible"/>
                                      </p:to>
                                    </p:set>
                                    <p:animEffect filter="dissolve" transition="in">
                                      <p:cBhvr>
                                        <p:cTn id="32" dur="500"/>
                                        <p:tgtEl>
                                          <p:spTgt spid="67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66"/>
                                        </p:tgtEl>
                                        <p:attrNameLst>
                                          <p:attrName>style.visibility</p:attrName>
                                        </p:attrNameLst>
                                      </p:cBhvr>
                                      <p:to>
                                        <p:strVal val="visible"/>
                                      </p:to>
                                    </p:set>
                                    <p:animEffect filter="dissolve" transition="in">
                                      <p:cBhvr>
                                        <p:cTn id="37" dur="500"/>
                                        <p:tgtEl>
                                          <p:spTgt spid="666"/>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8" fill="hold">
                                  <p:stCondLst>
                                    <p:cond delay="0"/>
                                  </p:stCondLst>
                                  <p:iterate type="el" backwards="0">
                                    <p:tmAbs val="0"/>
                                  </p:iterate>
                                  <p:childTnLst>
                                    <p:set>
                                      <p:cBhvr>
                                        <p:cTn id="41" fill="hold"/>
                                        <p:tgtEl>
                                          <p:spTgt spid="671"/>
                                        </p:tgtEl>
                                        <p:attrNameLst>
                                          <p:attrName>style.visibility</p:attrName>
                                        </p:attrNameLst>
                                      </p:cBhvr>
                                      <p:to>
                                        <p:strVal val="visible"/>
                                      </p:to>
                                    </p:set>
                                    <p:animEffect filter="dissolve" transition="in">
                                      <p:cBhvr>
                                        <p:cTn id="42" dur="5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9" grpId="5"/>
      <p:bldP build="whole" bldLvl="1" animBg="1" rev="0" advAuto="0" spid="666" grpId="7"/>
      <p:bldP build="whole" bldLvl="1" animBg="1" rev="0" advAuto="0" spid="670" grpId="6"/>
      <p:bldP build="whole" bldLvl="1" animBg="1" rev="0" advAuto="0" spid="668" grpId="3"/>
      <p:bldP build="whole" bldLvl="1" animBg="1" rev="0" advAuto="0" spid="664" grpId="2"/>
      <p:bldP build="whole" bldLvl="1" animBg="1" rev="0" advAuto="0" spid="671" grpId="8"/>
      <p:bldP build="whole" bldLvl="1" animBg="1" rev="0" advAuto="0" spid="665" grpId="4"/>
      <p:bldP build="whole" bldLvl="1" animBg="1" rev="0" advAuto="0" spid="667"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2015083106422721-1.jpg" descr="2015083106422721-1.jpg"/>
          <p:cNvPicPr>
            <a:picLocks noChangeAspect="1"/>
          </p:cNvPicPr>
          <p:nvPr/>
        </p:nvPicPr>
        <p:blipFill>
          <a:blip r:embed="rId2">
            <a:extLst/>
          </a:blip>
          <a:stretch>
            <a:fillRect/>
          </a:stretch>
        </p:blipFill>
        <p:spPr>
          <a:xfrm>
            <a:off x="1407180" y="3030036"/>
            <a:ext cx="9512418" cy="5649328"/>
          </a:xfrm>
          <a:prstGeom prst="rect">
            <a:avLst/>
          </a:prstGeom>
          <a:ln w="12700">
            <a:miter lim="400000"/>
          </a:ln>
        </p:spPr>
      </p:pic>
      <p:pic>
        <p:nvPicPr>
          <p:cNvPr id="674" name="330840-1G02R3314945.jpg" descr="330840-1G02R3314945.jpg"/>
          <p:cNvPicPr>
            <a:picLocks noChangeAspect="1"/>
          </p:cNvPicPr>
          <p:nvPr/>
        </p:nvPicPr>
        <p:blipFill>
          <a:blip r:embed="rId3">
            <a:extLst/>
          </a:blip>
          <a:stretch>
            <a:fillRect/>
          </a:stretch>
        </p:blipFill>
        <p:spPr>
          <a:xfrm>
            <a:off x="7086054" y="6497959"/>
            <a:ext cx="1353692" cy="1353692"/>
          </a:xfrm>
          <a:prstGeom prst="rect">
            <a:avLst/>
          </a:prstGeom>
          <a:ln w="12700">
            <a:miter lim="400000"/>
          </a:ln>
        </p:spPr>
      </p:pic>
      <p:grpSp>
        <p:nvGrpSpPr>
          <p:cNvPr id="677" name="群組"/>
          <p:cNvGrpSpPr/>
          <p:nvPr/>
        </p:nvGrpSpPr>
        <p:grpSpPr>
          <a:xfrm>
            <a:off x="4927991" y="539749"/>
            <a:ext cx="3737720" cy="1918710"/>
            <a:chOff x="0" y="0"/>
            <a:chExt cx="3737719" cy="1918708"/>
          </a:xfrm>
        </p:grpSpPr>
        <p:sp>
          <p:nvSpPr>
            <p:cNvPr id="675" name="出生🐣"/>
            <p:cNvSpPr txBox="1"/>
            <p:nvPr/>
          </p:nvSpPr>
          <p:spPr>
            <a:xfrm>
              <a:off x="0" y="-1"/>
              <a:ext cx="3737720"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lvl1pPr>
            </a:lstStyle>
            <a:p>
              <a:pPr/>
              <a:r>
                <a:t>出生🐣</a:t>
              </a:r>
            </a:p>
          </p:txBody>
        </p:sp>
        <p:sp>
          <p:nvSpPr>
            <p:cNvPr id="676" name="chūshēng"/>
            <p:cNvSpPr txBox="1"/>
            <p:nvPr/>
          </p:nvSpPr>
          <p:spPr>
            <a:xfrm>
              <a:off x="498896" y="1383291"/>
              <a:ext cx="1833525"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929292"/>
                  </a:solidFill>
                </a:defRPr>
              </a:lvl1pPr>
            </a:lstStyle>
            <a:p>
              <a:pPr/>
              <a:r>
                <a:t>chūshēng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77"/>
                                        </p:tgtEl>
                                        <p:attrNameLst>
                                          <p:attrName>style.visibility</p:attrName>
                                        </p:attrNameLst>
                                      </p:cBhvr>
                                      <p:to>
                                        <p:strVal val="visible"/>
                                      </p:to>
                                    </p:set>
                                    <p:animEffect filter="dissolve" transition="in">
                                      <p:cBhvr>
                                        <p:cTn id="7" dur="500"/>
                                        <p:tgtEl>
                                          <p:spTgt spid="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7"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81" name="群組"/>
          <p:cNvGrpSpPr/>
          <p:nvPr/>
        </p:nvGrpSpPr>
        <p:grpSpPr>
          <a:xfrm>
            <a:off x="4770082" y="604127"/>
            <a:ext cx="3737720" cy="1919587"/>
            <a:chOff x="0" y="0"/>
            <a:chExt cx="3737719" cy="1919586"/>
          </a:xfrm>
        </p:grpSpPr>
        <p:sp>
          <p:nvSpPr>
            <p:cNvPr id="679" name="长大"/>
            <p:cNvSpPr txBox="1"/>
            <p:nvPr/>
          </p:nvSpPr>
          <p:spPr>
            <a:xfrm>
              <a:off x="0" y="-1"/>
              <a:ext cx="3737720" cy="1397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300"/>
              </a:lvl1pPr>
            </a:lstStyle>
            <a:p>
              <a:pPr/>
              <a:r>
                <a:t>长大</a:t>
              </a:r>
            </a:p>
          </p:txBody>
        </p:sp>
        <p:sp>
          <p:nvSpPr>
            <p:cNvPr id="680" name="zhǎngdà"/>
            <p:cNvSpPr txBox="1"/>
            <p:nvPr/>
          </p:nvSpPr>
          <p:spPr>
            <a:xfrm>
              <a:off x="1064612" y="1384169"/>
              <a:ext cx="1608495"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solidFill>
                    <a:srgbClr val="929292"/>
                  </a:solidFill>
                </a:defRPr>
              </a:lvl1pPr>
            </a:lstStyle>
            <a:p>
              <a:pPr/>
              <a:r>
                <a:t>zhǎngdà</a:t>
              </a:r>
            </a:p>
          </p:txBody>
        </p:sp>
      </p:grpSp>
      <p:pic>
        <p:nvPicPr>
          <p:cNvPr id="682" name="58fae0c6736c6.jpg" descr="58fae0c6736c6.jpg"/>
          <p:cNvPicPr>
            <a:picLocks noChangeAspect="1"/>
          </p:cNvPicPr>
          <p:nvPr/>
        </p:nvPicPr>
        <p:blipFill>
          <a:blip r:embed="rId2">
            <a:extLst/>
          </a:blip>
          <a:stretch>
            <a:fillRect/>
          </a:stretch>
        </p:blipFill>
        <p:spPr>
          <a:xfrm>
            <a:off x="3408495" y="3356401"/>
            <a:ext cx="6460894" cy="4936123"/>
          </a:xfrm>
          <a:prstGeom prst="rect">
            <a:avLst/>
          </a:prstGeom>
          <a:ln w="12700">
            <a:miter lim="400000"/>
          </a:ln>
        </p:spPr>
      </p:pic>
      <p:sp>
        <p:nvSpPr>
          <p:cNvPr id="683" name="箭頭"/>
          <p:cNvSpPr/>
          <p:nvPr/>
        </p:nvSpPr>
        <p:spPr>
          <a:xfrm>
            <a:off x="6229350" y="5983089"/>
            <a:ext cx="1399134" cy="932061"/>
          </a:xfrm>
          <a:prstGeom prst="rightArrow">
            <a:avLst>
              <a:gd name="adj1" fmla="val 32000"/>
              <a:gd name="adj2" fmla="val 87205"/>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81"/>
                                        </p:tgtEl>
                                        <p:attrNameLst>
                                          <p:attrName>style.visibility</p:attrName>
                                        </p:attrNameLst>
                                      </p:cBhvr>
                                      <p:to>
                                        <p:strVal val="visible"/>
                                      </p:to>
                                    </p:set>
                                    <p:animEffect filter="dissolve" transition="in">
                                      <p:cBhvr>
                                        <p:cTn id="7"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When did you come back?"/>
          <p:cNvSpPr txBox="1"/>
          <p:nvPr/>
        </p:nvSpPr>
        <p:spPr>
          <a:xfrm>
            <a:off x="3092031" y="1888957"/>
            <a:ext cx="6820739"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rPr>
                <a:solidFill>
                  <a:srgbClr val="0433FF"/>
                </a:solidFill>
              </a:rPr>
              <a:t>When</a:t>
            </a:r>
            <a:r>
              <a:t> did you come back?</a:t>
            </a:r>
          </a:p>
        </p:txBody>
      </p:sp>
      <p:sp>
        <p:nvSpPr>
          <p:cNvPr id="686" name="是...的..."/>
          <p:cNvSpPr txBox="1"/>
          <p:nvPr/>
        </p:nvSpPr>
        <p:spPr>
          <a:xfrm>
            <a:off x="317634" y="151534"/>
            <a:ext cx="3421736"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是...的...</a:t>
            </a:r>
          </a:p>
        </p:txBody>
      </p:sp>
      <p:sp>
        <p:nvSpPr>
          <p:cNvPr id="687" name="你(是)什么时候回来的？"/>
          <p:cNvSpPr txBox="1"/>
          <p:nvPr/>
        </p:nvSpPr>
        <p:spPr>
          <a:xfrm>
            <a:off x="3082420" y="2646640"/>
            <a:ext cx="6302148"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t>你</a:t>
            </a:r>
            <a:r>
              <a:rPr>
                <a:solidFill>
                  <a:srgbClr val="FF2600"/>
                </a:solidFill>
              </a:rPr>
              <a:t>(是)</a:t>
            </a:r>
            <a:r>
              <a:rPr>
                <a:solidFill>
                  <a:srgbClr val="0433FF"/>
                </a:solidFill>
              </a:rPr>
              <a:t>什么时候</a:t>
            </a:r>
            <a:r>
              <a:t>回来</a:t>
            </a:r>
            <a:r>
              <a:rPr>
                <a:solidFill>
                  <a:srgbClr val="FF2600"/>
                </a:solidFill>
              </a:rPr>
              <a:t>的</a:t>
            </a:r>
            <a:r>
              <a:t>？</a:t>
            </a:r>
          </a:p>
        </p:txBody>
      </p:sp>
      <p:sp>
        <p:nvSpPr>
          <p:cNvPr id="688" name="Where did you come back."/>
          <p:cNvSpPr txBox="1"/>
          <p:nvPr/>
        </p:nvSpPr>
        <p:spPr>
          <a:xfrm>
            <a:off x="2729246" y="4027286"/>
            <a:ext cx="7008496"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rPr>
                <a:solidFill>
                  <a:srgbClr val="0433FF"/>
                </a:solidFill>
              </a:rPr>
              <a:t>Where</a:t>
            </a:r>
            <a:r>
              <a:t> did you come back. </a:t>
            </a:r>
          </a:p>
        </p:txBody>
      </p:sp>
      <p:sp>
        <p:nvSpPr>
          <p:cNvPr id="689" name="(是)从哪里回来的？"/>
          <p:cNvSpPr txBox="1"/>
          <p:nvPr/>
        </p:nvSpPr>
        <p:spPr>
          <a:xfrm>
            <a:off x="3267241" y="4804463"/>
            <a:ext cx="5133747"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从</a:t>
            </a:r>
            <a:r>
              <a:rPr>
                <a:solidFill>
                  <a:srgbClr val="0433FF"/>
                </a:solidFill>
              </a:rPr>
              <a:t>哪里</a:t>
            </a:r>
            <a:r>
              <a:t>回来</a:t>
            </a:r>
            <a:r>
              <a:rPr>
                <a:solidFill>
                  <a:srgbClr val="FF2600"/>
                </a:solidFill>
              </a:rPr>
              <a:t>的</a:t>
            </a:r>
            <a:r>
              <a:t>？</a:t>
            </a:r>
          </a:p>
        </p:txBody>
      </p:sp>
      <p:sp>
        <p:nvSpPr>
          <p:cNvPr id="690" name="Who did you come back with?"/>
          <p:cNvSpPr txBox="1"/>
          <p:nvPr/>
        </p:nvSpPr>
        <p:spPr>
          <a:xfrm>
            <a:off x="2359333" y="5930442"/>
            <a:ext cx="7748322"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rPr>
                <a:solidFill>
                  <a:srgbClr val="0433FF"/>
                </a:solidFill>
              </a:rPr>
              <a:t>Who</a:t>
            </a:r>
            <a:r>
              <a:t> did you come back with?</a:t>
            </a:r>
          </a:p>
        </p:txBody>
      </p:sp>
      <p:sp>
        <p:nvSpPr>
          <p:cNvPr id="691" name="(是)跟谁一起来的？"/>
          <p:cNvSpPr txBox="1"/>
          <p:nvPr/>
        </p:nvSpPr>
        <p:spPr>
          <a:xfrm>
            <a:off x="3267241" y="6750049"/>
            <a:ext cx="5133747"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pPr>
            <a:r>
              <a:rPr>
                <a:solidFill>
                  <a:srgbClr val="FF2600"/>
                </a:solidFill>
              </a:rPr>
              <a:t>(是)</a:t>
            </a:r>
            <a:r>
              <a:t>跟</a:t>
            </a:r>
            <a:r>
              <a:rPr>
                <a:solidFill>
                  <a:srgbClr val="0433FF"/>
                </a:solidFill>
              </a:rPr>
              <a:t>谁</a:t>
            </a:r>
            <a:r>
              <a:t>一起来</a:t>
            </a:r>
            <a:r>
              <a:rPr>
                <a:solidFill>
                  <a:srgbClr val="FF2600"/>
                </a:solidFill>
              </a:rPr>
              <a:t>的</a:t>
            </a:r>
            <a:r>
              <a: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V+了"/>
          <p:cNvSpPr txBox="1"/>
          <p:nvPr/>
        </p:nvSpPr>
        <p:spPr>
          <a:xfrm>
            <a:off x="435835" y="592292"/>
            <a:ext cx="2125092"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100">
                <a:solidFill>
                  <a:srgbClr val="FF2600"/>
                </a:solidFill>
              </a:defRPr>
            </a:lvl1pPr>
          </a:lstStyle>
          <a:p>
            <a:pPr/>
            <a:r>
              <a:t>V+了</a:t>
            </a:r>
          </a:p>
        </p:txBody>
      </p:sp>
      <p:grpSp>
        <p:nvGrpSpPr>
          <p:cNvPr id="696" name="群組"/>
          <p:cNvGrpSpPr/>
          <p:nvPr/>
        </p:nvGrpSpPr>
        <p:grpSpPr>
          <a:xfrm>
            <a:off x="439553" y="2096702"/>
            <a:ext cx="6391521" cy="721497"/>
            <a:chOff x="0" y="0"/>
            <a:chExt cx="6391519" cy="721496"/>
          </a:xfrm>
        </p:grpSpPr>
        <p:sp>
          <p:nvSpPr>
            <p:cNvPr id="694" name="Last night,"/>
            <p:cNvSpPr txBox="1"/>
            <p:nvPr/>
          </p:nvSpPr>
          <p:spPr>
            <a:xfrm>
              <a:off x="-1" y="0"/>
              <a:ext cx="2727695"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Last night,</a:t>
              </a:r>
            </a:p>
          </p:txBody>
        </p:sp>
        <p:sp>
          <p:nvSpPr>
            <p:cNvPr id="695" name="I called a taxi."/>
            <p:cNvSpPr txBox="1"/>
            <p:nvPr/>
          </p:nvSpPr>
          <p:spPr>
            <a:xfrm>
              <a:off x="2866113" y="0"/>
              <a:ext cx="3525407"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I called a taxi.</a:t>
              </a:r>
            </a:p>
          </p:txBody>
        </p:sp>
      </p:grpSp>
      <p:sp>
        <p:nvSpPr>
          <p:cNvPr id="697" name="群組"/>
          <p:cNvSpPr txBox="1"/>
          <p:nvPr/>
        </p:nvSpPr>
        <p:spPr>
          <a:xfrm>
            <a:off x="441648" y="2963707"/>
            <a:ext cx="688340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rPr>
                <a:solidFill>
                  <a:srgbClr val="0433FF"/>
                </a:solidFill>
              </a:rPr>
              <a:t>昨天晚上</a:t>
            </a:r>
            <a:r>
              <a:t>我</a:t>
            </a:r>
            <a:r>
              <a:rPr>
                <a:solidFill>
                  <a:srgbClr val="FF2600"/>
                </a:solidFill>
              </a:rPr>
              <a:t>叫了</a:t>
            </a:r>
            <a:r>
              <a:rPr>
                <a:solidFill>
                  <a:srgbClr val="4F8F00"/>
                </a:solidFill>
              </a:rPr>
              <a:t>一辆</a:t>
            </a:r>
            <a:r>
              <a:rPr>
                <a:solidFill>
                  <a:srgbClr val="797979"/>
                </a:solidFill>
              </a:rPr>
              <a:t>出租车</a:t>
            </a:r>
            <a:r>
              <a:t>。</a:t>
            </a:r>
          </a:p>
        </p:txBody>
      </p:sp>
      <p:pic>
        <p:nvPicPr>
          <p:cNvPr id="698" name="1496541968398_000.gif" descr="1496541968398_000.gif"/>
          <p:cNvPicPr>
            <a:picLocks noChangeAspect="1"/>
          </p:cNvPicPr>
          <p:nvPr/>
        </p:nvPicPr>
        <p:blipFill>
          <a:blip r:embed="rId2">
            <a:extLst/>
          </a:blip>
          <a:stretch>
            <a:fillRect/>
          </a:stretch>
        </p:blipFill>
        <p:spPr>
          <a:xfrm>
            <a:off x="7827124" y="997147"/>
            <a:ext cx="4102056" cy="2563785"/>
          </a:xfrm>
          <a:prstGeom prst="rect">
            <a:avLst/>
          </a:prstGeom>
          <a:ln w="12700">
            <a:miter lim="400000"/>
          </a:ln>
        </p:spPr>
      </p:pic>
      <p:grpSp>
        <p:nvGrpSpPr>
          <p:cNvPr id="701" name="群組"/>
          <p:cNvGrpSpPr/>
          <p:nvPr/>
        </p:nvGrpSpPr>
        <p:grpSpPr>
          <a:xfrm>
            <a:off x="198882" y="3955361"/>
            <a:ext cx="12961826" cy="2493268"/>
            <a:chOff x="0" y="0"/>
            <a:chExt cx="12961825" cy="2493266"/>
          </a:xfrm>
        </p:grpSpPr>
        <p:sp>
          <p:nvSpPr>
            <p:cNvPr id="699" name="Last afternoon, I watched a movie."/>
            <p:cNvSpPr txBox="1"/>
            <p:nvPr/>
          </p:nvSpPr>
          <p:spPr>
            <a:xfrm>
              <a:off x="0" y="560690"/>
              <a:ext cx="8695437"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Last afternoon, I watched a movie.</a:t>
              </a:r>
            </a:p>
          </p:txBody>
        </p:sp>
        <p:pic>
          <p:nvPicPr>
            <p:cNvPr id="700" name="201606042238340yu95DOMAJFsHjxa.jpg" descr="201606042238340yu95DOMAJFsHjxa.jpg"/>
            <p:cNvPicPr>
              <a:picLocks noChangeAspect="1"/>
            </p:cNvPicPr>
            <p:nvPr/>
          </p:nvPicPr>
          <p:blipFill>
            <a:blip r:embed="rId3">
              <a:extLst/>
            </a:blip>
            <a:srcRect l="0" t="0" r="0" b="0"/>
            <a:stretch>
              <a:fillRect/>
            </a:stretch>
          </p:blipFill>
          <p:spPr>
            <a:xfrm>
              <a:off x="8778678" y="0"/>
              <a:ext cx="4183148" cy="2493267"/>
            </a:xfrm>
            <a:prstGeom prst="rect">
              <a:avLst/>
            </a:prstGeom>
            <a:ln w="12700" cap="flat">
              <a:noFill/>
              <a:miter lim="400000"/>
            </a:ln>
            <a:effectLst/>
          </p:spPr>
        </p:pic>
      </p:grpSp>
      <p:sp>
        <p:nvSpPr>
          <p:cNvPr id="702" name="群組"/>
          <p:cNvSpPr txBox="1"/>
          <p:nvPr/>
        </p:nvSpPr>
        <p:spPr>
          <a:xfrm>
            <a:off x="453963" y="5494168"/>
            <a:ext cx="636270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rPr>
                <a:solidFill>
                  <a:srgbClr val="0433FF"/>
                </a:solidFill>
              </a:rPr>
              <a:t>昨天</a:t>
            </a:r>
            <a:r>
              <a:t>下午我</a:t>
            </a:r>
            <a:r>
              <a:rPr>
                <a:solidFill>
                  <a:srgbClr val="FF2600"/>
                </a:solidFill>
              </a:rPr>
              <a:t>看了</a:t>
            </a:r>
            <a:r>
              <a:rPr>
                <a:solidFill>
                  <a:srgbClr val="4F8F00"/>
                </a:solidFill>
              </a:rPr>
              <a:t>一个</a:t>
            </a:r>
            <a:r>
              <a:rPr>
                <a:solidFill>
                  <a:srgbClr val="797979"/>
                </a:solidFill>
              </a:rPr>
              <a:t>电影</a:t>
            </a:r>
            <a:r>
              <a:t>。</a:t>
            </a:r>
          </a:p>
        </p:txBody>
      </p:sp>
      <p:grpSp>
        <p:nvGrpSpPr>
          <p:cNvPr id="705" name="群組"/>
          <p:cNvGrpSpPr/>
          <p:nvPr/>
        </p:nvGrpSpPr>
        <p:grpSpPr>
          <a:xfrm>
            <a:off x="107219" y="6681402"/>
            <a:ext cx="11841551" cy="2725344"/>
            <a:chOff x="0" y="0"/>
            <a:chExt cx="11841549" cy="2725343"/>
          </a:xfrm>
        </p:grpSpPr>
        <p:sp>
          <p:nvSpPr>
            <p:cNvPr id="703" name="Today morning, I went to school."/>
            <p:cNvSpPr txBox="1"/>
            <p:nvPr/>
          </p:nvSpPr>
          <p:spPr>
            <a:xfrm>
              <a:off x="-1" y="0"/>
              <a:ext cx="8192962" cy="721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100"/>
              </a:lvl1pPr>
            </a:lstStyle>
            <a:p>
              <a:pPr/>
              <a:r>
                <a:t>Today morning, I went to school.</a:t>
              </a:r>
            </a:p>
          </p:txBody>
        </p:sp>
        <p:pic>
          <p:nvPicPr>
            <p:cNvPr id="704" name="69930420_425434804762043_5437871248950427648_n.jpg" descr="69930420_425434804762043_5437871248950427648_n.jpg"/>
            <p:cNvPicPr>
              <a:picLocks noChangeAspect="1"/>
            </p:cNvPicPr>
            <p:nvPr/>
          </p:nvPicPr>
          <p:blipFill>
            <a:blip r:embed="rId4">
              <a:extLst/>
            </a:blip>
            <a:stretch>
              <a:fillRect/>
            </a:stretch>
          </p:blipFill>
          <p:spPr>
            <a:xfrm>
              <a:off x="8423169" y="161558"/>
              <a:ext cx="3418381" cy="2563786"/>
            </a:xfrm>
            <a:prstGeom prst="rect">
              <a:avLst/>
            </a:prstGeom>
            <a:ln w="12700" cap="flat">
              <a:noFill/>
              <a:miter lim="400000"/>
            </a:ln>
            <a:effectLst/>
          </p:spPr>
        </p:pic>
      </p:grpSp>
      <p:sp>
        <p:nvSpPr>
          <p:cNvPr id="706" name="今天早上我去了学校。"/>
          <p:cNvSpPr txBox="1"/>
          <p:nvPr/>
        </p:nvSpPr>
        <p:spPr>
          <a:xfrm>
            <a:off x="133349" y="7599531"/>
            <a:ext cx="532130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今天早上我去了学校。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96"/>
                                        </p:tgtEl>
                                        <p:attrNameLst>
                                          <p:attrName>style.visibility</p:attrName>
                                        </p:attrNameLst>
                                      </p:cBhvr>
                                      <p:to>
                                        <p:strVal val="visible"/>
                                      </p:to>
                                    </p:set>
                                    <p:animEffect filter="dissolve" transition="in">
                                      <p:cBhvr>
                                        <p:cTn id="7" dur="5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97"/>
                                        </p:tgtEl>
                                        <p:attrNameLst>
                                          <p:attrName>style.visibility</p:attrName>
                                        </p:attrNameLst>
                                      </p:cBhvr>
                                      <p:to>
                                        <p:strVal val="visible"/>
                                      </p:to>
                                    </p:set>
                                    <p:animEffect filter="dissolve" transition="in">
                                      <p:cBhvr>
                                        <p:cTn id="12" dur="500"/>
                                        <p:tgtEl>
                                          <p:spTgt spid="69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01"/>
                                        </p:tgtEl>
                                        <p:attrNameLst>
                                          <p:attrName>style.visibility</p:attrName>
                                        </p:attrNameLst>
                                      </p:cBhvr>
                                      <p:to>
                                        <p:strVal val="visible"/>
                                      </p:to>
                                    </p:set>
                                    <p:animEffect filter="dissolve" transition="in">
                                      <p:cBhvr>
                                        <p:cTn id="17" dur="500"/>
                                        <p:tgtEl>
                                          <p:spTgt spid="70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02"/>
                                        </p:tgtEl>
                                        <p:attrNameLst>
                                          <p:attrName>style.visibility</p:attrName>
                                        </p:attrNameLst>
                                      </p:cBhvr>
                                      <p:to>
                                        <p:strVal val="visible"/>
                                      </p:to>
                                    </p:set>
                                    <p:animEffect filter="dissolve" transition="in">
                                      <p:cBhvr>
                                        <p:cTn id="22" dur="500"/>
                                        <p:tgtEl>
                                          <p:spTgt spid="70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05"/>
                                        </p:tgtEl>
                                        <p:attrNameLst>
                                          <p:attrName>style.visibility</p:attrName>
                                        </p:attrNameLst>
                                      </p:cBhvr>
                                      <p:to>
                                        <p:strVal val="visible"/>
                                      </p:to>
                                    </p:set>
                                    <p:animEffect filter="dissolve" transition="in">
                                      <p:cBhvr>
                                        <p:cTn id="27" dur="1000"/>
                                        <p:tgtEl>
                                          <p:spTgt spid="70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706"/>
                                        </p:tgtEl>
                                        <p:attrNameLst>
                                          <p:attrName>style.visibility</p:attrName>
                                        </p:attrNameLst>
                                      </p:cBhvr>
                                      <p:to>
                                        <p:strVal val="visible"/>
                                      </p:to>
                                    </p:set>
                                    <p:animEffect filter="dissolve" transition="in">
                                      <p:cBhvr>
                                        <p:cTn id="32" dur="1000"/>
                                        <p:tgtEl>
                                          <p:spTgt spid="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7" grpId="2"/>
      <p:bldP build="whole" bldLvl="1" animBg="1" rev="0" advAuto="0" spid="705" grpId="5"/>
      <p:bldP build="whole" bldLvl="1" animBg="1" rev="0" advAuto="0" spid="702" grpId="4"/>
      <p:bldP build="whole" bldLvl="1" animBg="1" rev="0" advAuto="0" spid="696" grpId="1"/>
      <p:bldP build="whole" bldLvl="1" animBg="1" rev="0" advAuto="0" spid="701" grpId="3"/>
      <p:bldP build="whole" bldLvl="1" animBg="1" rev="0" advAuto="0" spid="706" grpId="6"/>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你是怎么来学校的？"/>
          <p:cNvSpPr txBox="1"/>
          <p:nvPr/>
        </p:nvSpPr>
        <p:spPr>
          <a:xfrm>
            <a:off x="4083050" y="297755"/>
            <a:ext cx="6057901"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lvl1pPr>
          </a:lstStyle>
          <a:p>
            <a:pPr/>
            <a:r>
              <a:t>你是怎么来学校的？</a:t>
            </a:r>
          </a:p>
        </p:txBody>
      </p:sp>
      <p:sp>
        <p:nvSpPr>
          <p:cNvPr id="709" name="nǐ shì zěnme lái xuéxiào de?"/>
          <p:cNvSpPr txBox="1"/>
          <p:nvPr/>
        </p:nvSpPr>
        <p:spPr>
          <a:xfrm>
            <a:off x="4274184" y="1345375"/>
            <a:ext cx="519303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797979"/>
                </a:solidFill>
              </a:defRPr>
            </a:lvl1pPr>
          </a:lstStyle>
          <a:p>
            <a:pPr/>
            <a:r>
              <a:t>nǐ shì zěnme lái xuéxiào de?</a:t>
            </a:r>
          </a:p>
        </p:txBody>
      </p:sp>
      <p:pic>
        <p:nvPicPr>
          <p:cNvPr id="710" name="loan-for-taxi.jpg" descr="loan-for-taxi.jpg"/>
          <p:cNvPicPr>
            <a:picLocks noChangeAspect="1"/>
          </p:cNvPicPr>
          <p:nvPr/>
        </p:nvPicPr>
        <p:blipFill>
          <a:blip r:embed="rId2">
            <a:extLst/>
          </a:blip>
          <a:stretch>
            <a:fillRect/>
          </a:stretch>
        </p:blipFill>
        <p:spPr>
          <a:xfrm>
            <a:off x="500360" y="1890053"/>
            <a:ext cx="4340105" cy="3162908"/>
          </a:xfrm>
          <a:prstGeom prst="rect">
            <a:avLst/>
          </a:prstGeom>
          <a:ln w="12700">
            <a:miter lim="400000"/>
          </a:ln>
        </p:spPr>
      </p:pic>
      <p:pic>
        <p:nvPicPr>
          <p:cNvPr id="711" name="brno-tram3.jpg" descr="brno-tram3.jpg"/>
          <p:cNvPicPr>
            <a:picLocks noChangeAspect="1"/>
          </p:cNvPicPr>
          <p:nvPr/>
        </p:nvPicPr>
        <p:blipFill>
          <a:blip r:embed="rId3">
            <a:extLst/>
          </a:blip>
          <a:stretch>
            <a:fillRect/>
          </a:stretch>
        </p:blipFill>
        <p:spPr>
          <a:xfrm>
            <a:off x="6804421" y="2064444"/>
            <a:ext cx="5402289" cy="3601526"/>
          </a:xfrm>
          <a:prstGeom prst="rect">
            <a:avLst/>
          </a:prstGeom>
          <a:ln w="12700">
            <a:miter lim="400000"/>
          </a:ln>
        </p:spPr>
      </p:pic>
      <p:sp>
        <p:nvSpPr>
          <p:cNvPr id="712" name="电车…"/>
          <p:cNvSpPr txBox="1"/>
          <p:nvPr/>
        </p:nvSpPr>
        <p:spPr>
          <a:xfrm>
            <a:off x="10936935" y="4582770"/>
            <a:ext cx="1265530" cy="11341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电车</a:t>
            </a:r>
          </a:p>
          <a:p>
            <a:pPr/>
            <a:r>
              <a:t>diànchē</a:t>
            </a:r>
          </a:p>
        </p:txBody>
      </p:sp>
      <p:pic>
        <p:nvPicPr>
          <p:cNvPr id="713" name="b0103ceeb74e04d03e4677f0aeff9f95fc861ecd17394de9dcdfd792fe8b7945.jpg" descr="b0103ceeb74e04d03e4677f0aeff9f95fc861ecd17394de9dcdfd792fe8b7945.jpg"/>
          <p:cNvPicPr>
            <a:picLocks noChangeAspect="1"/>
          </p:cNvPicPr>
          <p:nvPr/>
        </p:nvPicPr>
        <p:blipFill>
          <a:blip r:embed="rId4">
            <a:extLst/>
          </a:blip>
          <a:stretch>
            <a:fillRect/>
          </a:stretch>
        </p:blipFill>
        <p:spPr>
          <a:xfrm>
            <a:off x="73897" y="5926317"/>
            <a:ext cx="5193031" cy="3700035"/>
          </a:xfrm>
          <a:prstGeom prst="rect">
            <a:avLst/>
          </a:prstGeom>
          <a:ln w="12700">
            <a:miter lim="400000"/>
          </a:ln>
        </p:spPr>
      </p:pic>
      <p:pic>
        <p:nvPicPr>
          <p:cNvPr id="714" name="brno.jpg" descr="brno.jpg"/>
          <p:cNvPicPr>
            <a:picLocks noChangeAspect="1"/>
          </p:cNvPicPr>
          <p:nvPr/>
        </p:nvPicPr>
        <p:blipFill>
          <a:blip r:embed="rId5">
            <a:extLst/>
          </a:blip>
          <a:stretch>
            <a:fillRect/>
          </a:stretch>
        </p:blipFill>
        <p:spPr>
          <a:xfrm>
            <a:off x="6801694" y="5926317"/>
            <a:ext cx="5407744" cy="3700035"/>
          </a:xfrm>
          <a:prstGeom prst="rect">
            <a:avLst/>
          </a:prstGeom>
          <a:ln w="12700">
            <a:miter lim="400000"/>
          </a:ln>
        </p:spPr>
      </p:pic>
      <p:sp>
        <p:nvSpPr>
          <p:cNvPr id="715" name="出租(汽)车"/>
          <p:cNvSpPr txBox="1"/>
          <p:nvPr/>
        </p:nvSpPr>
        <p:spPr>
          <a:xfrm>
            <a:off x="4424693" y="4787900"/>
            <a:ext cx="215544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出租(汽)车</a:t>
            </a:r>
          </a:p>
        </p:txBody>
      </p:sp>
      <p:sp>
        <p:nvSpPr>
          <p:cNvPr id="716" name="走路"/>
          <p:cNvSpPr txBox="1"/>
          <p:nvPr/>
        </p:nvSpPr>
        <p:spPr>
          <a:xfrm>
            <a:off x="4171949" y="8846244"/>
            <a:ext cx="1079501" cy="774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走路</a:t>
            </a:r>
          </a:p>
        </p:txBody>
      </p:sp>
      <p:sp>
        <p:nvSpPr>
          <p:cNvPr id="717" name="公车"/>
          <p:cNvSpPr txBox="1"/>
          <p:nvPr/>
        </p:nvSpPr>
        <p:spPr>
          <a:xfrm>
            <a:off x="11156949" y="8846244"/>
            <a:ext cx="1079501" cy="7747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公车</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15"/>
                                        </p:tgtEl>
                                        <p:attrNameLst>
                                          <p:attrName>style.visibility</p:attrName>
                                        </p:attrNameLst>
                                      </p:cBhvr>
                                      <p:to>
                                        <p:strVal val="visible"/>
                                      </p:to>
                                    </p:set>
                                    <p:animEffect filter="dissolve" transition="in">
                                      <p:cBhvr>
                                        <p:cTn id="7" dur="500"/>
                                        <p:tgtEl>
                                          <p:spTgt spid="7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11"/>
                                        </p:tgtEl>
                                        <p:attrNameLst>
                                          <p:attrName>style.visibility</p:attrName>
                                        </p:attrNameLst>
                                      </p:cBhvr>
                                      <p:to>
                                        <p:strVal val="visible"/>
                                      </p:to>
                                    </p:set>
                                    <p:animEffect filter="dissolve" transition="in">
                                      <p:cBhvr>
                                        <p:cTn id="12" dur="500"/>
                                        <p:tgtEl>
                                          <p:spTgt spid="7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12"/>
                                        </p:tgtEl>
                                        <p:attrNameLst>
                                          <p:attrName>style.visibility</p:attrName>
                                        </p:attrNameLst>
                                      </p:cBhvr>
                                      <p:to>
                                        <p:strVal val="visible"/>
                                      </p:to>
                                    </p:set>
                                    <p:animEffect filter="dissolve" transition="in">
                                      <p:cBhvr>
                                        <p:cTn id="17" dur="500"/>
                                        <p:tgtEl>
                                          <p:spTgt spid="71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13"/>
                                        </p:tgtEl>
                                        <p:attrNameLst>
                                          <p:attrName>style.visibility</p:attrName>
                                        </p:attrNameLst>
                                      </p:cBhvr>
                                      <p:to>
                                        <p:strVal val="visible"/>
                                      </p:to>
                                    </p:set>
                                    <p:animEffect filter="dissolve" transition="in">
                                      <p:cBhvr>
                                        <p:cTn id="22" dur="500"/>
                                        <p:tgtEl>
                                          <p:spTgt spid="71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14"/>
                                        </p:tgtEl>
                                        <p:attrNameLst>
                                          <p:attrName>style.visibility</p:attrName>
                                        </p:attrNameLst>
                                      </p:cBhvr>
                                      <p:to>
                                        <p:strVal val="visible"/>
                                      </p:to>
                                    </p:set>
                                    <p:animEffect filter="dissolve" transition="in">
                                      <p:cBhvr>
                                        <p:cTn id="27" dur="500"/>
                                        <p:tgtEl>
                                          <p:spTgt spid="714"/>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717"/>
                                        </p:tgtEl>
                                        <p:attrNameLst>
                                          <p:attrName>style.visibility</p:attrName>
                                        </p:attrNameLst>
                                      </p:cBhvr>
                                      <p:to>
                                        <p:strVal val="visible"/>
                                      </p:to>
                                    </p:set>
                                    <p:animEffect filter="dissolve" transition="in">
                                      <p:cBhvr>
                                        <p:cTn id="32" dur="500"/>
                                        <p:tgtEl>
                                          <p:spTgt spid="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1" grpId="2"/>
      <p:bldP build="whole" bldLvl="1" animBg="1" rev="0" advAuto="0" spid="713" grpId="4"/>
      <p:bldP build="whole" bldLvl="1" animBg="1" rev="0" advAuto="0" spid="717" grpId="6"/>
      <p:bldP build="whole" bldLvl="1" animBg="1" rev="0" advAuto="0" spid="714" grpId="5"/>
      <p:bldP build="whole" bldLvl="1" animBg="1" rev="0" advAuto="0" spid="715" grpId="1"/>
      <p:bldP build="whole" bldLvl="1" animBg="1" rev="0" advAuto="0" spid="712"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53"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你是住在校外还是校内？"/>
          <p:cNvSpPr txBox="1"/>
          <p:nvPr/>
        </p:nvSpPr>
        <p:spPr>
          <a:xfrm>
            <a:off x="3435350" y="533400"/>
            <a:ext cx="68199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pPr>
            <a:r>
              <a:t>你是住在</a:t>
            </a:r>
            <a:r>
              <a:rPr>
                <a:solidFill>
                  <a:srgbClr val="FF2600"/>
                </a:solidFill>
              </a:rPr>
              <a:t>校外</a:t>
            </a:r>
            <a:r>
              <a:t>还是</a:t>
            </a:r>
            <a:r>
              <a:rPr>
                <a:solidFill>
                  <a:srgbClr val="FF2600"/>
                </a:solidFill>
              </a:rPr>
              <a:t>校内</a:t>
            </a:r>
            <a:r>
              <a:t>？</a:t>
            </a:r>
          </a:p>
        </p:txBody>
      </p:sp>
      <p:sp>
        <p:nvSpPr>
          <p:cNvPr id="720" name="nǐ shì zhù zài xiàowài háishì xiàonèi?"/>
          <p:cNvSpPr txBox="1"/>
          <p:nvPr/>
        </p:nvSpPr>
        <p:spPr>
          <a:xfrm>
            <a:off x="3575316" y="1497039"/>
            <a:ext cx="5854168"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797979"/>
                </a:solidFill>
              </a:defRPr>
            </a:pPr>
            <a:r>
              <a:t>nǐ shì zhù zài </a:t>
            </a:r>
            <a:r>
              <a:rPr>
                <a:solidFill>
                  <a:srgbClr val="FF2600"/>
                </a:solidFill>
              </a:rPr>
              <a:t>xiàowài</a:t>
            </a:r>
            <a:r>
              <a:t> háishì </a:t>
            </a:r>
            <a:r>
              <a:rPr>
                <a:solidFill>
                  <a:schemeClr val="accent5">
                    <a:hueOff val="-82419"/>
                    <a:satOff val="-9513"/>
                    <a:lumOff val="-16343"/>
                  </a:schemeClr>
                </a:solidFill>
              </a:rPr>
              <a:t>xiàonèi</a:t>
            </a:r>
            <a:r>
              <a:t>?</a:t>
            </a:r>
          </a:p>
        </p:txBody>
      </p:sp>
      <p:pic>
        <p:nvPicPr>
          <p:cNvPr id="721" name="c17d0c2399a54d39a9490b1b03769a99.jpg" descr="c17d0c2399a54d39a9490b1b03769a99.jpg"/>
          <p:cNvPicPr>
            <a:picLocks noChangeAspect="1"/>
          </p:cNvPicPr>
          <p:nvPr/>
        </p:nvPicPr>
        <p:blipFill>
          <a:blip r:embed="rId2">
            <a:extLst/>
          </a:blip>
          <a:stretch>
            <a:fillRect/>
          </a:stretch>
        </p:blipFill>
        <p:spPr>
          <a:xfrm>
            <a:off x="50763" y="4318795"/>
            <a:ext cx="5854167" cy="3871304"/>
          </a:xfrm>
          <a:prstGeom prst="rect">
            <a:avLst/>
          </a:prstGeom>
          <a:ln w="12700">
            <a:miter lim="400000"/>
          </a:ln>
        </p:spPr>
      </p:pic>
      <p:sp>
        <p:nvSpPr>
          <p:cNvPr id="722" name="学校"/>
          <p:cNvSpPr txBox="1"/>
          <p:nvPr/>
        </p:nvSpPr>
        <p:spPr>
          <a:xfrm>
            <a:off x="4796764" y="7392496"/>
            <a:ext cx="1130301" cy="812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pPr>
            <a:r>
              <a:t>学</a:t>
            </a:r>
            <a:r>
              <a:t>校</a:t>
            </a:r>
          </a:p>
        </p:txBody>
      </p:sp>
      <p:pic>
        <p:nvPicPr>
          <p:cNvPr id="723" name="komarov-bri-zurku-03.jpg" descr="komarov-bri-zurku-03.jpg"/>
          <p:cNvPicPr>
            <a:picLocks noChangeAspect="1"/>
          </p:cNvPicPr>
          <p:nvPr/>
        </p:nvPicPr>
        <p:blipFill>
          <a:blip r:embed="rId3">
            <a:extLst/>
          </a:blip>
          <a:stretch>
            <a:fillRect/>
          </a:stretch>
        </p:blipFill>
        <p:spPr>
          <a:xfrm>
            <a:off x="6361246" y="2302736"/>
            <a:ext cx="5196796" cy="3405668"/>
          </a:xfrm>
          <a:prstGeom prst="rect">
            <a:avLst/>
          </a:prstGeom>
          <a:ln w="12700">
            <a:miter lim="400000"/>
          </a:ln>
        </p:spPr>
      </p:pic>
      <p:sp>
        <p:nvSpPr>
          <p:cNvPr id="724" name="学校宿舍…"/>
          <p:cNvSpPr txBox="1"/>
          <p:nvPr/>
        </p:nvSpPr>
        <p:spPr>
          <a:xfrm>
            <a:off x="9388068" y="4561913"/>
            <a:ext cx="2178864" cy="11464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学校宿舍</a:t>
            </a:r>
          </a:p>
          <a:p>
            <a:pPr>
              <a:defRPr sz="1700"/>
            </a:pPr>
            <a:r>
              <a:t>                </a:t>
            </a:r>
            <a:r>
              <a:rPr sz="2500"/>
              <a:t>sùshè</a:t>
            </a:r>
          </a:p>
        </p:txBody>
      </p:sp>
      <p:sp>
        <p:nvSpPr>
          <p:cNvPr id="725" name="校内"/>
          <p:cNvSpPr txBox="1"/>
          <p:nvPr/>
        </p:nvSpPr>
        <p:spPr>
          <a:xfrm>
            <a:off x="10229850" y="2235200"/>
            <a:ext cx="1333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2600"/>
                </a:solidFill>
              </a:defRPr>
            </a:lvl1pPr>
          </a:lstStyle>
          <a:p>
            <a:pPr>
              <a:defRPr>
                <a:solidFill>
                  <a:srgbClr val="000000"/>
                </a:solidFill>
              </a:defRPr>
            </a:pPr>
            <a:r>
              <a:rPr>
                <a:solidFill>
                  <a:srgbClr val="FF2600"/>
                </a:solidFill>
              </a:rPr>
              <a:t>校内</a:t>
            </a:r>
          </a:p>
        </p:txBody>
      </p:sp>
      <p:pic>
        <p:nvPicPr>
          <p:cNvPr id="726" name="la-casa-natale.jpg" descr="la-casa-natale.jpg"/>
          <p:cNvPicPr>
            <a:picLocks noChangeAspect="1"/>
          </p:cNvPicPr>
          <p:nvPr/>
        </p:nvPicPr>
        <p:blipFill>
          <a:blip r:embed="rId4">
            <a:extLst/>
          </a:blip>
          <a:stretch>
            <a:fillRect/>
          </a:stretch>
        </p:blipFill>
        <p:spPr>
          <a:xfrm>
            <a:off x="6406006" y="6015679"/>
            <a:ext cx="4749490" cy="3566435"/>
          </a:xfrm>
          <a:prstGeom prst="rect">
            <a:avLst/>
          </a:prstGeom>
          <a:ln w="12700">
            <a:miter lim="400000"/>
          </a:ln>
        </p:spPr>
      </p:pic>
      <p:sp>
        <p:nvSpPr>
          <p:cNvPr id="727" name="校外"/>
          <p:cNvSpPr txBox="1"/>
          <p:nvPr/>
        </p:nvSpPr>
        <p:spPr>
          <a:xfrm>
            <a:off x="9810750" y="8636000"/>
            <a:ext cx="1333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2600"/>
                </a:solidFill>
              </a:defRPr>
            </a:lvl1pPr>
          </a:lstStyle>
          <a:p>
            <a:pPr>
              <a:defRPr>
                <a:solidFill>
                  <a:srgbClr val="000000"/>
                </a:solidFill>
              </a:defRPr>
            </a:pPr>
            <a:r>
              <a:rPr>
                <a:solidFill>
                  <a:srgbClr val="FF2600"/>
                </a:solidFill>
              </a:rPr>
              <a:t>校外</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3"/>
                                        </p:tgtEl>
                                        <p:attrNameLst>
                                          <p:attrName>style.visibility</p:attrName>
                                        </p:attrNameLst>
                                      </p:cBhvr>
                                      <p:to>
                                        <p:strVal val="visible"/>
                                      </p:to>
                                    </p:set>
                                    <p:animEffect filter="dissolve" transition="in">
                                      <p:cBhvr>
                                        <p:cTn id="7" dur="500"/>
                                        <p:tgtEl>
                                          <p:spTgt spid="7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24"/>
                                        </p:tgtEl>
                                        <p:attrNameLst>
                                          <p:attrName>style.visibility</p:attrName>
                                        </p:attrNameLst>
                                      </p:cBhvr>
                                      <p:to>
                                        <p:strVal val="visible"/>
                                      </p:to>
                                    </p:set>
                                    <p:animEffect filter="dissolve" transition="in">
                                      <p:cBhvr>
                                        <p:cTn id="12" dur="500"/>
                                        <p:tgtEl>
                                          <p:spTgt spid="72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25"/>
                                        </p:tgtEl>
                                        <p:attrNameLst>
                                          <p:attrName>style.visibility</p:attrName>
                                        </p:attrNameLst>
                                      </p:cBhvr>
                                      <p:to>
                                        <p:strVal val="visible"/>
                                      </p:to>
                                    </p:set>
                                    <p:animEffect filter="dissolve" transition="in">
                                      <p:cBhvr>
                                        <p:cTn id="17" dur="500"/>
                                        <p:tgtEl>
                                          <p:spTgt spid="72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26"/>
                                        </p:tgtEl>
                                        <p:attrNameLst>
                                          <p:attrName>style.visibility</p:attrName>
                                        </p:attrNameLst>
                                      </p:cBhvr>
                                      <p:to>
                                        <p:strVal val="visible"/>
                                      </p:to>
                                    </p:set>
                                    <p:animEffect filter="dissolve" transition="in">
                                      <p:cBhvr>
                                        <p:cTn id="22" dur="500"/>
                                        <p:tgtEl>
                                          <p:spTgt spid="726"/>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27"/>
                                        </p:tgtEl>
                                        <p:attrNameLst>
                                          <p:attrName>style.visibility</p:attrName>
                                        </p:attrNameLst>
                                      </p:cBhvr>
                                      <p:to>
                                        <p:strVal val="visible"/>
                                      </p:to>
                                    </p:set>
                                    <p:animEffect filter="dissolve" transition="in">
                                      <p:cBhvr>
                                        <p:cTn id="27" dur="500"/>
                                        <p:tgtEl>
                                          <p:spTgt spid="7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4" grpId="2"/>
      <p:bldP build="whole" bldLvl="1" animBg="1" rev="0" advAuto="0" spid="727" grpId="5"/>
      <p:bldP build="whole" bldLvl="1" animBg="1" rev="0" advAuto="0" spid="723" grpId="1"/>
      <p:bldP build="whole" bldLvl="1" animBg="1" rev="0" advAuto="0" spid="725" grpId="3"/>
      <p:bldP build="whole" bldLvl="1" animBg="1" rev="0" advAuto="0" spid="726" grpId="4"/>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方便…"/>
          <p:cNvSpPr txBox="1"/>
          <p:nvPr/>
        </p:nvSpPr>
        <p:spPr>
          <a:xfrm>
            <a:off x="347725" y="220674"/>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方便</a:t>
            </a:r>
          </a:p>
          <a:p>
            <a:pPr>
              <a:defRPr sz="3300">
                <a:solidFill>
                  <a:srgbClr val="FF2600"/>
                </a:solidFill>
              </a:defRPr>
            </a:pPr>
            <a:r>
              <a:t>fāngbiàn</a:t>
            </a:r>
          </a:p>
        </p:txBody>
      </p:sp>
      <p:sp>
        <p:nvSpPr>
          <p:cNvPr id="730" name="convenience"/>
          <p:cNvSpPr txBox="1"/>
          <p:nvPr/>
        </p:nvSpPr>
        <p:spPr>
          <a:xfrm>
            <a:off x="3160687" y="931874"/>
            <a:ext cx="2644826"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convenience</a:t>
            </a:r>
          </a:p>
        </p:txBody>
      </p:sp>
      <p:sp>
        <p:nvSpPr>
          <p:cNvPr id="731" name="安全…"/>
          <p:cNvSpPr txBox="1"/>
          <p:nvPr/>
        </p:nvSpPr>
        <p:spPr>
          <a:xfrm>
            <a:off x="347725" y="4948791"/>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安全</a:t>
            </a:r>
          </a:p>
          <a:p>
            <a:pPr>
              <a:defRPr sz="3300">
                <a:solidFill>
                  <a:srgbClr val="FF2600"/>
                </a:solidFill>
              </a:defRPr>
            </a:pPr>
            <a:r>
              <a:t>ānquán</a:t>
            </a:r>
          </a:p>
        </p:txBody>
      </p:sp>
      <p:sp>
        <p:nvSpPr>
          <p:cNvPr id="732" name="省钱…"/>
          <p:cNvSpPr txBox="1"/>
          <p:nvPr/>
        </p:nvSpPr>
        <p:spPr>
          <a:xfrm>
            <a:off x="7117703" y="147740"/>
            <a:ext cx="2428749" cy="2019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省钱</a:t>
            </a:r>
          </a:p>
          <a:p>
            <a:pPr>
              <a:defRPr sz="3300">
                <a:solidFill>
                  <a:srgbClr val="FF2600"/>
                </a:solidFill>
              </a:defRPr>
            </a:pPr>
            <a:r>
              <a:t>shěngqián</a:t>
            </a:r>
          </a:p>
        </p:txBody>
      </p:sp>
      <p:sp>
        <p:nvSpPr>
          <p:cNvPr id="733" name="自由…"/>
          <p:cNvSpPr txBox="1"/>
          <p:nvPr/>
        </p:nvSpPr>
        <p:spPr>
          <a:xfrm>
            <a:off x="6914064" y="4811504"/>
            <a:ext cx="2428749" cy="20198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solidFill>
                  <a:srgbClr val="FF2600"/>
                </a:solidFill>
              </a:defRPr>
            </a:pPr>
            <a:r>
              <a:t>自由</a:t>
            </a:r>
          </a:p>
          <a:p>
            <a:pPr>
              <a:defRPr sz="3300">
                <a:solidFill>
                  <a:srgbClr val="FF2600"/>
                </a:solidFill>
              </a:defRPr>
            </a:pPr>
            <a:r>
              <a:t>zìyóu</a:t>
            </a:r>
          </a:p>
        </p:txBody>
      </p:sp>
      <p:pic>
        <p:nvPicPr>
          <p:cNvPr id="734" name="22AMAZONGO-3-jumbo.jpg" descr="22AMAZONGO-3-jumbo.jpg"/>
          <p:cNvPicPr>
            <a:picLocks noChangeAspect="1"/>
          </p:cNvPicPr>
          <p:nvPr/>
        </p:nvPicPr>
        <p:blipFill>
          <a:blip r:embed="rId2">
            <a:extLst/>
          </a:blip>
          <a:stretch>
            <a:fillRect/>
          </a:stretch>
        </p:blipFill>
        <p:spPr>
          <a:xfrm>
            <a:off x="2828850" y="1933500"/>
            <a:ext cx="3308500" cy="3308500"/>
          </a:xfrm>
          <a:prstGeom prst="rect">
            <a:avLst/>
          </a:prstGeom>
          <a:ln w="12700">
            <a:miter lim="400000"/>
          </a:ln>
        </p:spPr>
      </p:pic>
      <p:grpSp>
        <p:nvGrpSpPr>
          <p:cNvPr id="737" name="群組"/>
          <p:cNvGrpSpPr/>
          <p:nvPr/>
        </p:nvGrpSpPr>
        <p:grpSpPr>
          <a:xfrm>
            <a:off x="7895919" y="746420"/>
            <a:ext cx="4922056" cy="4215257"/>
            <a:chOff x="0" y="0"/>
            <a:chExt cx="4922054" cy="4215256"/>
          </a:xfrm>
        </p:grpSpPr>
        <p:sp>
          <p:nvSpPr>
            <p:cNvPr id="735" name="To save money"/>
            <p:cNvSpPr txBox="1"/>
            <p:nvPr/>
          </p:nvSpPr>
          <p:spPr>
            <a:xfrm>
              <a:off x="1842622" y="0"/>
              <a:ext cx="3079433"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To save money</a:t>
              </a:r>
            </a:p>
          </p:txBody>
        </p:sp>
        <p:pic>
          <p:nvPicPr>
            <p:cNvPr id="736" name="how-to-save-money-fast.jpeg" descr="how-to-save-money-fast.jpeg"/>
            <p:cNvPicPr>
              <a:picLocks noChangeAspect="1"/>
            </p:cNvPicPr>
            <p:nvPr/>
          </p:nvPicPr>
          <p:blipFill>
            <a:blip r:embed="rId3">
              <a:extLst/>
            </a:blip>
            <a:stretch>
              <a:fillRect/>
            </a:stretch>
          </p:blipFill>
          <p:spPr>
            <a:xfrm>
              <a:off x="0" y="1467403"/>
              <a:ext cx="4555317" cy="2747854"/>
            </a:xfrm>
            <a:prstGeom prst="rect">
              <a:avLst/>
            </a:prstGeom>
            <a:ln w="12700" cap="flat">
              <a:noFill/>
              <a:miter lim="400000"/>
            </a:ln>
            <a:effectLst/>
          </p:spPr>
        </p:pic>
      </p:grpSp>
      <p:grpSp>
        <p:nvGrpSpPr>
          <p:cNvPr id="740" name="群組"/>
          <p:cNvGrpSpPr/>
          <p:nvPr/>
        </p:nvGrpSpPr>
        <p:grpSpPr>
          <a:xfrm>
            <a:off x="2492478" y="5543278"/>
            <a:ext cx="2857501" cy="3762350"/>
            <a:chOff x="0" y="0"/>
            <a:chExt cx="2857500" cy="3762348"/>
          </a:xfrm>
        </p:grpSpPr>
        <p:sp>
          <p:nvSpPr>
            <p:cNvPr id="738" name="save"/>
            <p:cNvSpPr txBox="1"/>
            <p:nvPr/>
          </p:nvSpPr>
          <p:spPr>
            <a:xfrm>
              <a:off x="851287" y="-1"/>
              <a:ext cx="1154926" cy="1105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save</a:t>
              </a:r>
            </a:p>
          </p:txBody>
        </p:sp>
        <p:pic>
          <p:nvPicPr>
            <p:cNvPr id="739" name="images.png" descr="images.png"/>
            <p:cNvPicPr>
              <a:picLocks noChangeAspect="1"/>
            </p:cNvPicPr>
            <p:nvPr/>
          </p:nvPicPr>
          <p:blipFill>
            <a:blip r:embed="rId4">
              <a:extLst/>
            </a:blip>
            <a:stretch>
              <a:fillRect/>
            </a:stretch>
          </p:blipFill>
          <p:spPr>
            <a:xfrm>
              <a:off x="0" y="904848"/>
              <a:ext cx="2857500" cy="2857501"/>
            </a:xfrm>
            <a:prstGeom prst="rect">
              <a:avLst/>
            </a:prstGeom>
            <a:ln w="12700" cap="flat">
              <a:noFill/>
              <a:miter lim="400000"/>
            </a:ln>
            <a:effectLst/>
          </p:spPr>
        </p:pic>
      </p:grpSp>
      <p:grpSp>
        <p:nvGrpSpPr>
          <p:cNvPr id="743" name="群組"/>
          <p:cNvGrpSpPr/>
          <p:nvPr/>
        </p:nvGrpSpPr>
        <p:grpSpPr>
          <a:xfrm>
            <a:off x="7887577" y="5659991"/>
            <a:ext cx="4572001" cy="4050012"/>
            <a:chOff x="0" y="0"/>
            <a:chExt cx="4572000" cy="4050010"/>
          </a:xfrm>
        </p:grpSpPr>
        <p:sp>
          <p:nvSpPr>
            <p:cNvPr id="741" name="free"/>
            <p:cNvSpPr txBox="1"/>
            <p:nvPr/>
          </p:nvSpPr>
          <p:spPr>
            <a:xfrm>
              <a:off x="1840763" y="0"/>
              <a:ext cx="890474"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lvl1pPr>
            </a:lstStyle>
            <a:p>
              <a:pPr/>
              <a:r>
                <a:t>free</a:t>
              </a:r>
            </a:p>
          </p:txBody>
        </p:sp>
        <p:pic>
          <p:nvPicPr>
            <p:cNvPr id="742" name="1e85b86b-23ac-43ba-8c5f-6dc519602792.jpeg" descr="1e85b86b-23ac-43ba-8c5f-6dc519602792.jpeg"/>
            <p:cNvPicPr>
              <a:picLocks noChangeAspect="1"/>
            </p:cNvPicPr>
            <p:nvPr/>
          </p:nvPicPr>
          <p:blipFill>
            <a:blip r:embed="rId5">
              <a:extLst/>
            </a:blip>
            <a:stretch>
              <a:fillRect/>
            </a:stretch>
          </p:blipFill>
          <p:spPr>
            <a:xfrm>
              <a:off x="0" y="1192510"/>
              <a:ext cx="4572000" cy="28575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9"/>
                                        </p:tgtEl>
                                        <p:attrNameLst>
                                          <p:attrName>style.visibility</p:attrName>
                                        </p:attrNameLst>
                                      </p:cBhvr>
                                      <p:to>
                                        <p:strVal val="visible"/>
                                      </p:to>
                                    </p:set>
                                    <p:animEffect filter="dissolve" transition="in">
                                      <p:cBhvr>
                                        <p:cTn id="7" dur="5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737"/>
                                        </p:tgtEl>
                                        <p:attrNameLst>
                                          <p:attrName>style.visibility</p:attrName>
                                        </p:attrNameLst>
                                      </p:cBhvr>
                                      <p:to>
                                        <p:strVal val="visible"/>
                                      </p:to>
                                    </p:set>
                                    <p:animEffect filter="dissolve" transition="in">
                                      <p:cBhvr>
                                        <p:cTn id="12" dur="500"/>
                                        <p:tgtEl>
                                          <p:spTgt spid="73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732"/>
                                        </p:tgtEl>
                                        <p:attrNameLst>
                                          <p:attrName>style.visibility</p:attrName>
                                        </p:attrNameLst>
                                      </p:cBhvr>
                                      <p:to>
                                        <p:strVal val="visible"/>
                                      </p:to>
                                    </p:set>
                                    <p:animEffect filter="dissolve" transition="in">
                                      <p:cBhvr>
                                        <p:cTn id="17" dur="500"/>
                                        <p:tgtEl>
                                          <p:spTgt spid="73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740"/>
                                        </p:tgtEl>
                                        <p:attrNameLst>
                                          <p:attrName>style.visibility</p:attrName>
                                        </p:attrNameLst>
                                      </p:cBhvr>
                                      <p:to>
                                        <p:strVal val="visible"/>
                                      </p:to>
                                    </p:set>
                                    <p:animEffect filter="dissolve" transition="in">
                                      <p:cBhvr>
                                        <p:cTn id="22" dur="500"/>
                                        <p:tgtEl>
                                          <p:spTgt spid="74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731"/>
                                        </p:tgtEl>
                                        <p:attrNameLst>
                                          <p:attrName>style.visibility</p:attrName>
                                        </p:attrNameLst>
                                      </p:cBhvr>
                                      <p:to>
                                        <p:strVal val="visible"/>
                                      </p:to>
                                    </p:set>
                                    <p:animEffect filter="dissolve" transition="in">
                                      <p:cBhvr>
                                        <p:cTn id="27" dur="500"/>
                                        <p:tgtEl>
                                          <p:spTgt spid="73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743"/>
                                        </p:tgtEl>
                                        <p:attrNameLst>
                                          <p:attrName>style.visibility</p:attrName>
                                        </p:attrNameLst>
                                      </p:cBhvr>
                                      <p:to>
                                        <p:strVal val="visible"/>
                                      </p:to>
                                    </p:set>
                                    <p:animEffect filter="dissolve" transition="in">
                                      <p:cBhvr>
                                        <p:cTn id="32" dur="500"/>
                                        <p:tgtEl>
                                          <p:spTgt spid="743"/>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733"/>
                                        </p:tgtEl>
                                        <p:attrNameLst>
                                          <p:attrName>style.visibility</p:attrName>
                                        </p:attrNameLst>
                                      </p:cBhvr>
                                      <p:to>
                                        <p:strVal val="visible"/>
                                      </p:to>
                                    </p:set>
                                    <p:animEffect filter="dissolve" transition="in">
                                      <p:cBhvr>
                                        <p:cTn id="37" dur="5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0" grpId="4"/>
      <p:bldP build="whole" bldLvl="1" animBg="1" rev="0" advAuto="0" spid="737" grpId="2"/>
      <p:bldP build="whole" bldLvl="1" animBg="1" rev="0" advAuto="0" spid="729" grpId="1"/>
      <p:bldP build="whole" bldLvl="1" animBg="1" rev="0" advAuto="0" spid="731" grpId="5"/>
      <p:bldP build="whole" bldLvl="1" animBg="1" rev="0" advAuto="0" spid="743" grpId="6"/>
      <p:bldP build="whole" bldLvl="1" animBg="1" rev="0" advAuto="0" spid="733" grpId="7"/>
      <p:bldP build="whole" bldLvl="1" animBg="1" rev="0" advAuto="0" spid="732" grpId="3"/>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47" name="群組"/>
          <p:cNvGrpSpPr/>
          <p:nvPr/>
        </p:nvGrpSpPr>
        <p:grpSpPr>
          <a:xfrm>
            <a:off x="561810" y="433018"/>
            <a:ext cx="2146301" cy="2134056"/>
            <a:chOff x="0" y="0"/>
            <a:chExt cx="2146300" cy="2134054"/>
          </a:xfrm>
        </p:grpSpPr>
        <p:sp>
          <p:nvSpPr>
            <p:cNvPr id="745" name="比较"/>
            <p:cNvSpPr txBox="1"/>
            <p:nvPr/>
          </p:nvSpPr>
          <p:spPr>
            <a:xfrm>
              <a:off x="-1" y="0"/>
              <a:ext cx="2146301" cy="152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000">
                  <a:solidFill>
                    <a:srgbClr val="FF2600"/>
                  </a:solidFill>
                </a:defRPr>
              </a:lvl1pPr>
            </a:lstStyle>
            <a:p>
              <a:pPr/>
              <a:r>
                <a:t>比较</a:t>
              </a:r>
            </a:p>
          </p:txBody>
        </p:sp>
        <p:sp>
          <p:nvSpPr>
            <p:cNvPr id="746" name="bǐjiào"/>
            <p:cNvSpPr txBox="1"/>
            <p:nvPr/>
          </p:nvSpPr>
          <p:spPr>
            <a:xfrm>
              <a:off x="469074" y="1536611"/>
              <a:ext cx="1208152" cy="597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a:solidFill>
                    <a:srgbClr val="FF2600"/>
                  </a:solidFill>
                </a:defRPr>
              </a:lvl1pPr>
            </a:lstStyle>
            <a:p>
              <a:pPr/>
              <a:r>
                <a:t>bǐjiào</a:t>
              </a:r>
            </a:p>
          </p:txBody>
        </p:sp>
      </p:grpSp>
      <p:pic>
        <p:nvPicPr>
          <p:cNvPr id="748" name="images.jpeg" descr="images.jpeg"/>
          <p:cNvPicPr>
            <a:picLocks noChangeAspect="1"/>
          </p:cNvPicPr>
          <p:nvPr/>
        </p:nvPicPr>
        <p:blipFill>
          <a:blip r:embed="rId2">
            <a:extLst/>
          </a:blip>
          <a:stretch>
            <a:fillRect/>
          </a:stretch>
        </p:blipFill>
        <p:spPr>
          <a:xfrm>
            <a:off x="87560" y="4209394"/>
            <a:ext cx="4898399" cy="3669071"/>
          </a:xfrm>
          <a:prstGeom prst="rect">
            <a:avLst/>
          </a:prstGeom>
          <a:ln w="12700">
            <a:miter lim="400000"/>
          </a:ln>
        </p:spPr>
      </p:pic>
      <p:pic>
        <p:nvPicPr>
          <p:cNvPr id="749" name="20190613031252191.jpg" descr="20190613031252191.jpg"/>
          <p:cNvPicPr>
            <a:picLocks noChangeAspect="1"/>
          </p:cNvPicPr>
          <p:nvPr/>
        </p:nvPicPr>
        <p:blipFill>
          <a:blip r:embed="rId3">
            <a:extLst/>
          </a:blip>
          <a:stretch>
            <a:fillRect/>
          </a:stretch>
        </p:blipFill>
        <p:spPr>
          <a:xfrm>
            <a:off x="5786329" y="4021094"/>
            <a:ext cx="6692761" cy="4467418"/>
          </a:xfrm>
          <a:prstGeom prst="rect">
            <a:avLst/>
          </a:prstGeom>
          <a:ln w="12700">
            <a:miter lim="400000"/>
          </a:ln>
        </p:spPr>
      </p:pic>
      <p:sp>
        <p:nvSpPr>
          <p:cNvPr id="750" name="哪个地方比较安全？"/>
          <p:cNvSpPr txBox="1"/>
          <p:nvPr/>
        </p:nvSpPr>
        <p:spPr>
          <a:xfrm>
            <a:off x="4147403" y="2273300"/>
            <a:ext cx="560070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pPr>
            <a:r>
              <a:t>哪个地方</a:t>
            </a:r>
            <a:r>
              <a:rPr>
                <a:solidFill>
                  <a:srgbClr val="FF2600"/>
                </a:solidFill>
              </a:rPr>
              <a:t>比较</a:t>
            </a:r>
            <a:r>
              <a:t>安全？</a:t>
            </a:r>
          </a:p>
        </p:txBody>
      </p:sp>
      <p:sp>
        <p:nvSpPr>
          <p:cNvPr id="751" name="compare"/>
          <p:cNvSpPr txBox="1"/>
          <p:nvPr/>
        </p:nvSpPr>
        <p:spPr>
          <a:xfrm>
            <a:off x="3439839" y="1014454"/>
            <a:ext cx="1883322"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compare</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觉得…"/>
          <p:cNvSpPr txBox="1"/>
          <p:nvPr/>
        </p:nvSpPr>
        <p:spPr>
          <a:xfrm>
            <a:off x="19049" y="19146"/>
            <a:ext cx="3687714"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54" name="你觉得住在哪里比较安全？"/>
          <p:cNvSpPr txBox="1"/>
          <p:nvPr/>
        </p:nvSpPr>
        <p:spPr>
          <a:xfrm>
            <a:off x="2406650" y="2070100"/>
            <a:ext cx="8191501"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300"/>
            </a:pPr>
            <a:r>
              <a:t>你</a:t>
            </a:r>
            <a:r>
              <a:rPr>
                <a:solidFill>
                  <a:srgbClr val="FF2600"/>
                </a:solidFill>
              </a:rPr>
              <a:t>觉得</a:t>
            </a:r>
            <a:r>
              <a:t>住在哪里</a:t>
            </a:r>
            <a:r>
              <a:rPr>
                <a:solidFill>
                  <a:srgbClr val="0433FF"/>
                </a:solidFill>
              </a:rPr>
              <a:t>比较</a:t>
            </a:r>
            <a:r>
              <a:t>安全？</a:t>
            </a:r>
          </a:p>
        </p:txBody>
      </p:sp>
      <p:pic>
        <p:nvPicPr>
          <p:cNvPr id="755" name="komarov-bri-zurku-03.jpg" descr="komarov-bri-zurku-03.jpg"/>
          <p:cNvPicPr>
            <a:picLocks noChangeAspect="1"/>
          </p:cNvPicPr>
          <p:nvPr/>
        </p:nvPicPr>
        <p:blipFill>
          <a:blip r:embed="rId2">
            <a:extLst/>
          </a:blip>
          <a:stretch>
            <a:fillRect/>
          </a:stretch>
        </p:blipFill>
        <p:spPr>
          <a:xfrm>
            <a:off x="6139202" y="5848095"/>
            <a:ext cx="5196796" cy="3405668"/>
          </a:xfrm>
          <a:prstGeom prst="rect">
            <a:avLst/>
          </a:prstGeom>
          <a:ln w="12700">
            <a:miter lim="400000"/>
          </a:ln>
        </p:spPr>
      </p:pic>
      <p:pic>
        <p:nvPicPr>
          <p:cNvPr id="756" name="images.png" descr="images.png"/>
          <p:cNvPicPr>
            <a:picLocks noChangeAspect="1"/>
          </p:cNvPicPr>
          <p:nvPr/>
        </p:nvPicPr>
        <p:blipFill>
          <a:blip r:embed="rId3">
            <a:extLst/>
          </a:blip>
          <a:stretch>
            <a:fillRect/>
          </a:stretch>
        </p:blipFill>
        <p:spPr>
          <a:xfrm>
            <a:off x="4678461" y="4050357"/>
            <a:ext cx="1652886" cy="1652886"/>
          </a:xfrm>
          <a:prstGeom prst="rect">
            <a:avLst/>
          </a:prstGeom>
          <a:ln w="12700">
            <a:miter lim="400000"/>
          </a:ln>
        </p:spPr>
      </p:pic>
      <p:pic>
        <p:nvPicPr>
          <p:cNvPr id="757" name="confused-businessman-cartoon-character_1473-162.jpg" descr="confused-businessman-cartoon-character_1473-162.jpg"/>
          <p:cNvPicPr>
            <a:picLocks noChangeAspect="1"/>
          </p:cNvPicPr>
          <p:nvPr/>
        </p:nvPicPr>
        <p:blipFill>
          <a:blip r:embed="rId4">
            <a:extLst/>
          </a:blip>
          <a:srcRect l="24285" t="0" r="20790" b="0"/>
          <a:stretch>
            <a:fillRect/>
          </a:stretch>
        </p:blipFill>
        <p:spPr>
          <a:xfrm>
            <a:off x="4677816" y="5721533"/>
            <a:ext cx="2009652" cy="3658965"/>
          </a:xfrm>
          <a:prstGeom prst="rect">
            <a:avLst/>
          </a:prstGeom>
          <a:ln w="12700">
            <a:miter lim="400000"/>
          </a:ln>
        </p:spPr>
      </p:pic>
      <p:pic>
        <p:nvPicPr>
          <p:cNvPr id="758" name="la-casa-natale.jpg" descr="la-casa-natale.jpg"/>
          <p:cNvPicPr>
            <a:picLocks noChangeAspect="1"/>
          </p:cNvPicPr>
          <p:nvPr/>
        </p:nvPicPr>
        <p:blipFill>
          <a:blip r:embed="rId5">
            <a:extLst/>
          </a:blip>
          <a:stretch>
            <a:fillRect/>
          </a:stretch>
        </p:blipFill>
        <p:spPr>
          <a:xfrm>
            <a:off x="-109924" y="5767711"/>
            <a:ext cx="4749490" cy="3566436"/>
          </a:xfrm>
          <a:prstGeom prst="rect">
            <a:avLst/>
          </a:prstGeom>
          <a:ln w="12700">
            <a:miter lim="400000"/>
          </a:ln>
        </p:spPr>
      </p:pic>
      <p:sp>
        <p:nvSpPr>
          <p:cNvPr id="759" name="我觉得…"/>
          <p:cNvSpPr txBox="1"/>
          <p:nvPr/>
        </p:nvSpPr>
        <p:spPr>
          <a:xfrm>
            <a:off x="2508250" y="3232150"/>
            <a:ext cx="2400301"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我</a:t>
            </a:r>
            <a:r>
              <a:rPr>
                <a:solidFill>
                  <a:schemeClr val="accent5">
                    <a:hueOff val="-82419"/>
                    <a:satOff val="-9513"/>
                    <a:lumOff val="-16343"/>
                  </a:schemeClr>
                </a:solidFill>
              </a:rPr>
              <a:t>觉得</a:t>
            </a:r>
            <a:r>
              <a:t>…</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62" name="你觉得住在哪里比较省钱？"/>
          <p:cNvSpPr txBox="1"/>
          <p:nvPr/>
        </p:nvSpPr>
        <p:spPr>
          <a:xfrm>
            <a:off x="1441449" y="2305050"/>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住在哪里</a:t>
            </a:r>
            <a:r>
              <a:rPr>
                <a:solidFill>
                  <a:srgbClr val="0433FF"/>
                </a:solidFill>
              </a:rPr>
              <a:t>比较</a:t>
            </a:r>
            <a:r>
              <a:t>省钱？</a:t>
            </a:r>
          </a:p>
        </p:txBody>
      </p:sp>
      <p:pic>
        <p:nvPicPr>
          <p:cNvPr id="763" name="komarov-bri-zurku-03.jpg" descr="komarov-bri-zurku-03.jpg"/>
          <p:cNvPicPr>
            <a:picLocks noChangeAspect="1"/>
          </p:cNvPicPr>
          <p:nvPr/>
        </p:nvPicPr>
        <p:blipFill>
          <a:blip r:embed="rId2">
            <a:extLst/>
          </a:blip>
          <a:stretch>
            <a:fillRect/>
          </a:stretch>
        </p:blipFill>
        <p:spPr>
          <a:xfrm>
            <a:off x="6647202" y="5848095"/>
            <a:ext cx="5196796" cy="3405668"/>
          </a:xfrm>
          <a:prstGeom prst="rect">
            <a:avLst/>
          </a:prstGeom>
          <a:ln w="12700">
            <a:miter lim="400000"/>
          </a:ln>
        </p:spPr>
      </p:pic>
      <p:pic>
        <p:nvPicPr>
          <p:cNvPr id="764" name="confused-businessman-cartoon-character_1473-162.jpg" descr="confused-businessman-cartoon-character_1473-162.jpg"/>
          <p:cNvPicPr>
            <a:picLocks noChangeAspect="1"/>
          </p:cNvPicPr>
          <p:nvPr/>
        </p:nvPicPr>
        <p:blipFill>
          <a:blip r:embed="rId3">
            <a:extLst/>
          </a:blip>
          <a:srcRect l="24285" t="0" r="20790" b="0"/>
          <a:stretch>
            <a:fillRect/>
          </a:stretch>
        </p:blipFill>
        <p:spPr>
          <a:xfrm>
            <a:off x="4677816" y="5721533"/>
            <a:ext cx="2009652" cy="3658965"/>
          </a:xfrm>
          <a:prstGeom prst="rect">
            <a:avLst/>
          </a:prstGeom>
          <a:ln w="12700">
            <a:miter lim="400000"/>
          </a:ln>
        </p:spPr>
      </p:pic>
      <p:pic>
        <p:nvPicPr>
          <p:cNvPr id="765" name="la-casa-natale.jpg" descr="la-casa-natale.jpg"/>
          <p:cNvPicPr>
            <a:picLocks noChangeAspect="1"/>
          </p:cNvPicPr>
          <p:nvPr/>
        </p:nvPicPr>
        <p:blipFill>
          <a:blip r:embed="rId4">
            <a:extLst/>
          </a:blip>
          <a:stretch>
            <a:fillRect/>
          </a:stretch>
        </p:blipFill>
        <p:spPr>
          <a:xfrm>
            <a:off x="-109924" y="5767711"/>
            <a:ext cx="4749490" cy="3566436"/>
          </a:xfrm>
          <a:prstGeom prst="rect">
            <a:avLst/>
          </a:prstGeom>
          <a:ln w="12700">
            <a:miter lim="400000"/>
          </a:ln>
        </p:spPr>
      </p:pic>
      <p:pic>
        <p:nvPicPr>
          <p:cNvPr id="766" name="how-to-save-money-fast.jpeg" descr="how-to-save-money-fast.jpeg"/>
          <p:cNvPicPr>
            <a:picLocks noChangeAspect="1"/>
          </p:cNvPicPr>
          <p:nvPr/>
        </p:nvPicPr>
        <p:blipFill>
          <a:blip r:embed="rId5">
            <a:extLst/>
          </a:blip>
          <a:stretch>
            <a:fillRect/>
          </a:stretch>
        </p:blipFill>
        <p:spPr>
          <a:xfrm>
            <a:off x="4390126" y="4087109"/>
            <a:ext cx="2765210" cy="166802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69" name="你觉得住在哪里比较方便？"/>
          <p:cNvSpPr txBox="1"/>
          <p:nvPr/>
        </p:nvSpPr>
        <p:spPr>
          <a:xfrm>
            <a:off x="1047749" y="2178050"/>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住在哪里</a:t>
            </a:r>
            <a:r>
              <a:rPr>
                <a:solidFill>
                  <a:srgbClr val="0433FF"/>
                </a:solidFill>
              </a:rPr>
              <a:t>比较</a:t>
            </a:r>
            <a:r>
              <a:t>方便？</a:t>
            </a:r>
          </a:p>
        </p:txBody>
      </p:sp>
      <p:pic>
        <p:nvPicPr>
          <p:cNvPr id="770" name="komarov-bri-zurku-03.jpg" descr="komarov-bri-zurku-03.jpg"/>
          <p:cNvPicPr>
            <a:picLocks noChangeAspect="1"/>
          </p:cNvPicPr>
          <p:nvPr/>
        </p:nvPicPr>
        <p:blipFill>
          <a:blip r:embed="rId2">
            <a:extLst/>
          </a:blip>
          <a:stretch>
            <a:fillRect/>
          </a:stretch>
        </p:blipFill>
        <p:spPr>
          <a:xfrm>
            <a:off x="6647202" y="5848095"/>
            <a:ext cx="5196796" cy="3405668"/>
          </a:xfrm>
          <a:prstGeom prst="rect">
            <a:avLst/>
          </a:prstGeom>
          <a:ln w="12700">
            <a:miter lim="400000"/>
          </a:ln>
        </p:spPr>
      </p:pic>
      <p:pic>
        <p:nvPicPr>
          <p:cNvPr id="771" name="confused-businessman-cartoon-character_1473-162.jpg" descr="confused-businessman-cartoon-character_1473-162.jpg"/>
          <p:cNvPicPr>
            <a:picLocks noChangeAspect="1"/>
          </p:cNvPicPr>
          <p:nvPr/>
        </p:nvPicPr>
        <p:blipFill>
          <a:blip r:embed="rId3">
            <a:extLst/>
          </a:blip>
          <a:srcRect l="24285" t="0" r="20790" b="0"/>
          <a:stretch>
            <a:fillRect/>
          </a:stretch>
        </p:blipFill>
        <p:spPr>
          <a:xfrm>
            <a:off x="4677816" y="5721533"/>
            <a:ext cx="2009652" cy="3658965"/>
          </a:xfrm>
          <a:prstGeom prst="rect">
            <a:avLst/>
          </a:prstGeom>
          <a:ln w="12700">
            <a:miter lim="400000"/>
          </a:ln>
        </p:spPr>
      </p:pic>
      <p:pic>
        <p:nvPicPr>
          <p:cNvPr id="772" name="la-casa-natale.jpg" descr="la-casa-natale.jpg"/>
          <p:cNvPicPr>
            <a:picLocks noChangeAspect="1"/>
          </p:cNvPicPr>
          <p:nvPr/>
        </p:nvPicPr>
        <p:blipFill>
          <a:blip r:embed="rId4">
            <a:extLst/>
          </a:blip>
          <a:stretch>
            <a:fillRect/>
          </a:stretch>
        </p:blipFill>
        <p:spPr>
          <a:xfrm>
            <a:off x="-109924" y="5767711"/>
            <a:ext cx="4749490" cy="3566436"/>
          </a:xfrm>
          <a:prstGeom prst="rect">
            <a:avLst/>
          </a:prstGeom>
          <a:ln w="12700">
            <a:miter lim="400000"/>
          </a:ln>
        </p:spPr>
      </p:pic>
      <p:pic>
        <p:nvPicPr>
          <p:cNvPr id="773" name="22AMAZONGO-3-jumbo.jpg" descr="22AMAZONGO-3-jumbo.jpg"/>
          <p:cNvPicPr>
            <a:picLocks noChangeAspect="1"/>
          </p:cNvPicPr>
          <p:nvPr/>
        </p:nvPicPr>
        <p:blipFill>
          <a:blip r:embed="rId5">
            <a:extLst/>
          </a:blip>
          <a:stretch>
            <a:fillRect/>
          </a:stretch>
        </p:blipFill>
        <p:spPr>
          <a:xfrm>
            <a:off x="4124250" y="3267000"/>
            <a:ext cx="2602583" cy="2602583"/>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pic>
        <p:nvPicPr>
          <p:cNvPr id="776" name="komarov-bri-zurku-03.jpg" descr="komarov-bri-zurku-03.jpg"/>
          <p:cNvPicPr>
            <a:picLocks noChangeAspect="1"/>
          </p:cNvPicPr>
          <p:nvPr/>
        </p:nvPicPr>
        <p:blipFill>
          <a:blip r:embed="rId2">
            <a:extLst/>
          </a:blip>
          <a:stretch>
            <a:fillRect/>
          </a:stretch>
        </p:blipFill>
        <p:spPr>
          <a:xfrm>
            <a:off x="7320302" y="6254495"/>
            <a:ext cx="5196796" cy="3405668"/>
          </a:xfrm>
          <a:prstGeom prst="rect">
            <a:avLst/>
          </a:prstGeom>
          <a:ln w="12700">
            <a:miter lim="400000"/>
          </a:ln>
        </p:spPr>
      </p:pic>
      <p:pic>
        <p:nvPicPr>
          <p:cNvPr id="777" name="confused-businessman-cartoon-character_1473-162.jpg" descr="confused-businessman-cartoon-character_1473-162.jpg"/>
          <p:cNvPicPr>
            <a:picLocks noChangeAspect="1"/>
          </p:cNvPicPr>
          <p:nvPr/>
        </p:nvPicPr>
        <p:blipFill>
          <a:blip r:embed="rId3">
            <a:extLst/>
          </a:blip>
          <a:srcRect l="24285" t="0" r="20790" b="0"/>
          <a:stretch>
            <a:fillRect/>
          </a:stretch>
        </p:blipFill>
        <p:spPr>
          <a:xfrm>
            <a:off x="5197296" y="6127933"/>
            <a:ext cx="2009652" cy="3658965"/>
          </a:xfrm>
          <a:prstGeom prst="rect">
            <a:avLst/>
          </a:prstGeom>
          <a:ln w="12700">
            <a:miter lim="400000"/>
          </a:ln>
        </p:spPr>
      </p:pic>
      <p:pic>
        <p:nvPicPr>
          <p:cNvPr id="778" name="la-casa-natale.jpg" descr="la-casa-natale.jpg"/>
          <p:cNvPicPr>
            <a:picLocks noChangeAspect="1"/>
          </p:cNvPicPr>
          <p:nvPr/>
        </p:nvPicPr>
        <p:blipFill>
          <a:blip r:embed="rId4">
            <a:extLst/>
          </a:blip>
          <a:stretch>
            <a:fillRect/>
          </a:stretch>
        </p:blipFill>
        <p:spPr>
          <a:xfrm>
            <a:off x="93276" y="6047111"/>
            <a:ext cx="4749490" cy="3566436"/>
          </a:xfrm>
          <a:prstGeom prst="rect">
            <a:avLst/>
          </a:prstGeom>
          <a:ln w="12700">
            <a:miter lim="400000"/>
          </a:ln>
        </p:spPr>
      </p:pic>
      <p:pic>
        <p:nvPicPr>
          <p:cNvPr id="779" name="1e85b86b-23ac-43ba-8c5f-6dc519602792.jpeg" descr="1e85b86b-23ac-43ba-8c5f-6dc519602792.jpeg"/>
          <p:cNvPicPr>
            <a:picLocks noChangeAspect="1"/>
          </p:cNvPicPr>
          <p:nvPr/>
        </p:nvPicPr>
        <p:blipFill>
          <a:blip r:embed="rId5">
            <a:extLst/>
          </a:blip>
          <a:stretch>
            <a:fillRect/>
          </a:stretch>
        </p:blipFill>
        <p:spPr>
          <a:xfrm>
            <a:off x="3823095" y="3821664"/>
            <a:ext cx="3873983" cy="2421239"/>
          </a:xfrm>
          <a:prstGeom prst="rect">
            <a:avLst/>
          </a:prstGeom>
          <a:ln w="12700">
            <a:miter lim="400000"/>
          </a:ln>
        </p:spPr>
      </p:pic>
      <p:sp>
        <p:nvSpPr>
          <p:cNvPr id="780" name="你觉得住在哪里比较自由？"/>
          <p:cNvSpPr txBox="1"/>
          <p:nvPr/>
        </p:nvSpPr>
        <p:spPr>
          <a:xfrm>
            <a:off x="978536" y="2345758"/>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住在哪里</a:t>
            </a:r>
            <a:r>
              <a:rPr>
                <a:solidFill>
                  <a:srgbClr val="0433FF"/>
                </a:solidFill>
              </a:rPr>
              <a:t>比较</a:t>
            </a:r>
            <a:r>
              <a:t>自由？</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觉得…"/>
          <p:cNvSpPr txBox="1"/>
          <p:nvPr/>
        </p:nvSpPr>
        <p:spPr>
          <a:xfrm>
            <a:off x="19049" y="19146"/>
            <a:ext cx="3983089" cy="2057208"/>
          </a:xfrm>
          <a:prstGeom prst="rect">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0">
                <a:solidFill>
                  <a:srgbClr val="FFFFFF"/>
                </a:solidFill>
              </a:defRPr>
            </a:pPr>
            <a:r>
              <a:t>觉得</a:t>
            </a:r>
          </a:p>
          <a:p>
            <a:pPr>
              <a:defRPr sz="3500">
                <a:solidFill>
                  <a:srgbClr val="FFFFFF"/>
                </a:solidFill>
              </a:defRPr>
            </a:pPr>
            <a:r>
              <a:t>juéde</a:t>
            </a:r>
          </a:p>
        </p:txBody>
      </p:sp>
      <p:sp>
        <p:nvSpPr>
          <p:cNvPr id="783" name="你觉得台湾的食物怎么样？"/>
          <p:cNvSpPr txBox="1"/>
          <p:nvPr/>
        </p:nvSpPr>
        <p:spPr>
          <a:xfrm>
            <a:off x="1837124" y="2734662"/>
            <a:ext cx="95631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你</a:t>
            </a:r>
            <a:r>
              <a:rPr>
                <a:solidFill>
                  <a:srgbClr val="FF2600"/>
                </a:solidFill>
              </a:rPr>
              <a:t>觉得</a:t>
            </a:r>
            <a:r>
              <a:t>台湾的食物怎么样？</a:t>
            </a:r>
          </a:p>
        </p:txBody>
      </p:sp>
      <p:pic>
        <p:nvPicPr>
          <p:cNvPr id="784" name="酥炸臭豆腐.JPG" descr="酥炸臭豆腐.JPG"/>
          <p:cNvPicPr>
            <a:picLocks noChangeAspect="1"/>
          </p:cNvPicPr>
          <p:nvPr/>
        </p:nvPicPr>
        <p:blipFill>
          <a:blip r:embed="rId2">
            <a:extLst/>
          </a:blip>
          <a:stretch>
            <a:fillRect/>
          </a:stretch>
        </p:blipFill>
        <p:spPr>
          <a:xfrm>
            <a:off x="57795" y="5705226"/>
            <a:ext cx="5204802" cy="3905896"/>
          </a:xfrm>
          <a:prstGeom prst="rect">
            <a:avLst/>
          </a:prstGeom>
          <a:ln w="12700">
            <a:miter lim="400000"/>
          </a:ln>
        </p:spPr>
      </p:pic>
      <p:sp>
        <p:nvSpPr>
          <p:cNvPr id="785" name="臭豆腐…"/>
          <p:cNvSpPr txBox="1"/>
          <p:nvPr/>
        </p:nvSpPr>
        <p:spPr>
          <a:xfrm>
            <a:off x="3525253" y="8500720"/>
            <a:ext cx="1737894" cy="114686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900"/>
            </a:pPr>
            <a:r>
              <a:t>臭豆腐</a:t>
            </a:r>
          </a:p>
          <a:p>
            <a:pPr/>
            <a:r>
              <a:t>chòudòufǔ</a:t>
            </a:r>
          </a:p>
        </p:txBody>
      </p:sp>
      <p:pic>
        <p:nvPicPr>
          <p:cNvPr id="786" name="getImage.jpeg" descr="getImage.jpeg"/>
          <p:cNvPicPr>
            <a:picLocks noChangeAspect="1"/>
          </p:cNvPicPr>
          <p:nvPr/>
        </p:nvPicPr>
        <p:blipFill>
          <a:blip r:embed="rId3">
            <a:extLst/>
          </a:blip>
          <a:stretch>
            <a:fillRect/>
          </a:stretch>
        </p:blipFill>
        <p:spPr>
          <a:xfrm>
            <a:off x="5271889" y="5666630"/>
            <a:ext cx="3983088" cy="3983088"/>
          </a:xfrm>
          <a:prstGeom prst="rect">
            <a:avLst/>
          </a:prstGeom>
          <a:ln w="12700">
            <a:miter lim="400000"/>
          </a:ln>
        </p:spPr>
      </p:pic>
      <p:sp>
        <p:nvSpPr>
          <p:cNvPr id="787" name="牛肉面"/>
          <p:cNvSpPr txBox="1"/>
          <p:nvPr/>
        </p:nvSpPr>
        <p:spPr>
          <a:xfrm>
            <a:off x="7651750" y="8858249"/>
            <a:ext cx="1600201" cy="787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牛肉面</a:t>
            </a:r>
          </a:p>
        </p:txBody>
      </p:sp>
      <p:pic>
        <p:nvPicPr>
          <p:cNvPr id="788" name="c1.jpg" descr="c1.jpg"/>
          <p:cNvPicPr>
            <a:picLocks noChangeAspect="1"/>
          </p:cNvPicPr>
          <p:nvPr/>
        </p:nvPicPr>
        <p:blipFill>
          <a:blip r:embed="rId4">
            <a:extLst/>
          </a:blip>
          <a:stretch>
            <a:fillRect/>
          </a:stretch>
        </p:blipFill>
        <p:spPr>
          <a:xfrm>
            <a:off x="9254380" y="5812481"/>
            <a:ext cx="3905896" cy="3905897"/>
          </a:xfrm>
          <a:prstGeom prst="rect">
            <a:avLst/>
          </a:prstGeom>
          <a:ln w="12700">
            <a:miter lim="400000"/>
          </a:ln>
        </p:spPr>
      </p:pic>
      <p:sp>
        <p:nvSpPr>
          <p:cNvPr id="789" name="鸡排"/>
          <p:cNvSpPr txBox="1"/>
          <p:nvPr/>
        </p:nvSpPr>
        <p:spPr>
          <a:xfrm>
            <a:off x="11893549" y="8972549"/>
            <a:ext cx="1104901" cy="787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鸡排</a:t>
            </a:r>
          </a:p>
        </p:txBody>
      </p:sp>
      <p:sp>
        <p:nvSpPr>
          <p:cNvPr id="790" name="shíwù"/>
          <p:cNvSpPr txBox="1"/>
          <p:nvPr/>
        </p:nvSpPr>
        <p:spPr>
          <a:xfrm>
            <a:off x="6856500" y="3738876"/>
            <a:ext cx="121469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shíwù</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好处…"/>
          <p:cNvSpPr txBox="1"/>
          <p:nvPr/>
        </p:nvSpPr>
        <p:spPr>
          <a:xfrm>
            <a:off x="2202511" y="1814180"/>
            <a:ext cx="7607326" cy="6125241"/>
          </a:xfrm>
          <a:prstGeom prst="rect">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900">
                <a:solidFill>
                  <a:srgbClr val="FFFFFF"/>
                </a:solidFill>
              </a:defRPr>
            </a:pPr>
            <a:r>
              <a:t>好处</a:t>
            </a:r>
          </a:p>
          <a:p>
            <a:pPr>
              <a:defRPr sz="9300">
                <a:solidFill>
                  <a:srgbClr val="FFFFFF"/>
                </a:solidFill>
              </a:defRPr>
            </a:pPr>
            <a:r>
              <a:t>hǎochù</a:t>
            </a:r>
          </a:p>
        </p:txBody>
      </p:sp>
      <p:sp>
        <p:nvSpPr>
          <p:cNvPr id="793" name="(advantage; benefit)"/>
          <p:cNvSpPr txBox="1"/>
          <p:nvPr/>
        </p:nvSpPr>
        <p:spPr>
          <a:xfrm>
            <a:off x="3075668" y="863004"/>
            <a:ext cx="5632654"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(advantage; benefit)</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住在校内的好处是什么？"/>
          <p:cNvSpPr txBox="1"/>
          <p:nvPr/>
        </p:nvSpPr>
        <p:spPr>
          <a:xfrm>
            <a:off x="1924050" y="2063750"/>
            <a:ext cx="87757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住在</a:t>
            </a:r>
            <a:r>
              <a:rPr>
                <a:solidFill>
                  <a:srgbClr val="0433FF"/>
                </a:solidFill>
              </a:rPr>
              <a:t>校内</a:t>
            </a:r>
            <a:r>
              <a:t>的</a:t>
            </a:r>
            <a:r>
              <a:rPr>
                <a:solidFill>
                  <a:srgbClr val="FF2600"/>
                </a:solidFill>
              </a:rPr>
              <a:t>好处</a:t>
            </a:r>
            <a:r>
              <a:t>是什么？</a:t>
            </a:r>
          </a:p>
        </p:txBody>
      </p:sp>
      <p:pic>
        <p:nvPicPr>
          <p:cNvPr id="796" name="komarov-bri-zurku-03.jpg" descr="komarov-bri-zurku-03.jpg"/>
          <p:cNvPicPr>
            <a:picLocks noChangeAspect="1"/>
          </p:cNvPicPr>
          <p:nvPr/>
        </p:nvPicPr>
        <p:blipFill>
          <a:blip r:embed="rId2">
            <a:extLst/>
          </a:blip>
          <a:stretch>
            <a:fillRect/>
          </a:stretch>
        </p:blipFill>
        <p:spPr>
          <a:xfrm>
            <a:off x="392246" y="6262256"/>
            <a:ext cx="5196796" cy="3405668"/>
          </a:xfrm>
          <a:prstGeom prst="rect">
            <a:avLst/>
          </a:prstGeom>
          <a:ln w="12700">
            <a:miter lim="400000"/>
          </a:ln>
        </p:spPr>
      </p:pic>
      <p:sp>
        <p:nvSpPr>
          <p:cNvPr id="797" name="住在校外的好处是什么？"/>
          <p:cNvSpPr txBox="1"/>
          <p:nvPr/>
        </p:nvSpPr>
        <p:spPr>
          <a:xfrm>
            <a:off x="1924050" y="3803650"/>
            <a:ext cx="8775701"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200"/>
            </a:pPr>
            <a:r>
              <a:t>住在</a:t>
            </a:r>
            <a:r>
              <a:rPr>
                <a:solidFill>
                  <a:srgbClr val="0433FF"/>
                </a:solidFill>
              </a:rPr>
              <a:t>校外</a:t>
            </a:r>
            <a:r>
              <a:t>的</a:t>
            </a:r>
            <a:r>
              <a:rPr>
                <a:solidFill>
                  <a:srgbClr val="FF2600"/>
                </a:solidFill>
              </a:rPr>
              <a:t>好处</a:t>
            </a:r>
            <a:r>
              <a:t>是什么？</a:t>
            </a:r>
          </a:p>
        </p:txBody>
      </p:sp>
      <p:sp>
        <p:nvSpPr>
          <p:cNvPr id="798" name="V.S"/>
          <p:cNvSpPr txBox="1"/>
          <p:nvPr/>
        </p:nvSpPr>
        <p:spPr>
          <a:xfrm>
            <a:off x="5610851" y="8169143"/>
            <a:ext cx="1039216" cy="870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chemeClr val="accent5">
                    <a:hueOff val="-82419"/>
                    <a:satOff val="-9513"/>
                    <a:lumOff val="-16343"/>
                  </a:schemeClr>
                </a:solidFill>
              </a:defRPr>
            </a:lvl1pPr>
          </a:lstStyle>
          <a:p>
            <a:pPr/>
            <a:r>
              <a:t>V.S</a:t>
            </a:r>
          </a:p>
        </p:txBody>
      </p:sp>
      <p:pic>
        <p:nvPicPr>
          <p:cNvPr id="799" name="la-casa-natale.jpg" descr="la-casa-natale.jpg"/>
          <p:cNvPicPr>
            <a:picLocks noChangeAspect="1"/>
          </p:cNvPicPr>
          <p:nvPr/>
        </p:nvPicPr>
        <p:blipFill>
          <a:blip r:embed="rId3">
            <a:extLst/>
          </a:blip>
          <a:stretch>
            <a:fillRect/>
          </a:stretch>
        </p:blipFill>
        <p:spPr>
          <a:xfrm>
            <a:off x="6671876" y="6181873"/>
            <a:ext cx="4749490" cy="3566435"/>
          </a:xfrm>
          <a:prstGeom prst="rect">
            <a:avLst/>
          </a:prstGeom>
          <a:ln w="12700">
            <a:miter lim="400000"/>
          </a:ln>
        </p:spPr>
      </p:pic>
      <p:sp>
        <p:nvSpPr>
          <p:cNvPr id="800" name="Time for Debate"/>
          <p:cNvSpPr txBox="1"/>
          <p:nvPr/>
        </p:nvSpPr>
        <p:spPr>
          <a:xfrm>
            <a:off x="3153325" y="423801"/>
            <a:ext cx="5954269"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chemeClr val="accent4">
                    <a:hueOff val="-1081314"/>
                    <a:satOff val="4338"/>
                    <a:lumOff val="-8931"/>
                  </a:schemeClr>
                </a:solidFill>
              </a:defRPr>
            </a:lvl1pPr>
          </a:lstStyle>
          <a:p>
            <a:pPr/>
            <a:r>
              <a:t>Time for Debate</a:t>
            </a:r>
          </a:p>
        </p:txBody>
      </p:sp>
      <p:pic>
        <p:nvPicPr>
          <p:cNvPr id="801" name="lightning002.png" descr="lightning002.png"/>
          <p:cNvPicPr>
            <a:picLocks noChangeAspect="1"/>
          </p:cNvPicPr>
          <p:nvPr/>
        </p:nvPicPr>
        <p:blipFill>
          <a:blip r:embed="rId4">
            <a:extLst/>
          </a:blip>
          <a:stretch>
            <a:fillRect/>
          </a:stretch>
        </p:blipFill>
        <p:spPr>
          <a:xfrm>
            <a:off x="5248974" y="6425703"/>
            <a:ext cx="1762970" cy="176297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56"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57"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好处…"/>
          <p:cNvSpPr txBox="1"/>
          <p:nvPr/>
        </p:nvSpPr>
        <p:spPr>
          <a:xfrm>
            <a:off x="27826" y="207901"/>
            <a:ext cx="3701695" cy="3216398"/>
          </a:xfrm>
          <a:prstGeom prst="rect">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400">
                <a:solidFill>
                  <a:srgbClr val="FFFFFF"/>
                </a:solidFill>
              </a:defRPr>
            </a:pPr>
            <a:r>
              <a:t>好处</a:t>
            </a:r>
          </a:p>
          <a:p>
            <a:pPr>
              <a:defRPr sz="6000">
                <a:solidFill>
                  <a:srgbClr val="FFFFFF"/>
                </a:solidFill>
              </a:defRPr>
            </a:pPr>
            <a:r>
              <a:t>hǎochù</a:t>
            </a:r>
          </a:p>
        </p:txBody>
      </p:sp>
      <p:sp>
        <p:nvSpPr>
          <p:cNvPr id="804" name="学中文的好处是什么？"/>
          <p:cNvSpPr txBox="1"/>
          <p:nvPr/>
        </p:nvSpPr>
        <p:spPr>
          <a:xfrm>
            <a:off x="2101849" y="4375149"/>
            <a:ext cx="659130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pPr>
            <a:r>
              <a:t>学中文的</a:t>
            </a:r>
            <a:r>
              <a:rPr>
                <a:solidFill>
                  <a:srgbClr val="FF2600"/>
                </a:solidFill>
              </a:rPr>
              <a:t>好处</a:t>
            </a:r>
            <a:r>
              <a:t>是什么？</a:t>
            </a:r>
          </a:p>
        </p:txBody>
      </p:sp>
      <p:sp>
        <p:nvSpPr>
          <p:cNvPr id="805" name="学中文的好处是……."/>
          <p:cNvSpPr txBox="1"/>
          <p:nvPr/>
        </p:nvSpPr>
        <p:spPr>
          <a:xfrm>
            <a:off x="2119769" y="6011801"/>
            <a:ext cx="6123662"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学中文的好处是…….</a:t>
            </a:r>
          </a:p>
        </p:txBody>
      </p:sp>
      <p:pic>
        <p:nvPicPr>
          <p:cNvPr id="806" name="x105441.jpg.pagespeed.ic.jhdYNzpzy9.jpg" descr="x105441.jpg.pagespeed.ic.jhdYNzpzy9.jpg"/>
          <p:cNvPicPr>
            <a:picLocks noChangeAspect="1"/>
          </p:cNvPicPr>
          <p:nvPr/>
        </p:nvPicPr>
        <p:blipFill>
          <a:blip r:embed="rId2">
            <a:extLst/>
          </a:blip>
          <a:stretch>
            <a:fillRect/>
          </a:stretch>
        </p:blipFill>
        <p:spPr>
          <a:xfrm>
            <a:off x="6733282" y="146050"/>
            <a:ext cx="5130801" cy="37211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好处…"/>
          <p:cNvSpPr txBox="1"/>
          <p:nvPr/>
        </p:nvSpPr>
        <p:spPr>
          <a:xfrm>
            <a:off x="65926" y="398401"/>
            <a:ext cx="3701695" cy="3216398"/>
          </a:xfrm>
          <a:prstGeom prst="rect">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400">
                <a:solidFill>
                  <a:srgbClr val="FFFFFF"/>
                </a:solidFill>
              </a:defRPr>
            </a:pPr>
            <a:r>
              <a:t>好处</a:t>
            </a:r>
          </a:p>
          <a:p>
            <a:pPr>
              <a:defRPr sz="6000">
                <a:solidFill>
                  <a:srgbClr val="FFFFFF"/>
                </a:solidFill>
              </a:defRPr>
            </a:pPr>
            <a:r>
              <a:t>hǎochù</a:t>
            </a:r>
          </a:p>
        </p:txBody>
      </p:sp>
      <p:sp>
        <p:nvSpPr>
          <p:cNvPr id="809" name="学捷克语的好处是什么？"/>
          <p:cNvSpPr txBox="1"/>
          <p:nvPr/>
        </p:nvSpPr>
        <p:spPr>
          <a:xfrm>
            <a:off x="3886200" y="2019299"/>
            <a:ext cx="723900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pPr>
            <a:r>
              <a:t>学捷克语的</a:t>
            </a:r>
            <a:r>
              <a:rPr>
                <a:solidFill>
                  <a:srgbClr val="FF2600"/>
                </a:solidFill>
              </a:rPr>
              <a:t>好处</a:t>
            </a:r>
            <a:r>
              <a:t>是什么？</a:t>
            </a:r>
          </a:p>
        </p:txBody>
      </p:sp>
      <p:pic>
        <p:nvPicPr>
          <p:cNvPr id="810" name="1ea07b098fd55bca7f47ed394f34ac31.gif" descr="1ea07b098fd55bca7f47ed394f34ac31.gif"/>
          <p:cNvPicPr>
            <a:picLocks noChangeAspect="1"/>
          </p:cNvPicPr>
          <p:nvPr/>
        </p:nvPicPr>
        <p:blipFill>
          <a:blip r:embed="rId2">
            <a:extLst/>
          </a:blip>
          <a:stretch>
            <a:fillRect/>
          </a:stretch>
        </p:blipFill>
        <p:spPr>
          <a:xfrm>
            <a:off x="3926780" y="4227856"/>
            <a:ext cx="4881572" cy="5015314"/>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A对B有好处"/>
          <p:cNvSpPr txBox="1"/>
          <p:nvPr/>
        </p:nvSpPr>
        <p:spPr>
          <a:xfrm>
            <a:off x="100139" y="4889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sp>
        <p:nvSpPr>
          <p:cNvPr id="813" name="（A is good for B)"/>
          <p:cNvSpPr txBox="1"/>
          <p:nvPr/>
        </p:nvSpPr>
        <p:spPr>
          <a:xfrm>
            <a:off x="5257965" y="927099"/>
            <a:ext cx="5003470"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（A is good for B)</a:t>
            </a:r>
          </a:p>
        </p:txBody>
      </p:sp>
      <p:pic>
        <p:nvPicPr>
          <p:cNvPr id="814" name="a24a59c7-3103-4c71-9d53-ec2a4f26e0cb_size474_w1024_h683.jpg" descr="a24a59c7-3103-4c71-9d53-ec2a4f26e0cb_size474_w1024_h683.jpg"/>
          <p:cNvPicPr>
            <a:picLocks noChangeAspect="1"/>
          </p:cNvPicPr>
          <p:nvPr/>
        </p:nvPicPr>
        <p:blipFill>
          <a:blip r:embed="rId2">
            <a:extLst/>
          </a:blip>
          <a:stretch>
            <a:fillRect/>
          </a:stretch>
        </p:blipFill>
        <p:spPr>
          <a:xfrm>
            <a:off x="271809" y="2641819"/>
            <a:ext cx="5330740" cy="3555562"/>
          </a:xfrm>
          <a:prstGeom prst="rect">
            <a:avLst/>
          </a:prstGeom>
          <a:ln w="12700">
            <a:miter lim="400000"/>
          </a:ln>
        </p:spPr>
      </p:pic>
      <p:pic>
        <p:nvPicPr>
          <p:cNvPr id="815" name="1.1 1063 AL Short Term Alcohol and Body Effects Graphic_Full Body_standalone (002).png" descr="1.1 1063 AL Short Term Alcohol and Body Effects Graphic_Full Body_standalone (002).png"/>
          <p:cNvPicPr>
            <a:picLocks noChangeAspect="1"/>
          </p:cNvPicPr>
          <p:nvPr/>
        </p:nvPicPr>
        <p:blipFill>
          <a:blip r:embed="rId3">
            <a:extLst/>
          </a:blip>
          <a:srcRect l="0" t="11878" r="0" b="0"/>
          <a:stretch>
            <a:fillRect/>
          </a:stretch>
        </p:blipFill>
        <p:spPr>
          <a:xfrm>
            <a:off x="6912413" y="2687239"/>
            <a:ext cx="4059137" cy="5061400"/>
          </a:xfrm>
          <a:prstGeom prst="rect">
            <a:avLst/>
          </a:prstGeom>
          <a:ln w="12700">
            <a:miter lim="400000"/>
          </a:ln>
        </p:spPr>
      </p:pic>
      <p:sp>
        <p:nvSpPr>
          <p:cNvPr id="816" name="吃苹果对身体有好处。"/>
          <p:cNvSpPr txBox="1"/>
          <p:nvPr/>
        </p:nvSpPr>
        <p:spPr>
          <a:xfrm>
            <a:off x="1758949" y="7797799"/>
            <a:ext cx="6591301"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pPr>
            <a:r>
              <a:t>吃</a:t>
            </a:r>
            <a:r>
              <a:rPr>
                <a:solidFill>
                  <a:schemeClr val="accent5">
                    <a:hueOff val="-82419"/>
                    <a:satOff val="-9513"/>
                    <a:lumOff val="-16343"/>
                  </a:schemeClr>
                </a:solidFill>
              </a:rPr>
              <a:t>苹果</a:t>
            </a:r>
            <a:r>
              <a:t>对</a:t>
            </a:r>
            <a:r>
              <a:rPr>
                <a:solidFill>
                  <a:srgbClr val="0433FF"/>
                </a:solidFill>
              </a:rPr>
              <a:t>身体</a:t>
            </a:r>
            <a:r>
              <a:t>有好处。</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A对B有好处"/>
          <p:cNvSpPr txBox="1"/>
          <p:nvPr/>
        </p:nvSpPr>
        <p:spPr>
          <a:xfrm>
            <a:off x="100139" y="4889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sp>
        <p:nvSpPr>
          <p:cNvPr id="819" name="什么对身体没有好处？"/>
          <p:cNvSpPr txBox="1"/>
          <p:nvPr/>
        </p:nvSpPr>
        <p:spPr>
          <a:xfrm>
            <a:off x="1911349" y="3028950"/>
            <a:ext cx="786130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vl1pPr>
          </a:lstStyle>
          <a:p>
            <a:pPr/>
            <a:r>
              <a:t>什么对身体没有好处？</a:t>
            </a:r>
          </a:p>
        </p:txBody>
      </p:sp>
      <p:pic>
        <p:nvPicPr>
          <p:cNvPr id="820" name="1.1 1063 AL Short Term Alcohol and Body Effects Graphic_Full Body_standalone (002).png" descr="1.1 1063 AL Short Term Alcohol and Body Effects Graphic_Full Body_standalone (002).png"/>
          <p:cNvPicPr>
            <a:picLocks noChangeAspect="1"/>
          </p:cNvPicPr>
          <p:nvPr/>
        </p:nvPicPr>
        <p:blipFill>
          <a:blip r:embed="rId2">
            <a:extLst/>
          </a:blip>
          <a:srcRect l="0" t="11878" r="0" b="0"/>
          <a:stretch>
            <a:fillRect/>
          </a:stretch>
        </p:blipFill>
        <p:spPr>
          <a:xfrm>
            <a:off x="5909113" y="4401739"/>
            <a:ext cx="4059137" cy="5061400"/>
          </a:xfrm>
          <a:prstGeom prst="rect">
            <a:avLst/>
          </a:prstGeom>
          <a:ln w="12700">
            <a:miter lim="400000"/>
          </a:ln>
        </p:spPr>
      </p:pic>
      <p:pic>
        <p:nvPicPr>
          <p:cNvPr id="821" name="cio_bad_habits.png" descr="cio_bad_habits.png"/>
          <p:cNvPicPr>
            <a:picLocks noChangeAspect="1"/>
          </p:cNvPicPr>
          <p:nvPr/>
        </p:nvPicPr>
        <p:blipFill>
          <a:blip r:embed="rId3">
            <a:extLst/>
          </a:blip>
          <a:stretch>
            <a:fillRect/>
          </a:stretch>
        </p:blipFill>
        <p:spPr>
          <a:xfrm>
            <a:off x="14783" y="4985394"/>
            <a:ext cx="5533683" cy="3123854"/>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A对B有好处"/>
          <p:cNvSpPr txBox="1"/>
          <p:nvPr/>
        </p:nvSpPr>
        <p:spPr>
          <a:xfrm>
            <a:off x="11239" y="5016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pic>
        <p:nvPicPr>
          <p:cNvPr id="824" name="554244f1f0289c114278c98e5d8861c8.jpg" descr="554244f1f0289c114278c98e5d8861c8.jpg"/>
          <p:cNvPicPr>
            <a:picLocks noChangeAspect="1"/>
          </p:cNvPicPr>
          <p:nvPr/>
        </p:nvPicPr>
        <p:blipFill>
          <a:blip r:embed="rId2">
            <a:extLst/>
          </a:blip>
          <a:stretch>
            <a:fillRect/>
          </a:stretch>
        </p:blipFill>
        <p:spPr>
          <a:xfrm>
            <a:off x="-28873" y="2942609"/>
            <a:ext cx="5386808" cy="3321865"/>
          </a:xfrm>
          <a:prstGeom prst="rect">
            <a:avLst/>
          </a:prstGeom>
          <a:ln w="12700">
            <a:miter lim="400000"/>
          </a:ln>
        </p:spPr>
      </p:pic>
      <p:pic>
        <p:nvPicPr>
          <p:cNvPr id="825" name="x105441.jpg.pagespeed.ic.jhdYNzpzy9.jpg" descr="x105441.jpg.pagespeed.ic.jhdYNzpzy9.jpg"/>
          <p:cNvPicPr>
            <a:picLocks noChangeAspect="1"/>
          </p:cNvPicPr>
          <p:nvPr/>
        </p:nvPicPr>
        <p:blipFill>
          <a:blip r:embed="rId3">
            <a:extLst/>
          </a:blip>
          <a:stretch>
            <a:fillRect/>
          </a:stretch>
        </p:blipFill>
        <p:spPr>
          <a:xfrm>
            <a:off x="6276082" y="2597150"/>
            <a:ext cx="5130801" cy="3721100"/>
          </a:xfrm>
          <a:prstGeom prst="rect">
            <a:avLst/>
          </a:prstGeom>
          <a:ln w="12700">
            <a:miter lim="400000"/>
          </a:ln>
        </p:spPr>
      </p:pic>
      <p:sp>
        <p:nvSpPr>
          <p:cNvPr id="826" name="听录音…"/>
          <p:cNvSpPr txBox="1"/>
          <p:nvPr/>
        </p:nvSpPr>
        <p:spPr>
          <a:xfrm>
            <a:off x="3704107" y="4996257"/>
            <a:ext cx="1862786" cy="12723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听录音</a:t>
            </a:r>
          </a:p>
          <a:p>
            <a:pPr>
              <a:defRPr sz="2800"/>
            </a:pPr>
            <a:r>
              <a:t>tīnglùyīn</a:t>
            </a:r>
          </a:p>
        </p:txBody>
      </p:sp>
      <p:sp>
        <p:nvSpPr>
          <p:cNvPr id="827" name="听录音对学中文有好处。"/>
          <p:cNvSpPr txBox="1"/>
          <p:nvPr/>
        </p:nvSpPr>
        <p:spPr>
          <a:xfrm>
            <a:off x="1015999" y="6737350"/>
            <a:ext cx="863600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vl1pPr>
          </a:lstStyle>
          <a:p>
            <a:pPr/>
            <a:r>
              <a:t>听录音对学中文有好处。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27"/>
                                        </p:tgtEl>
                                        <p:attrNameLst>
                                          <p:attrName>style.visibility</p:attrName>
                                        </p:attrNameLst>
                                      </p:cBhvr>
                                      <p:to>
                                        <p:strVal val="visible"/>
                                      </p:to>
                                    </p:set>
                                    <p:animEffect filter="dissolve" transition="in">
                                      <p:cBhvr>
                                        <p:cTn id="7" dur="500"/>
                                        <p:tgtEl>
                                          <p:spTgt spid="8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7"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A对B有好处"/>
          <p:cNvSpPr txBox="1"/>
          <p:nvPr/>
        </p:nvSpPr>
        <p:spPr>
          <a:xfrm>
            <a:off x="100139" y="488950"/>
            <a:ext cx="4905122" cy="13462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FFFF"/>
                </a:solidFill>
              </a:defRPr>
            </a:lvl1pPr>
          </a:lstStyle>
          <a:p>
            <a:pPr/>
            <a:r>
              <a:t>A对B有好处</a:t>
            </a:r>
          </a:p>
        </p:txBody>
      </p:sp>
      <p:sp>
        <p:nvSpPr>
          <p:cNvPr id="830" name="什么对学中文有好处？"/>
          <p:cNvSpPr txBox="1"/>
          <p:nvPr/>
        </p:nvSpPr>
        <p:spPr>
          <a:xfrm>
            <a:off x="971550" y="3467100"/>
            <a:ext cx="8750301"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lvl1pPr>
          </a:lstStyle>
          <a:p>
            <a:pPr/>
            <a:r>
              <a:t>什么对学中文有好处？</a:t>
            </a:r>
          </a:p>
        </p:txBody>
      </p:sp>
      <p:pic>
        <p:nvPicPr>
          <p:cNvPr id="831" name="confused-businessman-cartoon-character_1473-162.jpg" descr="confused-businessman-cartoon-character_1473-162.jpg"/>
          <p:cNvPicPr>
            <a:picLocks noChangeAspect="1"/>
          </p:cNvPicPr>
          <p:nvPr/>
        </p:nvPicPr>
        <p:blipFill>
          <a:blip r:embed="rId2">
            <a:extLst/>
          </a:blip>
          <a:srcRect l="24285" t="0" r="20790" b="0"/>
          <a:stretch>
            <a:fillRect/>
          </a:stretch>
        </p:blipFill>
        <p:spPr>
          <a:xfrm>
            <a:off x="8271916" y="5169105"/>
            <a:ext cx="2424674" cy="4414593"/>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34"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35" name="A:住在校内很方便。"/>
          <p:cNvSpPr txBox="1"/>
          <p:nvPr/>
        </p:nvSpPr>
        <p:spPr>
          <a:xfrm>
            <a:off x="2337022" y="3733799"/>
            <a:ext cx="637495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A:住在校内很方便。</a:t>
            </a:r>
          </a:p>
        </p:txBody>
      </p:sp>
      <p:sp>
        <p:nvSpPr>
          <p:cNvPr id="836" name="B:住在校内不见得很方便。"/>
          <p:cNvSpPr txBox="1"/>
          <p:nvPr/>
        </p:nvSpPr>
        <p:spPr>
          <a:xfrm>
            <a:off x="2387536" y="5358953"/>
            <a:ext cx="8483728"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B:住在校内</a:t>
            </a:r>
            <a:r>
              <a:rPr>
                <a:solidFill>
                  <a:schemeClr val="accent5">
                    <a:hueOff val="-82419"/>
                    <a:satOff val="-9513"/>
                    <a:lumOff val="-16343"/>
                  </a:schemeClr>
                </a:solidFill>
              </a:rPr>
              <a:t>不见得</a:t>
            </a:r>
            <a:r>
              <a:t>很方便。</a:t>
            </a:r>
          </a:p>
        </p:txBody>
      </p:sp>
      <p:grpSp>
        <p:nvGrpSpPr>
          <p:cNvPr id="839" name="群組"/>
          <p:cNvGrpSpPr/>
          <p:nvPr/>
        </p:nvGrpSpPr>
        <p:grpSpPr>
          <a:xfrm>
            <a:off x="466377" y="5269607"/>
            <a:ext cx="5378600" cy="3231010"/>
            <a:chOff x="0" y="0"/>
            <a:chExt cx="5378598" cy="3231008"/>
          </a:xfrm>
        </p:grpSpPr>
        <p:sp>
          <p:nvSpPr>
            <p:cNvPr id="837" name="🤔"/>
            <p:cNvSpPr txBox="1"/>
            <p:nvPr/>
          </p:nvSpPr>
          <p:spPr>
            <a:xfrm>
              <a:off x="-1" y="0"/>
              <a:ext cx="1549401" cy="198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11300">
                  <a:latin typeface="Apple Color Emoji"/>
                  <a:ea typeface="Apple Color Emoji"/>
                  <a:cs typeface="Apple Color Emoji"/>
                  <a:sym typeface="Apple Color Emoji"/>
                </a:defRPr>
              </a:lvl1pPr>
            </a:lstStyle>
            <a:p>
              <a:pPr>
                <a:defRPr b="1">
                  <a:latin typeface="Helvetica Neue"/>
                  <a:ea typeface="Helvetica Neue"/>
                  <a:cs typeface="Helvetica Neue"/>
                  <a:sym typeface="Helvetica Neue"/>
                </a:defRPr>
              </a:pPr>
              <a:r>
                <a:rPr b="0">
                  <a:latin typeface="Apple Color Emoji"/>
                  <a:ea typeface="Apple Color Emoji"/>
                  <a:cs typeface="Apple Color Emoji"/>
                  <a:sym typeface="Apple Color Emoji"/>
                </a:rPr>
                <a:t>🤔</a:t>
              </a:r>
            </a:p>
          </p:txBody>
        </p:sp>
        <p:sp>
          <p:nvSpPr>
            <p:cNvPr id="838" name="I don’t think so."/>
            <p:cNvSpPr/>
            <p:nvPr/>
          </p:nvSpPr>
          <p:spPr>
            <a:xfrm>
              <a:off x="2048222" y="1274514"/>
              <a:ext cx="3330377" cy="1956495"/>
            </a:xfrm>
            <a:prstGeom prst="wedgeEllipseCallout">
              <a:avLst>
                <a:gd name="adj1" fmla="val -70841"/>
                <a:gd name="adj2" fmla="val -60285"/>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3000">
                  <a:solidFill>
                    <a:srgbClr val="FFFFFF"/>
                  </a:solidFill>
                  <a:latin typeface="+mn-lt"/>
                  <a:ea typeface="+mn-ea"/>
                  <a:cs typeface="+mn-cs"/>
                  <a:sym typeface="Helvetica Neue Medium"/>
                </a:defRPr>
              </a:lvl1pPr>
            </a:lstStyle>
            <a:p>
              <a:pPr/>
              <a:r>
                <a:t>I don’t think so.</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39"/>
                                        </p:tgtEl>
                                        <p:attrNameLst>
                                          <p:attrName>style.visibility</p:attrName>
                                        </p:attrNameLst>
                                      </p:cBhvr>
                                      <p:to>
                                        <p:strVal val="visible"/>
                                      </p:to>
                                    </p:set>
                                    <p:animEffect filter="dissolve" transition="in">
                                      <p:cBhvr>
                                        <p:cTn id="7" dur="500"/>
                                        <p:tgtEl>
                                          <p:spTgt spid="8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36"/>
                                        </p:tgtEl>
                                        <p:attrNameLst>
                                          <p:attrName>style.visibility</p:attrName>
                                        </p:attrNameLst>
                                      </p:cBhvr>
                                      <p:to>
                                        <p:strVal val="visible"/>
                                      </p:to>
                                    </p:set>
                                    <p:animEffect filter="dissolve" transition="in">
                                      <p:cBhvr>
                                        <p:cTn id="12" dur="500"/>
                                        <p:tgtEl>
                                          <p:spTgt spid="8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9" grpId="1"/>
      <p:bldP build="whole" bldLvl="1" animBg="1" rev="0" advAuto="0" spid="836" grpId="2"/>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42"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43" name="A：考试对学中文有好处。"/>
          <p:cNvSpPr txBox="1"/>
          <p:nvPr/>
        </p:nvSpPr>
        <p:spPr>
          <a:xfrm>
            <a:off x="1526063" y="4127499"/>
            <a:ext cx="8276274"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A：考试对学中文有好处。</a:t>
            </a:r>
          </a:p>
        </p:txBody>
      </p:sp>
      <p:sp>
        <p:nvSpPr>
          <p:cNvPr id="844" name="B：考试不见得对学中文有好处。"/>
          <p:cNvSpPr txBox="1"/>
          <p:nvPr/>
        </p:nvSpPr>
        <p:spPr>
          <a:xfrm>
            <a:off x="471677" y="5600699"/>
            <a:ext cx="10385045"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B：考试</a:t>
            </a:r>
            <a:r>
              <a:rPr>
                <a:solidFill>
                  <a:srgbClr val="FF2600"/>
                </a:solidFill>
              </a:rPr>
              <a:t>不见得</a:t>
            </a:r>
            <a:r>
              <a:t>对学中文有好处。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44"/>
                                        </p:tgtEl>
                                        <p:attrNameLst>
                                          <p:attrName>style.visibility</p:attrName>
                                        </p:attrNameLst>
                                      </p:cBhvr>
                                      <p:to>
                                        <p:strVal val="visible"/>
                                      </p:to>
                                    </p:set>
                                    <p:animEffect filter="dissolve" transition="in">
                                      <p:cBhvr>
                                        <p:cTn id="7" dur="500"/>
                                        <p:tgtEl>
                                          <p:spTgt spid="8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4" grpId="1"/>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47"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48" name="A:住在台湾十年，中文会说得很好。"/>
          <p:cNvSpPr txBox="1"/>
          <p:nvPr/>
        </p:nvSpPr>
        <p:spPr>
          <a:xfrm>
            <a:off x="70072" y="3721099"/>
            <a:ext cx="1126445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A:住在台湾十年，中文会说得很好。</a:t>
            </a:r>
          </a:p>
        </p:txBody>
      </p:sp>
      <p:sp>
        <p:nvSpPr>
          <p:cNvPr id="849" name="B:住在台湾十年，…"/>
          <p:cNvSpPr txBox="1"/>
          <p:nvPr/>
        </p:nvSpPr>
        <p:spPr>
          <a:xfrm>
            <a:off x="77142" y="5279419"/>
            <a:ext cx="10381408" cy="20776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pPr>
            <a:r>
              <a:t>B:住在台湾十年，</a:t>
            </a:r>
          </a:p>
          <a:p>
            <a:pPr>
              <a:defRPr sz="5500"/>
            </a:pPr>
            <a:r>
              <a:t>中文</a:t>
            </a:r>
            <a:r>
              <a:rPr>
                <a:solidFill>
                  <a:schemeClr val="accent5">
                    <a:hueOff val="-82419"/>
                    <a:satOff val="-9513"/>
                    <a:lumOff val="-16343"/>
                  </a:schemeClr>
                </a:solidFill>
              </a:rPr>
              <a:t>不见得</a:t>
            </a:r>
            <a:r>
              <a:t>会说得很好。</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49"/>
                                        </p:tgtEl>
                                        <p:attrNameLst>
                                          <p:attrName>style.visibility</p:attrName>
                                        </p:attrNameLst>
                                      </p:cBhvr>
                                      <p:to>
                                        <p:strVal val="visible"/>
                                      </p:to>
                                    </p:set>
                                    <p:animEffect filter="dissolve" transition="in">
                                      <p:cBhvr>
                                        <p:cTn id="7" dur="500"/>
                                        <p:tgtEl>
                                          <p:spTgt spid="8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9"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不见得…"/>
          <p:cNvSpPr txBox="1"/>
          <p:nvPr/>
        </p:nvSpPr>
        <p:spPr>
          <a:xfrm>
            <a:off x="107797" y="319807"/>
            <a:ext cx="4610406" cy="2725886"/>
          </a:xfrm>
          <a:prstGeom prst="rect">
            <a:avLst/>
          </a:prstGeom>
          <a:solidFill>
            <a:schemeClr val="accent2">
              <a:hueOff val="258623"/>
              <a:satOff val="16006"/>
              <a:lumOff val="-2522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800">
                <a:solidFill>
                  <a:srgbClr val="FFFFFF"/>
                </a:solidFill>
              </a:defRPr>
            </a:pPr>
            <a:r>
              <a:t>不见得</a:t>
            </a:r>
          </a:p>
          <a:p>
            <a:pPr>
              <a:defRPr sz="4700">
                <a:solidFill>
                  <a:srgbClr val="FFFFFF"/>
                </a:solidFill>
              </a:defRPr>
            </a:pPr>
            <a:r>
              <a:t>bújiàndé</a:t>
            </a:r>
          </a:p>
        </p:txBody>
      </p:sp>
      <p:sp>
        <p:nvSpPr>
          <p:cNvPr id="852" name="(Not necessarily!)"/>
          <p:cNvSpPr txBox="1"/>
          <p:nvPr/>
        </p:nvSpPr>
        <p:spPr>
          <a:xfrm>
            <a:off x="5187149" y="1098462"/>
            <a:ext cx="367190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chemeClr val="accent5">
                    <a:hueOff val="-82419"/>
                    <a:satOff val="-9513"/>
                    <a:lumOff val="-16343"/>
                  </a:schemeClr>
                </a:solidFill>
              </a:defRPr>
            </a:lvl1pPr>
          </a:lstStyle>
          <a:p>
            <a:pPr/>
            <a:r>
              <a:t>(Not necessarily!)</a:t>
            </a:r>
          </a:p>
        </p:txBody>
      </p:sp>
      <p:sp>
        <p:nvSpPr>
          <p:cNvPr id="853" name="A:每个捷克人都喜欢喝啤酒。"/>
          <p:cNvSpPr txBox="1"/>
          <p:nvPr/>
        </p:nvSpPr>
        <p:spPr>
          <a:xfrm>
            <a:off x="1067022" y="4178299"/>
            <a:ext cx="916895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A:每个捷克人都喜欢喝啤酒。</a:t>
            </a:r>
          </a:p>
        </p:txBody>
      </p:sp>
      <p:sp>
        <p:nvSpPr>
          <p:cNvPr id="854" name="B:每个捷克人不见得都喜欢喝啤酒。"/>
          <p:cNvSpPr txBox="1"/>
          <p:nvPr/>
        </p:nvSpPr>
        <p:spPr>
          <a:xfrm>
            <a:off x="152336" y="5791199"/>
            <a:ext cx="11277728"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B:每个捷克人</a:t>
            </a:r>
            <a:r>
              <a:rPr>
                <a:solidFill>
                  <a:srgbClr val="FF2600"/>
                </a:solidFill>
              </a:rPr>
              <a:t>不见得</a:t>
            </a:r>
            <a:r>
              <a:t>都喜欢喝啤酒。</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54"/>
                                        </p:tgtEl>
                                        <p:attrNameLst>
                                          <p:attrName>style.visibility</p:attrName>
                                        </p:attrNameLst>
                                      </p:cBhvr>
                                      <p:to>
                                        <p:strVal val="visible"/>
                                      </p:to>
                                    </p:set>
                                    <p:animEffect filter="dissolve" transition="in">
                                      <p:cBhvr>
                                        <p:cTn id="7" dur="500"/>
                                        <p:tgtEl>
                                          <p:spTgt spid="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60"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61"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sp>
        <p:nvSpPr>
          <p:cNvPr id="162"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back+to+school.jpg" descr="back+to+school.jpg"/>
          <p:cNvPicPr>
            <a:picLocks noChangeAspect="1"/>
          </p:cNvPicPr>
          <p:nvPr/>
        </p:nvPicPr>
        <p:blipFill>
          <a:blip r:embed="rId2">
            <a:extLst/>
          </a:blip>
          <a:stretch>
            <a:fillRect/>
          </a:stretch>
        </p:blipFill>
        <p:spPr>
          <a:xfrm>
            <a:off x="2629" y="366420"/>
            <a:ext cx="7215542" cy="4812767"/>
          </a:xfrm>
          <a:prstGeom prst="rect">
            <a:avLst/>
          </a:prstGeom>
          <a:ln w="12700">
            <a:miter lim="400000"/>
          </a:ln>
        </p:spPr>
      </p:pic>
      <p:sp>
        <p:nvSpPr>
          <p:cNvPr id="165" name="开学…"/>
          <p:cNvSpPr txBox="1"/>
          <p:nvPr/>
        </p:nvSpPr>
        <p:spPr>
          <a:xfrm>
            <a:off x="5736450" y="3755925"/>
            <a:ext cx="1531900"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开学</a:t>
            </a:r>
          </a:p>
          <a:p>
            <a:pPr>
              <a:defRPr sz="3000">
                <a:solidFill>
                  <a:srgbClr val="555555"/>
                </a:solidFill>
              </a:defRPr>
            </a:pPr>
            <a:r>
              <a:t>kāi xué</a:t>
            </a:r>
          </a:p>
        </p:txBody>
      </p:sp>
      <p:pic>
        <p:nvPicPr>
          <p:cNvPr id="166" name="PENN Incoming Freshmen.jpg" descr="PENN Incoming Freshmen.jpg"/>
          <p:cNvPicPr>
            <a:picLocks noChangeAspect="1"/>
          </p:cNvPicPr>
          <p:nvPr/>
        </p:nvPicPr>
        <p:blipFill>
          <a:blip r:embed="rId3">
            <a:extLst/>
          </a:blip>
          <a:stretch>
            <a:fillRect/>
          </a:stretch>
        </p:blipFill>
        <p:spPr>
          <a:xfrm>
            <a:off x="7675330" y="-199562"/>
            <a:ext cx="5320699" cy="5320699"/>
          </a:xfrm>
          <a:prstGeom prst="rect">
            <a:avLst/>
          </a:prstGeom>
          <a:ln w="12700">
            <a:miter lim="400000"/>
          </a:ln>
        </p:spPr>
      </p:pic>
      <p:pic>
        <p:nvPicPr>
          <p:cNvPr id="167" name="images.png" descr="images.png"/>
          <p:cNvPicPr>
            <a:picLocks noChangeAspect="1"/>
          </p:cNvPicPr>
          <p:nvPr/>
        </p:nvPicPr>
        <p:blipFill>
          <a:blip r:embed="rId4">
            <a:extLst/>
          </a:blip>
          <a:stretch>
            <a:fillRect/>
          </a:stretch>
        </p:blipFill>
        <p:spPr>
          <a:xfrm>
            <a:off x="908167" y="5260039"/>
            <a:ext cx="4408072" cy="4408072"/>
          </a:xfrm>
          <a:prstGeom prst="rect">
            <a:avLst/>
          </a:prstGeom>
          <a:ln w="12700">
            <a:miter lim="400000"/>
          </a:ln>
        </p:spPr>
      </p:pic>
      <p:sp>
        <p:nvSpPr>
          <p:cNvPr id="168" name="新生…"/>
          <p:cNvSpPr txBox="1"/>
          <p:nvPr/>
        </p:nvSpPr>
        <p:spPr>
          <a:xfrm>
            <a:off x="11246575" y="3755925"/>
            <a:ext cx="1751077" cy="14367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新生</a:t>
            </a:r>
          </a:p>
          <a:p>
            <a:pPr>
              <a:defRPr sz="3000">
                <a:solidFill>
                  <a:srgbClr val="626262"/>
                </a:solidFill>
              </a:defRPr>
            </a:pPr>
            <a:r>
              <a:t>xīnshēng</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