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1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3" Type="http://schemas.openxmlformats.org/officeDocument/2006/relationships/image" Target="../media/image4.png"/><Relationship Id="rId4" Type="http://schemas.openxmlformats.org/officeDocument/2006/relationships/image" Target="../media/image3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4.jpeg"/><Relationship Id="rId6" Type="http://schemas.openxmlformats.org/officeDocument/2006/relationships/image" Target="../media/image11.jpeg"/><Relationship Id="rId7" Type="http://schemas.openxmlformats.org/officeDocument/2006/relationships/image" Target="../media/image1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34.jpeg"/><Relationship Id="rId4" Type="http://schemas.openxmlformats.org/officeDocument/2006/relationships/image" Target="../media/image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3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.gif"/><Relationship Id="rId4" Type="http://schemas.openxmlformats.org/officeDocument/2006/relationships/image" Target="../media/image34.jpeg"/><Relationship Id="rId5" Type="http://schemas.openxmlformats.org/officeDocument/2006/relationships/image" Target="../media/image7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4.jpeg"/><Relationship Id="rId6" Type="http://schemas.openxmlformats.org/officeDocument/2006/relationships/image" Target="../media/image11.jpeg"/><Relationship Id="rId7" Type="http://schemas.openxmlformats.org/officeDocument/2006/relationships/image" Target="../media/image1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54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2.gif"/><Relationship Id="rId4" Type="http://schemas.openxmlformats.org/officeDocument/2006/relationships/image" Target="../media/image55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515221155-4235284358_l.jpg" descr="1515221155-4235284358_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213" y="2111717"/>
            <a:ext cx="6964521" cy="52233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在饭馆儿"/>
          <p:cNvSpPr txBox="1"/>
          <p:nvPr/>
        </p:nvSpPr>
        <p:spPr>
          <a:xfrm>
            <a:off x="4591050" y="209549"/>
            <a:ext cx="38227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/>
            </a:lvl1pPr>
          </a:lstStyle>
          <a:p>
            <a:pPr/>
            <a:r>
              <a:t>在饭馆儿</a:t>
            </a:r>
          </a:p>
        </p:txBody>
      </p:sp>
      <p:sp>
        <p:nvSpPr>
          <p:cNvPr id="121" name="郑学懿"/>
          <p:cNvSpPr txBox="1"/>
          <p:nvPr/>
        </p:nvSpPr>
        <p:spPr>
          <a:xfrm>
            <a:off x="2260600" y="8750300"/>
            <a:ext cx="17526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郑学懿</a:t>
            </a:r>
          </a:p>
        </p:txBody>
      </p:sp>
      <p:pic>
        <p:nvPicPr>
          <p:cNvPr id="122" name="59424cfbadcd7.png" descr="59424cfbadcd7.png"/>
          <p:cNvPicPr>
            <a:picLocks noChangeAspect="1"/>
          </p:cNvPicPr>
          <p:nvPr/>
        </p:nvPicPr>
        <p:blipFill>
          <a:blip r:embed="rId3">
            <a:extLst/>
          </a:blip>
          <a:srcRect l="0" t="0" r="32220" b="0"/>
          <a:stretch>
            <a:fillRect/>
          </a:stretch>
        </p:blipFill>
        <p:spPr>
          <a:xfrm>
            <a:off x="9416951" y="5156006"/>
            <a:ext cx="2992642" cy="3695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服务员：这是菜单。"/>
          <p:cNvSpPr txBox="1"/>
          <p:nvPr/>
        </p:nvSpPr>
        <p:spPr>
          <a:xfrm>
            <a:off x="469900" y="1619250"/>
            <a:ext cx="48006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服务员：这是菜单。</a:t>
            </a:r>
          </a:p>
        </p:txBody>
      </p:sp>
      <p:sp>
        <p:nvSpPr>
          <p:cNvPr id="209" name="Role Play"/>
          <p:cNvSpPr txBox="1"/>
          <p:nvPr/>
        </p:nvSpPr>
        <p:spPr>
          <a:xfrm>
            <a:off x="3787343" y="-9191"/>
            <a:ext cx="5099914" cy="1440782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>
                <a:solidFill>
                  <a:srgbClr val="FFFFFF"/>
                </a:solidFill>
              </a:defRPr>
            </a:lvl1pPr>
          </a:lstStyle>
          <a:p>
            <a:pPr/>
            <a:r>
              <a:t>Role Play</a:t>
            </a:r>
          </a:p>
        </p:txBody>
      </p:sp>
      <p:sp>
        <p:nvSpPr>
          <p:cNvPr id="210" name="客人：谢谢。"/>
          <p:cNvSpPr txBox="1"/>
          <p:nvPr/>
        </p:nvSpPr>
        <p:spPr>
          <a:xfrm>
            <a:off x="450850" y="2616248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客人：谢谢。</a:t>
            </a:r>
          </a:p>
        </p:txBody>
      </p:sp>
      <p:sp>
        <p:nvSpPr>
          <p:cNvPr id="211" name="服务员：可以点菜了吗？"/>
          <p:cNvSpPr txBox="1"/>
          <p:nvPr/>
        </p:nvSpPr>
        <p:spPr>
          <a:xfrm>
            <a:off x="520700" y="4464050"/>
            <a:ext cx="58420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服务员：可以点菜了吗？</a:t>
            </a:r>
          </a:p>
        </p:txBody>
      </p:sp>
      <p:sp>
        <p:nvSpPr>
          <p:cNvPr id="212" name="客人：我要一个________、一个_________。…"/>
          <p:cNvSpPr txBox="1"/>
          <p:nvPr/>
        </p:nvSpPr>
        <p:spPr>
          <a:xfrm>
            <a:off x="-95250" y="5516948"/>
            <a:ext cx="11569701" cy="1564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客人：我要一个________、一个_________。</a:t>
            </a:r>
          </a:p>
          <a:p>
            <a:pPr>
              <a:defRPr sz="4100"/>
            </a:pPr>
            <a:r>
              <a:t>__________，______一点，别太____，别太____。</a:t>
            </a:r>
          </a:p>
        </p:txBody>
      </p:sp>
      <p:sp>
        <p:nvSpPr>
          <p:cNvPr id="213" name="酸"/>
          <p:cNvSpPr txBox="1"/>
          <p:nvPr/>
        </p:nvSpPr>
        <p:spPr>
          <a:xfrm>
            <a:off x="11806728" y="19147"/>
            <a:ext cx="1169290" cy="11303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酸</a:t>
            </a:r>
          </a:p>
        </p:txBody>
      </p:sp>
      <p:sp>
        <p:nvSpPr>
          <p:cNvPr id="214" name="甜"/>
          <p:cNvSpPr txBox="1"/>
          <p:nvPr/>
        </p:nvSpPr>
        <p:spPr>
          <a:xfrm>
            <a:off x="11965923" y="1162147"/>
            <a:ext cx="850901" cy="11303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甜</a:t>
            </a:r>
          </a:p>
        </p:txBody>
      </p:sp>
      <p:sp>
        <p:nvSpPr>
          <p:cNvPr id="215" name="苦"/>
          <p:cNvSpPr txBox="1"/>
          <p:nvPr/>
        </p:nvSpPr>
        <p:spPr>
          <a:xfrm>
            <a:off x="11965923" y="2305147"/>
            <a:ext cx="850901" cy="11303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苦</a:t>
            </a:r>
          </a:p>
        </p:txBody>
      </p:sp>
      <p:sp>
        <p:nvSpPr>
          <p:cNvPr id="216" name="辣"/>
          <p:cNvSpPr txBox="1"/>
          <p:nvPr/>
        </p:nvSpPr>
        <p:spPr>
          <a:xfrm>
            <a:off x="11965923" y="3295747"/>
            <a:ext cx="850901" cy="1130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辣</a:t>
            </a:r>
          </a:p>
        </p:txBody>
      </p:sp>
      <p:sp>
        <p:nvSpPr>
          <p:cNvPr id="217" name="咸"/>
          <p:cNvSpPr txBox="1"/>
          <p:nvPr/>
        </p:nvSpPr>
        <p:spPr>
          <a:xfrm>
            <a:off x="11965923" y="4514898"/>
            <a:ext cx="850901" cy="1130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咸</a:t>
            </a:r>
          </a:p>
        </p:txBody>
      </p:sp>
      <p:sp>
        <p:nvSpPr>
          <p:cNvPr id="218" name="清淡"/>
          <p:cNvSpPr txBox="1"/>
          <p:nvPr/>
        </p:nvSpPr>
        <p:spPr>
          <a:xfrm>
            <a:off x="11347937" y="5734050"/>
            <a:ext cx="1587501" cy="11303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清淡</a:t>
            </a:r>
          </a:p>
        </p:txBody>
      </p:sp>
      <p:sp>
        <p:nvSpPr>
          <p:cNvPr id="219" name="（十分钟以后）"/>
          <p:cNvSpPr txBox="1"/>
          <p:nvPr/>
        </p:nvSpPr>
        <p:spPr>
          <a:xfrm>
            <a:off x="190499" y="3625947"/>
            <a:ext cx="37592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（十分钟以后）</a:t>
            </a:r>
          </a:p>
        </p:txBody>
      </p:sp>
      <p:sp>
        <p:nvSpPr>
          <p:cNvPr id="220" name="服务员：好的，我再重复一次。…"/>
          <p:cNvSpPr txBox="1"/>
          <p:nvPr/>
        </p:nvSpPr>
        <p:spPr>
          <a:xfrm>
            <a:off x="310337" y="7308850"/>
            <a:ext cx="10758526" cy="21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/>
            </a:pPr>
            <a:r>
              <a:t>服务员：好的，我再重复一次。</a:t>
            </a:r>
          </a:p>
          <a:p>
            <a:pPr algn="l">
              <a:defRPr sz="3800"/>
            </a:pPr>
            <a:r>
              <a:t>您要一个_____，____一点，别太____，别太____,</a:t>
            </a:r>
          </a:p>
          <a:p>
            <a:pPr algn="l">
              <a:defRPr sz="3800"/>
            </a:pPr>
            <a:r>
              <a:t>还有一个____是吗？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4654.jpg" descr="IMG_46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8539" y="115992"/>
            <a:ext cx="17341878" cy="9634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225" name="你吃过牛肉面吗？"/>
          <p:cNvSpPr txBox="1"/>
          <p:nvPr/>
        </p:nvSpPr>
        <p:spPr>
          <a:xfrm>
            <a:off x="2978150" y="1289049"/>
            <a:ext cx="53975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你吃过牛肉面吗？</a:t>
            </a:r>
          </a:p>
        </p:txBody>
      </p:sp>
      <p:sp>
        <p:nvSpPr>
          <p:cNvPr id="226" name="我吃过牛肉面。"/>
          <p:cNvSpPr txBox="1"/>
          <p:nvPr/>
        </p:nvSpPr>
        <p:spPr>
          <a:xfrm>
            <a:off x="3028949" y="2692399"/>
            <a:ext cx="4737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我吃过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牛肉面</a:t>
            </a:r>
            <a:r>
              <a:t>。</a:t>
            </a:r>
          </a:p>
        </p:txBody>
      </p:sp>
      <p:sp>
        <p:nvSpPr>
          <p:cNvPr id="227" name="牛肉面我吃过。"/>
          <p:cNvSpPr txBox="1"/>
          <p:nvPr/>
        </p:nvSpPr>
        <p:spPr>
          <a:xfrm>
            <a:off x="3130549" y="4565649"/>
            <a:ext cx="4737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牛肉面</a:t>
            </a:r>
            <a:r>
              <a:t>我吃过。</a:t>
            </a:r>
          </a:p>
        </p:txBody>
      </p:sp>
      <p:grpSp>
        <p:nvGrpSpPr>
          <p:cNvPr id="231" name="群組"/>
          <p:cNvGrpSpPr/>
          <p:nvPr/>
        </p:nvGrpSpPr>
        <p:grpSpPr>
          <a:xfrm>
            <a:off x="3173361" y="3557385"/>
            <a:ext cx="3136482" cy="733829"/>
            <a:chOff x="0" y="0"/>
            <a:chExt cx="3136480" cy="733827"/>
          </a:xfrm>
        </p:grpSpPr>
        <p:sp>
          <p:nvSpPr>
            <p:cNvPr id="228" name="S"/>
            <p:cNvSpPr txBox="1"/>
            <p:nvPr/>
          </p:nvSpPr>
          <p:spPr>
            <a:xfrm>
              <a:off x="-1" y="-1"/>
              <a:ext cx="460478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S</a:t>
              </a:r>
            </a:p>
          </p:txBody>
        </p:sp>
        <p:sp>
          <p:nvSpPr>
            <p:cNvPr id="229" name="V"/>
            <p:cNvSpPr txBox="1"/>
            <p:nvPr/>
          </p:nvSpPr>
          <p:spPr>
            <a:xfrm>
              <a:off x="970267" y="-1"/>
              <a:ext cx="450343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defRPr>
              </a:lvl1pPr>
            </a:lstStyle>
            <a:p>
              <a:pPr/>
              <a:r>
                <a:t>V</a:t>
              </a:r>
            </a:p>
          </p:txBody>
        </p:sp>
        <p:sp>
          <p:nvSpPr>
            <p:cNvPr id="230" name="O"/>
            <p:cNvSpPr txBox="1"/>
            <p:nvPr/>
          </p:nvSpPr>
          <p:spPr>
            <a:xfrm>
              <a:off x="2607195" y="-1"/>
              <a:ext cx="529286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O</a:t>
              </a:r>
            </a:p>
          </p:txBody>
        </p:sp>
      </p:grpSp>
      <p:grpSp>
        <p:nvGrpSpPr>
          <p:cNvPr id="235" name="群組"/>
          <p:cNvGrpSpPr/>
          <p:nvPr/>
        </p:nvGrpSpPr>
        <p:grpSpPr>
          <a:xfrm>
            <a:off x="3812057" y="5619749"/>
            <a:ext cx="3004414" cy="733829"/>
            <a:chOff x="0" y="0"/>
            <a:chExt cx="3004413" cy="733827"/>
          </a:xfrm>
        </p:grpSpPr>
        <p:sp>
          <p:nvSpPr>
            <p:cNvPr id="232" name="O"/>
            <p:cNvSpPr txBox="1"/>
            <p:nvPr/>
          </p:nvSpPr>
          <p:spPr>
            <a:xfrm>
              <a:off x="-1" y="-1"/>
              <a:ext cx="529287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233" name="S"/>
            <p:cNvSpPr txBox="1"/>
            <p:nvPr/>
          </p:nvSpPr>
          <p:spPr>
            <a:xfrm>
              <a:off x="1456804" y="-1"/>
              <a:ext cx="460477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S</a:t>
              </a:r>
            </a:p>
          </p:txBody>
        </p:sp>
        <p:sp>
          <p:nvSpPr>
            <p:cNvPr id="234" name="V"/>
            <p:cNvSpPr txBox="1"/>
            <p:nvPr/>
          </p:nvSpPr>
          <p:spPr>
            <a:xfrm>
              <a:off x="2554071" y="-1"/>
              <a:ext cx="450343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defRPr>
              </a:lvl1pPr>
            </a:lstStyle>
            <a:p>
              <a:pPr/>
              <a:r>
                <a:t>V</a:t>
              </a:r>
            </a:p>
          </p:txBody>
        </p:sp>
      </p:grpSp>
      <p:pic>
        <p:nvPicPr>
          <p:cNvPr id="236" name="large_85c93040a3940235.jpg" descr="large_85c93040a3940235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23"/>
          <a:stretch>
            <a:fillRect/>
          </a:stretch>
        </p:blipFill>
        <p:spPr>
          <a:xfrm>
            <a:off x="3546276" y="6739486"/>
            <a:ext cx="3905683" cy="28377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群組"/>
          <p:cNvGrpSpPr/>
          <p:nvPr/>
        </p:nvGrpSpPr>
        <p:grpSpPr>
          <a:xfrm>
            <a:off x="3173361" y="2173086"/>
            <a:ext cx="3136482" cy="733828"/>
            <a:chOff x="0" y="0"/>
            <a:chExt cx="3136480" cy="733827"/>
          </a:xfrm>
        </p:grpSpPr>
        <p:sp>
          <p:nvSpPr>
            <p:cNvPr id="237" name="S"/>
            <p:cNvSpPr txBox="1"/>
            <p:nvPr/>
          </p:nvSpPr>
          <p:spPr>
            <a:xfrm>
              <a:off x="-1" y="-1"/>
              <a:ext cx="460478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S</a:t>
              </a:r>
            </a:p>
          </p:txBody>
        </p:sp>
        <p:sp>
          <p:nvSpPr>
            <p:cNvPr id="238" name="V"/>
            <p:cNvSpPr txBox="1"/>
            <p:nvPr/>
          </p:nvSpPr>
          <p:spPr>
            <a:xfrm>
              <a:off x="970267" y="-1"/>
              <a:ext cx="450343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defRPr>
              </a:lvl1pPr>
            </a:lstStyle>
            <a:p>
              <a:pPr/>
              <a:r>
                <a:t>V</a:t>
              </a:r>
            </a:p>
          </p:txBody>
        </p:sp>
        <p:sp>
          <p:nvSpPr>
            <p:cNvPr id="239" name="O"/>
            <p:cNvSpPr txBox="1"/>
            <p:nvPr/>
          </p:nvSpPr>
          <p:spPr>
            <a:xfrm>
              <a:off x="2607195" y="-1"/>
              <a:ext cx="529286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3"/>
      <p:bldP build="whole" bldLvl="1" animBg="1" rev="0" advAuto="0" spid="231" grpId="4"/>
      <p:bldP build="whole" bldLvl="1" animBg="1" rev="0" advAuto="0" spid="227" grpId="5"/>
      <p:bldP build="whole" bldLvl="1" animBg="1" rev="0" advAuto="0" spid="226" grpId="2"/>
      <p:bldP build="whole" bldLvl="1" animBg="1" rev="0" advAuto="0" spid="225" grpId="1"/>
      <p:bldP build="whole" bldLvl="1" animBg="1" rev="0" advAuto="0" spid="235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grpSp>
        <p:nvGrpSpPr>
          <p:cNvPr id="247" name="群組"/>
          <p:cNvGrpSpPr/>
          <p:nvPr/>
        </p:nvGrpSpPr>
        <p:grpSpPr>
          <a:xfrm>
            <a:off x="2228850" y="1447712"/>
            <a:ext cx="10313662" cy="2336976"/>
            <a:chOff x="0" y="0"/>
            <a:chExt cx="10313661" cy="2336975"/>
          </a:xfrm>
        </p:grpSpPr>
        <p:pic>
          <p:nvPicPr>
            <p:cNvPr id="243" name="8082025004_a8f8476b83_o.jpg" descr="8082025004_a8f8476b83_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17595" y="0"/>
              <a:ext cx="3496067" cy="2336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6" name="群組"/>
            <p:cNvGrpSpPr/>
            <p:nvPr/>
          </p:nvGrpSpPr>
          <p:grpSpPr>
            <a:xfrm>
              <a:off x="0" y="584287"/>
              <a:ext cx="6210300" cy="1683391"/>
              <a:chOff x="0" y="0"/>
              <a:chExt cx="6210300" cy="1683389"/>
            </a:xfrm>
          </p:grpSpPr>
          <p:sp>
            <p:nvSpPr>
              <p:cNvPr id="244" name="我叫了一盘鸡肉。"/>
              <p:cNvSpPr txBox="1"/>
              <p:nvPr/>
            </p:nvSpPr>
            <p:spPr>
              <a:xfrm>
                <a:off x="0" y="-1"/>
                <a:ext cx="6210301" cy="1168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6000"/>
                </a:pPr>
                <a:r>
                  <a:t>我叫了一盘</a:t>
                </a: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鸡肉</a:t>
                </a:r>
                <a:r>
                  <a:t>。</a:t>
                </a:r>
              </a:p>
            </p:txBody>
          </p:sp>
          <p:sp>
            <p:nvSpPr>
              <p:cNvPr id="245" name="pán"/>
              <p:cNvSpPr txBox="1"/>
              <p:nvPr/>
            </p:nvSpPr>
            <p:spPr>
              <a:xfrm>
                <a:off x="3104400" y="1110610"/>
                <a:ext cx="814300" cy="5727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100"/>
                </a:lvl1pPr>
              </a:lstStyle>
              <a:p>
                <a:pPr/>
                <a:r>
                  <a:t>pán</a:t>
                </a:r>
              </a:p>
            </p:txBody>
          </p:sp>
        </p:grpSp>
      </p:grpSp>
      <p:sp>
        <p:nvSpPr>
          <p:cNvPr id="248" name="鸡肉我叫了一盘。"/>
          <p:cNvSpPr txBox="1"/>
          <p:nvPr/>
        </p:nvSpPr>
        <p:spPr>
          <a:xfrm>
            <a:off x="2127250" y="3708399"/>
            <a:ext cx="621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鸡肉</a:t>
            </a:r>
            <a:r>
              <a:t>我叫了一盘。</a:t>
            </a:r>
          </a:p>
        </p:txBody>
      </p:sp>
      <p:sp>
        <p:nvSpPr>
          <p:cNvPr id="249" name="Topic"/>
          <p:cNvSpPr txBox="1"/>
          <p:nvPr/>
        </p:nvSpPr>
        <p:spPr>
          <a:xfrm>
            <a:off x="329272" y="38552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250" name="Topic"/>
          <p:cNvSpPr txBox="1"/>
          <p:nvPr/>
        </p:nvSpPr>
        <p:spPr>
          <a:xfrm>
            <a:off x="329272" y="7548966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251" name="清蒸鱼我吃了一条。"/>
          <p:cNvSpPr txBox="1"/>
          <p:nvPr/>
        </p:nvSpPr>
        <p:spPr>
          <a:xfrm>
            <a:off x="2254250" y="7578041"/>
            <a:ext cx="6972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清蒸鱼</a:t>
            </a:r>
            <a:r>
              <a:t>我吃了一条。</a:t>
            </a:r>
          </a:p>
        </p:txBody>
      </p:sp>
      <p:grpSp>
        <p:nvGrpSpPr>
          <p:cNvPr id="254" name="群組"/>
          <p:cNvGrpSpPr/>
          <p:nvPr/>
        </p:nvGrpSpPr>
        <p:grpSpPr>
          <a:xfrm>
            <a:off x="2254250" y="5356026"/>
            <a:ext cx="10129238" cy="3813621"/>
            <a:chOff x="0" y="0"/>
            <a:chExt cx="10129237" cy="3813620"/>
          </a:xfrm>
        </p:grpSpPr>
        <p:sp>
          <p:nvSpPr>
            <p:cNvPr id="252" name="我吃了一条清蒸鱼。"/>
            <p:cNvSpPr txBox="1"/>
            <p:nvPr/>
          </p:nvSpPr>
          <p:spPr>
            <a:xfrm>
              <a:off x="0" y="723414"/>
              <a:ext cx="6972301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000"/>
              </a:pPr>
              <a:r>
                <a:t>我吃了一条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清蒸鱼</a:t>
              </a:r>
              <a:r>
                <a:t>。</a:t>
              </a:r>
            </a:p>
          </p:txBody>
        </p:sp>
        <p:pic>
          <p:nvPicPr>
            <p:cNvPr id="253" name="yqn48-023.jpg" descr="yqn48-02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51219" y="0"/>
              <a:ext cx="3178019" cy="3813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49" grpId="2"/>
      <p:bldP build="whole" bldLvl="1" animBg="1" rev="0" advAuto="0" spid="254" grpId="4"/>
      <p:bldP build="whole" bldLvl="1" animBg="1" rev="0" advAuto="0" spid="248" grpId="3"/>
      <p:bldP build="whole" bldLvl="1" animBg="1" rev="0" advAuto="0" spid="250" grpId="5"/>
      <p:bldP build="whole" bldLvl="1" animBg="1" rev="0" advAuto="0" spid="251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grpSp>
        <p:nvGrpSpPr>
          <p:cNvPr id="259" name="群組"/>
          <p:cNvGrpSpPr/>
          <p:nvPr/>
        </p:nvGrpSpPr>
        <p:grpSpPr>
          <a:xfrm>
            <a:off x="1746250" y="1524592"/>
            <a:ext cx="11100925" cy="3213572"/>
            <a:chOff x="0" y="0"/>
            <a:chExt cx="11100924" cy="3213571"/>
          </a:xfrm>
        </p:grpSpPr>
        <p:sp>
          <p:nvSpPr>
            <p:cNvPr id="257" name="我很喜欢吃菠菜。"/>
            <p:cNvSpPr txBox="1"/>
            <p:nvPr/>
          </p:nvSpPr>
          <p:spPr>
            <a:xfrm>
              <a:off x="0" y="469307"/>
              <a:ext cx="6210301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000"/>
              </a:pPr>
              <a:r>
                <a:t>我很喜欢吃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菠菜</a:t>
              </a:r>
              <a:r>
                <a:t>。</a:t>
              </a:r>
            </a:p>
          </p:txBody>
        </p:sp>
        <p:pic>
          <p:nvPicPr>
            <p:cNvPr id="258" name="5678000147371f748a3c.jpg" descr="5678000147371f748a3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80156" y="0"/>
              <a:ext cx="4320769" cy="3213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Topic"/>
          <p:cNvSpPr txBox="1"/>
          <p:nvPr/>
        </p:nvSpPr>
        <p:spPr>
          <a:xfrm>
            <a:off x="11772" y="35504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261" name="菠菜我很喜欢吃。"/>
          <p:cNvSpPr txBox="1"/>
          <p:nvPr/>
        </p:nvSpPr>
        <p:spPr>
          <a:xfrm>
            <a:off x="1746250" y="3389062"/>
            <a:ext cx="621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菠菜</a:t>
            </a:r>
            <a:r>
              <a:t>我很喜欢吃。</a:t>
            </a:r>
          </a:p>
        </p:txBody>
      </p:sp>
      <p:sp>
        <p:nvSpPr>
          <p:cNvPr id="262" name="Topic…"/>
          <p:cNvSpPr txBox="1"/>
          <p:nvPr/>
        </p:nvSpPr>
        <p:spPr>
          <a:xfrm>
            <a:off x="-229" y="5063625"/>
            <a:ext cx="2057858" cy="128103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t>Topic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t>(me too)</a:t>
            </a:r>
          </a:p>
        </p:txBody>
      </p:sp>
      <p:sp>
        <p:nvSpPr>
          <p:cNvPr id="263" name="菠菜我也很喜欢吃。"/>
          <p:cNvSpPr txBox="1"/>
          <p:nvPr/>
        </p:nvSpPr>
        <p:spPr>
          <a:xfrm>
            <a:off x="2190750" y="5119942"/>
            <a:ext cx="6972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菠菜</a:t>
            </a:r>
            <a:r>
              <a:t>我也很喜欢吃。</a:t>
            </a:r>
          </a:p>
        </p:txBody>
      </p:sp>
      <p:sp>
        <p:nvSpPr>
          <p:cNvPr id="264" name="Topic…"/>
          <p:cNvSpPr txBox="1"/>
          <p:nvPr/>
        </p:nvSpPr>
        <p:spPr>
          <a:xfrm>
            <a:off x="9658" y="7380546"/>
            <a:ext cx="2571484" cy="128103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</a:defRPr>
            </a:pPr>
            <a:r>
              <a:t>Topic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t>(don’t like)</a:t>
            </a:r>
          </a:p>
        </p:txBody>
      </p:sp>
      <p:sp>
        <p:nvSpPr>
          <p:cNvPr id="265" name="菠菜我不喜欢吃。"/>
          <p:cNvSpPr txBox="1"/>
          <p:nvPr/>
        </p:nvSpPr>
        <p:spPr>
          <a:xfrm>
            <a:off x="2571750" y="7436863"/>
            <a:ext cx="621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菠菜</a:t>
            </a:r>
            <a:r>
              <a:t>我不喜欢吃。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5"/>
      <p:bldP build="whole" bldLvl="1" animBg="1" rev="0" advAuto="0" spid="260" grpId="2"/>
      <p:bldP build="whole" bldLvl="1" animBg="1" rev="0" advAuto="0" spid="262" grpId="4"/>
      <p:bldP build="whole" bldLvl="1" animBg="1" rev="0" advAuto="0" spid="264" grpId="6"/>
      <p:bldP build="whole" bldLvl="1" animBg="1" rev="0" advAuto="0" spid="265" grpId="7"/>
      <p:bldP build="whole" bldLvl="1" animBg="1" rev="0" advAuto="0" spid="259" grpId="1"/>
      <p:bldP build="whole" bldLvl="1" animBg="1" rev="0" advAuto="0" spid="261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268" name="你看那部电影了吗？"/>
          <p:cNvSpPr txBox="1"/>
          <p:nvPr/>
        </p:nvSpPr>
        <p:spPr>
          <a:xfrm>
            <a:off x="2355849" y="19431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你看那部电影了吗？</a:t>
            </a:r>
          </a:p>
        </p:txBody>
      </p:sp>
      <p:sp>
        <p:nvSpPr>
          <p:cNvPr id="269" name="Topic"/>
          <p:cNvSpPr txBox="1"/>
          <p:nvPr/>
        </p:nvSpPr>
        <p:spPr>
          <a:xfrm>
            <a:off x="11772" y="37028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272" name="群組"/>
          <p:cNvGrpSpPr/>
          <p:nvPr/>
        </p:nvGrpSpPr>
        <p:grpSpPr>
          <a:xfrm>
            <a:off x="3663950" y="2499970"/>
            <a:ext cx="2552701" cy="867460"/>
            <a:chOff x="0" y="0"/>
            <a:chExt cx="2552700" cy="867458"/>
          </a:xfrm>
        </p:grpSpPr>
        <p:sp>
          <p:nvSpPr>
            <p:cNvPr id="270" name="________________"/>
            <p:cNvSpPr txBox="1"/>
            <p:nvPr/>
          </p:nvSpPr>
          <p:spPr>
            <a:xfrm>
              <a:off x="0" y="-1"/>
              <a:ext cx="2552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________________</a:t>
              </a:r>
            </a:p>
          </p:txBody>
        </p:sp>
        <p:sp>
          <p:nvSpPr>
            <p:cNvPr id="271" name="Topic"/>
            <p:cNvSpPr txBox="1"/>
            <p:nvPr/>
          </p:nvSpPr>
          <p:spPr>
            <a:xfrm>
              <a:off x="715670" y="4063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273" name="那部电影你看了吗？"/>
          <p:cNvSpPr txBox="1"/>
          <p:nvPr/>
        </p:nvSpPr>
        <p:spPr>
          <a:xfrm>
            <a:off x="2266949" y="35052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那部电影</a:t>
            </a:r>
            <a:r>
              <a:t>你看了吗？</a:t>
            </a:r>
          </a:p>
        </p:txBody>
      </p:sp>
      <p:sp>
        <p:nvSpPr>
          <p:cNvPr id="274" name="你买那支手机了吗？"/>
          <p:cNvSpPr txBox="1"/>
          <p:nvPr/>
        </p:nvSpPr>
        <p:spPr>
          <a:xfrm>
            <a:off x="2266949" y="52705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你买那支手机了吗？</a:t>
            </a:r>
          </a:p>
        </p:txBody>
      </p:sp>
      <p:grpSp>
        <p:nvGrpSpPr>
          <p:cNvPr id="277" name="群組"/>
          <p:cNvGrpSpPr/>
          <p:nvPr/>
        </p:nvGrpSpPr>
        <p:grpSpPr>
          <a:xfrm>
            <a:off x="3562350" y="5890870"/>
            <a:ext cx="2552701" cy="867460"/>
            <a:chOff x="0" y="0"/>
            <a:chExt cx="2552700" cy="867458"/>
          </a:xfrm>
        </p:grpSpPr>
        <p:sp>
          <p:nvSpPr>
            <p:cNvPr id="275" name="________________"/>
            <p:cNvSpPr txBox="1"/>
            <p:nvPr/>
          </p:nvSpPr>
          <p:spPr>
            <a:xfrm>
              <a:off x="0" y="-1"/>
              <a:ext cx="2552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________________</a:t>
              </a:r>
            </a:p>
          </p:txBody>
        </p:sp>
        <p:sp>
          <p:nvSpPr>
            <p:cNvPr id="276" name="Topic"/>
            <p:cNvSpPr txBox="1"/>
            <p:nvPr/>
          </p:nvSpPr>
          <p:spPr>
            <a:xfrm>
              <a:off x="715670" y="4063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278" name="Topic"/>
          <p:cNvSpPr txBox="1"/>
          <p:nvPr/>
        </p:nvSpPr>
        <p:spPr>
          <a:xfrm>
            <a:off x="11772" y="70302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279" name="那支手机你买了吗？"/>
          <p:cNvSpPr txBox="1"/>
          <p:nvPr/>
        </p:nvSpPr>
        <p:spPr>
          <a:xfrm>
            <a:off x="2266949" y="7030288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那支手机</a:t>
            </a:r>
            <a:r>
              <a:t>你买了吗？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  <p:bldP build="whole" bldLvl="1" animBg="1" rev="0" advAuto="0" spid="277" grpId="6"/>
      <p:bldP build="whole" bldLvl="1" animBg="1" rev="0" advAuto="0" spid="273" grpId="4"/>
      <p:bldP build="whole" bldLvl="1" animBg="1" rev="0" advAuto="0" spid="279" grpId="8"/>
      <p:bldP build="whole" bldLvl="1" animBg="1" rev="0" advAuto="0" spid="274" grpId="5"/>
      <p:bldP build="whole" bldLvl="1" animBg="1" rev="0" advAuto="0" spid="272" grpId="2"/>
      <p:bldP build="whole" bldLvl="1" animBg="1" rev="0" advAuto="0" spid="278" grpId="7"/>
      <p:bldP build="whole" bldLvl="1" animBg="1" rev="0" advAuto="0" spid="26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282" name="你吃过台湾的臭豆腐吗？"/>
          <p:cNvSpPr txBox="1"/>
          <p:nvPr/>
        </p:nvSpPr>
        <p:spPr>
          <a:xfrm>
            <a:off x="1949449" y="1841500"/>
            <a:ext cx="709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你吃过台湾的臭豆腐吗？</a:t>
            </a:r>
          </a:p>
        </p:txBody>
      </p:sp>
      <p:sp>
        <p:nvSpPr>
          <p:cNvPr id="283" name="Topic"/>
          <p:cNvSpPr txBox="1"/>
          <p:nvPr/>
        </p:nvSpPr>
        <p:spPr>
          <a:xfrm>
            <a:off x="-39028" y="34107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286" name="群組"/>
          <p:cNvGrpSpPr/>
          <p:nvPr/>
        </p:nvGrpSpPr>
        <p:grpSpPr>
          <a:xfrm>
            <a:off x="3829049" y="2449170"/>
            <a:ext cx="4076701" cy="880160"/>
            <a:chOff x="0" y="0"/>
            <a:chExt cx="4076700" cy="880158"/>
          </a:xfrm>
        </p:grpSpPr>
        <p:sp>
          <p:nvSpPr>
            <p:cNvPr id="284" name="__________________________"/>
            <p:cNvSpPr txBox="1"/>
            <p:nvPr/>
          </p:nvSpPr>
          <p:spPr>
            <a:xfrm>
              <a:off x="-1" y="-1"/>
              <a:ext cx="4076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</a:t>
              </a:r>
            </a:p>
          </p:txBody>
        </p:sp>
        <p:sp>
          <p:nvSpPr>
            <p:cNvPr id="285" name="Topic"/>
            <p:cNvSpPr txBox="1"/>
            <p:nvPr/>
          </p:nvSpPr>
          <p:spPr>
            <a:xfrm>
              <a:off x="1464970" y="4190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287" name="台湾的臭豆腐你吃过吗？"/>
          <p:cNvSpPr txBox="1"/>
          <p:nvPr/>
        </p:nvSpPr>
        <p:spPr>
          <a:xfrm>
            <a:off x="1949449" y="3338262"/>
            <a:ext cx="709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台湾的臭豆腐</a:t>
            </a:r>
            <a:r>
              <a:t>你吃过吗？</a:t>
            </a:r>
          </a:p>
        </p:txBody>
      </p:sp>
      <p:sp>
        <p:nvSpPr>
          <p:cNvPr id="288" name="你喝过捷克的啤酒吗？"/>
          <p:cNvSpPr txBox="1"/>
          <p:nvPr/>
        </p:nvSpPr>
        <p:spPr>
          <a:xfrm>
            <a:off x="2051049" y="521335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你喝过捷克的啤酒吗？</a:t>
            </a:r>
          </a:p>
        </p:txBody>
      </p:sp>
      <p:sp>
        <p:nvSpPr>
          <p:cNvPr id="289" name="Topic"/>
          <p:cNvSpPr txBox="1"/>
          <p:nvPr/>
        </p:nvSpPr>
        <p:spPr>
          <a:xfrm>
            <a:off x="-39028" y="7231466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292" name="群組"/>
          <p:cNvGrpSpPr/>
          <p:nvPr/>
        </p:nvGrpSpPr>
        <p:grpSpPr>
          <a:xfrm>
            <a:off x="4044949" y="5776570"/>
            <a:ext cx="3162301" cy="880160"/>
            <a:chOff x="457199" y="0"/>
            <a:chExt cx="3162300" cy="880158"/>
          </a:xfrm>
        </p:grpSpPr>
        <p:sp>
          <p:nvSpPr>
            <p:cNvPr id="290" name="____________________"/>
            <p:cNvSpPr txBox="1"/>
            <p:nvPr/>
          </p:nvSpPr>
          <p:spPr>
            <a:xfrm>
              <a:off x="457199" y="-1"/>
              <a:ext cx="31623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</a:t>
              </a:r>
            </a:p>
          </p:txBody>
        </p:sp>
        <p:sp>
          <p:nvSpPr>
            <p:cNvPr id="291" name="Topic"/>
            <p:cNvSpPr txBox="1"/>
            <p:nvPr/>
          </p:nvSpPr>
          <p:spPr>
            <a:xfrm>
              <a:off x="1464970" y="4190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293" name="捷克的啤酒你喝过吗？"/>
          <p:cNvSpPr txBox="1"/>
          <p:nvPr/>
        </p:nvSpPr>
        <p:spPr>
          <a:xfrm>
            <a:off x="2051049" y="7088437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捷克的啤酒</a:t>
            </a:r>
            <a:r>
              <a:t>你喝过吗？</a:t>
            </a:r>
          </a:p>
        </p:txBody>
      </p:sp>
      <p:sp>
        <p:nvSpPr>
          <p:cNvPr id="294" name="矩形"/>
          <p:cNvSpPr/>
          <p:nvPr/>
        </p:nvSpPr>
        <p:spPr>
          <a:xfrm>
            <a:off x="5829300" y="3485012"/>
            <a:ext cx="618381" cy="69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92" grpId="7"/>
      <p:bldP build="whole" bldLvl="1" animBg="1" rev="0" advAuto="0" spid="288" grpId="6"/>
      <p:bldP build="whole" bldLvl="1" animBg="1" rev="0" advAuto="0" spid="283" grpId="3"/>
      <p:bldP build="whole" bldLvl="1" animBg="1" rev="0" advAuto="0" spid="289" grpId="8"/>
      <p:bldP build="whole" bldLvl="1" animBg="1" rev="0" advAuto="0" spid="293" grpId="9"/>
      <p:bldP build="whole" bldLvl="1" animBg="1" rev="0" advAuto="0" spid="282" grpId="1"/>
      <p:bldP build="whole" bldLvl="1" animBg="1" rev="0" advAuto="0" spid="287" grpId="4"/>
      <p:bldP build="whole" bldLvl="1" animBg="1" rev="0" advAuto="0" spid="294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297" name="你去过台北101吗？"/>
          <p:cNvSpPr txBox="1"/>
          <p:nvPr/>
        </p:nvSpPr>
        <p:spPr>
          <a:xfrm>
            <a:off x="2842260" y="1682750"/>
            <a:ext cx="561848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你去过台北101吗？</a:t>
            </a:r>
          </a:p>
        </p:txBody>
      </p:sp>
      <p:sp>
        <p:nvSpPr>
          <p:cNvPr id="298" name="Topic"/>
          <p:cNvSpPr txBox="1"/>
          <p:nvPr/>
        </p:nvSpPr>
        <p:spPr>
          <a:xfrm>
            <a:off x="11772" y="30506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299" name="台北101你去过吗？"/>
          <p:cNvSpPr txBox="1"/>
          <p:nvPr/>
        </p:nvSpPr>
        <p:spPr>
          <a:xfrm>
            <a:off x="2740660" y="3067050"/>
            <a:ext cx="561848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台北101</a:t>
            </a:r>
            <a:r>
              <a:t>你去过吗？</a:t>
            </a:r>
          </a:p>
        </p:txBody>
      </p:sp>
      <p:grpSp>
        <p:nvGrpSpPr>
          <p:cNvPr id="302" name="群組"/>
          <p:cNvGrpSpPr/>
          <p:nvPr/>
        </p:nvGrpSpPr>
        <p:grpSpPr>
          <a:xfrm>
            <a:off x="4962581" y="2201520"/>
            <a:ext cx="3477222" cy="936573"/>
            <a:chOff x="0" y="0"/>
            <a:chExt cx="3477220" cy="936571"/>
          </a:xfrm>
        </p:grpSpPr>
        <p:sp>
          <p:nvSpPr>
            <p:cNvPr id="300" name="_______________"/>
            <p:cNvSpPr txBox="1"/>
            <p:nvPr/>
          </p:nvSpPr>
          <p:spPr>
            <a:xfrm>
              <a:off x="0" y="0"/>
              <a:ext cx="3477221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</a:t>
              </a:r>
            </a:p>
          </p:txBody>
        </p:sp>
        <p:sp>
          <p:nvSpPr>
            <p:cNvPr id="301" name="Topic"/>
            <p:cNvSpPr txBox="1"/>
            <p:nvPr/>
          </p:nvSpPr>
          <p:spPr>
            <a:xfrm>
              <a:off x="997980" y="413486"/>
              <a:ext cx="1481261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grpSp>
        <p:nvGrpSpPr>
          <p:cNvPr id="305" name="群組"/>
          <p:cNvGrpSpPr/>
          <p:nvPr/>
        </p:nvGrpSpPr>
        <p:grpSpPr>
          <a:xfrm>
            <a:off x="4337050" y="5293970"/>
            <a:ext cx="4422131" cy="1196923"/>
            <a:chOff x="0" y="0"/>
            <a:chExt cx="4422130" cy="1196921"/>
          </a:xfrm>
        </p:grpSpPr>
        <p:sp>
          <p:nvSpPr>
            <p:cNvPr id="303" name="__________________________"/>
            <p:cNvSpPr txBox="1"/>
            <p:nvPr/>
          </p:nvSpPr>
          <p:spPr>
            <a:xfrm>
              <a:off x="0" y="0"/>
              <a:ext cx="4422131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</a:t>
              </a:r>
            </a:p>
          </p:txBody>
        </p:sp>
        <p:sp>
          <p:nvSpPr>
            <p:cNvPr id="304" name="Topic"/>
            <p:cNvSpPr txBox="1"/>
            <p:nvPr/>
          </p:nvSpPr>
          <p:spPr>
            <a:xfrm>
              <a:off x="1737812" y="673836"/>
              <a:ext cx="1481260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306" name="你去过Český Krumlov吗？"/>
          <p:cNvSpPr txBox="1"/>
          <p:nvPr/>
        </p:nvSpPr>
        <p:spPr>
          <a:xfrm>
            <a:off x="2450464" y="4908550"/>
            <a:ext cx="787527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你去过Český Krumlov吗？</a:t>
            </a:r>
          </a:p>
        </p:txBody>
      </p:sp>
      <p:sp>
        <p:nvSpPr>
          <p:cNvPr id="307" name="Topic"/>
          <p:cNvSpPr txBox="1"/>
          <p:nvPr/>
        </p:nvSpPr>
        <p:spPr>
          <a:xfrm>
            <a:off x="11772" y="64923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308" name="Český Krumlov你去过吗？"/>
          <p:cNvSpPr txBox="1"/>
          <p:nvPr/>
        </p:nvSpPr>
        <p:spPr>
          <a:xfrm>
            <a:off x="2450464" y="6521450"/>
            <a:ext cx="787527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Český Krumlov</a:t>
            </a:r>
            <a:r>
              <a:t>你去过吗？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3"/>
      <p:bldP build="whole" bldLvl="1" animBg="1" rev="0" advAuto="0" spid="305" grpId="5"/>
      <p:bldP build="whole" bldLvl="1" animBg="1" rev="0" advAuto="0" spid="307" grpId="6"/>
      <p:bldP build="whole" bldLvl="1" animBg="1" rev="0" advAuto="0" spid="302" grpId="2"/>
      <p:bldP build="whole" bldLvl="1" animBg="1" rev="0" advAuto="0" spid="308" grpId="7"/>
      <p:bldP build="whole" bldLvl="1" animBg="1" rev="0" advAuto="0" spid="297" grpId="1"/>
      <p:bldP build="whole" bldLvl="1" animBg="1" rev="0" advAuto="0" spid="306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311" name="你吃过这家饭馆儿的芥兰菜吗？"/>
          <p:cNvSpPr txBox="1"/>
          <p:nvPr/>
        </p:nvSpPr>
        <p:spPr>
          <a:xfrm>
            <a:off x="1822449" y="19621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你吃过这家饭馆儿的芥兰菜吗？</a:t>
            </a:r>
          </a:p>
        </p:txBody>
      </p:sp>
      <p:sp>
        <p:nvSpPr>
          <p:cNvPr id="312" name="Topic"/>
          <p:cNvSpPr txBox="1"/>
          <p:nvPr/>
        </p:nvSpPr>
        <p:spPr>
          <a:xfrm>
            <a:off x="11772" y="37110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315" name="群組"/>
          <p:cNvGrpSpPr/>
          <p:nvPr/>
        </p:nvGrpSpPr>
        <p:grpSpPr>
          <a:xfrm>
            <a:off x="3803650" y="2519020"/>
            <a:ext cx="5753101" cy="987373"/>
            <a:chOff x="0" y="0"/>
            <a:chExt cx="5753100" cy="987371"/>
          </a:xfrm>
        </p:grpSpPr>
        <p:sp>
          <p:nvSpPr>
            <p:cNvPr id="313" name="_____________________________________"/>
            <p:cNvSpPr txBox="1"/>
            <p:nvPr/>
          </p:nvSpPr>
          <p:spPr>
            <a:xfrm>
              <a:off x="0" y="-1"/>
              <a:ext cx="57531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_____________________________________</a:t>
              </a:r>
            </a:p>
          </p:txBody>
        </p:sp>
        <p:sp>
          <p:nvSpPr>
            <p:cNvPr id="314" name="Topic"/>
            <p:cNvSpPr txBox="1"/>
            <p:nvPr/>
          </p:nvSpPr>
          <p:spPr>
            <a:xfrm>
              <a:off x="2479598" y="464286"/>
              <a:ext cx="1022504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316" name="这家饭馆儿的芥兰菜你吃过吗？"/>
          <p:cNvSpPr txBox="1"/>
          <p:nvPr/>
        </p:nvSpPr>
        <p:spPr>
          <a:xfrm>
            <a:off x="1822449" y="37782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这家饭馆儿的芥兰菜</a:t>
            </a:r>
            <a:r>
              <a:t>你吃过吗？</a:t>
            </a:r>
          </a:p>
        </p:txBody>
      </p:sp>
      <p:sp>
        <p:nvSpPr>
          <p:cNvPr id="317" name="你喜欢台湾地道的珍珠奶茶吗？"/>
          <p:cNvSpPr txBox="1"/>
          <p:nvPr/>
        </p:nvSpPr>
        <p:spPr>
          <a:xfrm>
            <a:off x="1822449" y="55943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你喜欢台湾地道的珍珠奶茶吗？</a:t>
            </a:r>
          </a:p>
        </p:txBody>
      </p:sp>
      <p:grpSp>
        <p:nvGrpSpPr>
          <p:cNvPr id="320" name="群組"/>
          <p:cNvGrpSpPr/>
          <p:nvPr/>
        </p:nvGrpSpPr>
        <p:grpSpPr>
          <a:xfrm>
            <a:off x="3803650" y="6252820"/>
            <a:ext cx="5753101" cy="987373"/>
            <a:chOff x="0" y="0"/>
            <a:chExt cx="5753100" cy="987371"/>
          </a:xfrm>
        </p:grpSpPr>
        <p:sp>
          <p:nvSpPr>
            <p:cNvPr id="318" name="_____________________________________"/>
            <p:cNvSpPr txBox="1"/>
            <p:nvPr/>
          </p:nvSpPr>
          <p:spPr>
            <a:xfrm>
              <a:off x="0" y="-1"/>
              <a:ext cx="57531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_____________________________________</a:t>
              </a:r>
            </a:p>
          </p:txBody>
        </p:sp>
        <p:sp>
          <p:nvSpPr>
            <p:cNvPr id="319" name="Topic"/>
            <p:cNvSpPr txBox="1"/>
            <p:nvPr/>
          </p:nvSpPr>
          <p:spPr>
            <a:xfrm>
              <a:off x="2479598" y="464286"/>
              <a:ext cx="1022504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321" name="Topic"/>
          <p:cNvSpPr txBox="1"/>
          <p:nvPr/>
        </p:nvSpPr>
        <p:spPr>
          <a:xfrm>
            <a:off x="11772" y="77115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322" name="台湾地道的珍珠奶茶你喜欢吗？"/>
          <p:cNvSpPr txBox="1"/>
          <p:nvPr/>
        </p:nvSpPr>
        <p:spPr>
          <a:xfrm>
            <a:off x="1822449" y="77406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台湾地道的珍珠奶茶</a:t>
            </a:r>
            <a:r>
              <a:t>你喜欢吗？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2"/>
      <p:bldP build="whole" bldLvl="1" animBg="1" rev="0" advAuto="0" spid="320" grpId="6"/>
      <p:bldP build="whole" bldLvl="1" animBg="1" rev="0" advAuto="0" spid="317" grpId="5"/>
      <p:bldP build="whole" bldLvl="1" animBg="1" rev="0" advAuto="0" spid="322" grpId="8"/>
      <p:bldP build="whole" bldLvl="1" animBg="1" rev="0" advAuto="0" spid="311" grpId="1"/>
      <p:bldP build="whole" bldLvl="1" animBg="1" rev="0" advAuto="0" spid="316" grpId="4"/>
      <p:bldP build="whole" bldLvl="1" animBg="1" rev="0" advAuto="0" spid="312" grpId="3"/>
      <p:bldP build="whole" bldLvl="1" animBg="1" rev="0" advAuto="0" spid="321" grpId="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325" name="____________你_____过吗？"/>
          <p:cNvSpPr txBox="1"/>
          <p:nvPr/>
        </p:nvSpPr>
        <p:spPr>
          <a:xfrm>
            <a:off x="476249" y="4254499"/>
            <a:ext cx="102743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____________你_____过吗？</a:t>
            </a:r>
          </a:p>
        </p:txBody>
      </p:sp>
      <p:sp>
        <p:nvSpPr>
          <p:cNvPr id="326" name="Topic"/>
          <p:cNvSpPr txBox="1"/>
          <p:nvPr/>
        </p:nvSpPr>
        <p:spPr>
          <a:xfrm>
            <a:off x="2295029" y="4264999"/>
            <a:ext cx="1963142" cy="96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327" name="V"/>
          <p:cNvSpPr txBox="1"/>
          <p:nvPr/>
        </p:nvSpPr>
        <p:spPr>
          <a:xfrm>
            <a:off x="7005320" y="4367151"/>
            <a:ext cx="59436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6pic_9303361_b.jpg" descr="16pic_9303361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4235" y="3238053"/>
            <a:ext cx="6578881" cy="5119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群組"/>
          <p:cNvGrpSpPr/>
          <p:nvPr/>
        </p:nvGrpSpPr>
        <p:grpSpPr>
          <a:xfrm>
            <a:off x="4145304" y="6625904"/>
            <a:ext cx="2377392" cy="1578936"/>
            <a:chOff x="0" y="0"/>
            <a:chExt cx="2377391" cy="1578935"/>
          </a:xfrm>
        </p:grpSpPr>
        <p:sp>
          <p:nvSpPr>
            <p:cNvPr id="125" name="叫(菜)"/>
            <p:cNvSpPr txBox="1"/>
            <p:nvPr/>
          </p:nvSpPr>
          <p:spPr>
            <a:xfrm>
              <a:off x="0" y="0"/>
              <a:ext cx="2377392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300"/>
              </a:lvl1pPr>
            </a:lstStyle>
            <a:p>
              <a:pPr/>
              <a:r>
                <a:t>叫(菜)</a:t>
              </a:r>
            </a:p>
          </p:txBody>
        </p:sp>
        <p:sp>
          <p:nvSpPr>
            <p:cNvPr id="126" name="jiào(cài)"/>
            <p:cNvSpPr txBox="1"/>
            <p:nvPr/>
          </p:nvSpPr>
          <p:spPr>
            <a:xfrm>
              <a:off x="399460" y="1006155"/>
              <a:ext cx="1578471" cy="572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jiào(cài)</a:t>
              </a:r>
            </a:p>
          </p:txBody>
        </p:sp>
      </p:grpSp>
      <p:grpSp>
        <p:nvGrpSpPr>
          <p:cNvPr id="130" name="群組"/>
          <p:cNvGrpSpPr/>
          <p:nvPr/>
        </p:nvGrpSpPr>
        <p:grpSpPr>
          <a:xfrm>
            <a:off x="4359135" y="5302250"/>
            <a:ext cx="857530" cy="1537709"/>
            <a:chOff x="0" y="0"/>
            <a:chExt cx="857529" cy="1537708"/>
          </a:xfrm>
        </p:grpSpPr>
        <p:sp>
          <p:nvSpPr>
            <p:cNvPr id="128" name="点"/>
            <p:cNvSpPr txBox="1"/>
            <p:nvPr/>
          </p:nvSpPr>
          <p:spPr>
            <a:xfrm>
              <a:off x="35064" y="0"/>
              <a:ext cx="787401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300"/>
              </a:lvl1pPr>
            </a:lstStyle>
            <a:p>
              <a:pPr/>
              <a:r>
                <a:t>点</a:t>
              </a:r>
            </a:p>
          </p:txBody>
        </p:sp>
        <p:sp>
          <p:nvSpPr>
            <p:cNvPr id="129" name="diǎn"/>
            <p:cNvSpPr txBox="1"/>
            <p:nvPr/>
          </p:nvSpPr>
          <p:spPr>
            <a:xfrm>
              <a:off x="0" y="1002291"/>
              <a:ext cx="857530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diǎn</a:t>
              </a:r>
            </a:p>
          </p:txBody>
        </p:sp>
      </p:grpSp>
      <p:pic>
        <p:nvPicPr>
          <p:cNvPr id="131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4867" y="3404294"/>
            <a:ext cx="1098551" cy="109855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服务员…"/>
          <p:cNvSpPr txBox="1"/>
          <p:nvPr/>
        </p:nvSpPr>
        <p:spPr>
          <a:xfrm>
            <a:off x="4997030" y="3183658"/>
            <a:ext cx="2070940" cy="1336623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>
                <a:solidFill>
                  <a:srgbClr val="FFFFFF"/>
                </a:solidFill>
              </a:defRPr>
            </a:pPr>
            <a:r>
              <a:t>服务员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fúwùyuán</a:t>
            </a:r>
          </a:p>
        </p:txBody>
      </p:sp>
      <p:grpSp>
        <p:nvGrpSpPr>
          <p:cNvPr id="135" name="群組"/>
          <p:cNvGrpSpPr/>
          <p:nvPr/>
        </p:nvGrpSpPr>
        <p:grpSpPr>
          <a:xfrm>
            <a:off x="7910379" y="594766"/>
            <a:ext cx="4348598" cy="8416953"/>
            <a:chOff x="0" y="0"/>
            <a:chExt cx="4348597" cy="8416952"/>
          </a:xfrm>
        </p:grpSpPr>
        <p:pic>
          <p:nvPicPr>
            <p:cNvPr id="133" name="排行榜.jpg" descr="排行榜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48598" cy="8416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菜單"/>
            <p:cNvSpPr txBox="1"/>
            <p:nvPr/>
          </p:nvSpPr>
          <p:spPr>
            <a:xfrm>
              <a:off x="1400540" y="14833"/>
              <a:ext cx="1547516" cy="660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菜單</a:t>
              </a:r>
            </a:p>
          </p:txBody>
        </p:sp>
      </p:grpSp>
      <p:sp>
        <p:nvSpPr>
          <p:cNvPr id="136" name="箭頭"/>
          <p:cNvSpPr/>
          <p:nvPr/>
        </p:nvSpPr>
        <p:spPr>
          <a:xfrm>
            <a:off x="6489700" y="762000"/>
            <a:ext cx="1270000" cy="743248"/>
          </a:xfrm>
          <a:prstGeom prst="rightArrow">
            <a:avLst>
              <a:gd name="adj1" fmla="val 32000"/>
              <a:gd name="adj2" fmla="val 1093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7" name="菜单…"/>
          <p:cNvSpPr txBox="1"/>
          <p:nvPr/>
        </p:nvSpPr>
        <p:spPr>
          <a:xfrm>
            <a:off x="4910950" y="566544"/>
            <a:ext cx="1531900" cy="1337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>
                <a:solidFill>
                  <a:srgbClr val="FFFFFF"/>
                </a:solidFill>
              </a:defRPr>
            </a:pPr>
            <a:r>
              <a:t>菜单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càidān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4"/>
      <p:bldP build="whole" bldLvl="1" animBg="1" rev="0" advAuto="0" spid="130" grpId="3"/>
      <p:bldP build="whole" bldLvl="1" animBg="1" rev="0" advAuto="0" spid="127" grpId="2"/>
      <p:bldP build="whole" bldLvl="1" animBg="1" rev="0" advAuto="0" spid="136" grpId="7"/>
      <p:bldP build="whole" bldLvl="1" animBg="1" rev="0" advAuto="0" spid="137" grpId="8"/>
      <p:bldP build="whole" bldLvl="1" animBg="1" rev="0" advAuto="0" spid="135" grpId="6"/>
      <p:bldP build="whole" bldLvl="1" animBg="1" rev="0" advAuto="0" spid="124" grpId="1"/>
      <p:bldP build="whole" bldLvl="1" animBg="1" rev="0" advAuto="0" spid="132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又adj又adj"/>
          <p:cNvSpPr txBox="1"/>
          <p:nvPr/>
        </p:nvSpPr>
        <p:spPr>
          <a:xfrm>
            <a:off x="10541" y="6349"/>
            <a:ext cx="5744719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pic>
        <p:nvPicPr>
          <p:cNvPr id="330" name="yqn53-043a.jpg" descr="yqn53-04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8149" y="1884367"/>
            <a:ext cx="4853632" cy="582435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酸辣汤"/>
          <p:cNvSpPr txBox="1"/>
          <p:nvPr/>
        </p:nvSpPr>
        <p:spPr>
          <a:xfrm>
            <a:off x="7848599" y="6807199"/>
            <a:ext cx="2209801" cy="1079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酸辣汤</a:t>
            </a:r>
          </a:p>
        </p:txBody>
      </p:sp>
      <p:sp>
        <p:nvSpPr>
          <p:cNvPr id="332" name="这碗酸辣汤又酸又辣。"/>
          <p:cNvSpPr txBox="1"/>
          <p:nvPr/>
        </p:nvSpPr>
        <p:spPr>
          <a:xfrm>
            <a:off x="3246015" y="8216900"/>
            <a:ext cx="6972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这碗酸辣汤又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酸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辣</a:t>
            </a:r>
            <a:r>
              <a:t>。</a:t>
            </a:r>
          </a:p>
        </p:txBody>
      </p:sp>
      <p:sp>
        <p:nvSpPr>
          <p:cNvPr id="333" name="酸"/>
          <p:cNvSpPr txBox="1"/>
          <p:nvPr/>
        </p:nvSpPr>
        <p:spPr>
          <a:xfrm>
            <a:off x="1905000" y="2533649"/>
            <a:ext cx="10414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/>
            </a:lvl1pPr>
          </a:lstStyle>
          <a:p>
            <a:pPr/>
            <a:r>
              <a:t>酸</a:t>
            </a:r>
          </a:p>
        </p:txBody>
      </p:sp>
      <p:sp>
        <p:nvSpPr>
          <p:cNvPr id="334" name="辣"/>
          <p:cNvSpPr txBox="1"/>
          <p:nvPr/>
        </p:nvSpPr>
        <p:spPr>
          <a:xfrm>
            <a:off x="1803400" y="5276849"/>
            <a:ext cx="10414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/>
            </a:lvl1pPr>
          </a:lstStyle>
          <a:p>
            <a:pPr/>
            <a:r>
              <a:t>辣</a:t>
            </a:r>
          </a:p>
        </p:txBody>
      </p:sp>
      <p:pic>
        <p:nvPicPr>
          <p:cNvPr id="335" name="robinsons_119914_119914-1.jpg" descr="robinsons_119914_119914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4390" y="1897067"/>
            <a:ext cx="1760868" cy="3142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20170630005.jpg" descr="2017063000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0528" y="5228052"/>
            <a:ext cx="2241894" cy="1494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4"/>
      <p:bldP build="whole" bldLvl="1" animBg="1" rev="0" advAuto="0" spid="335" grpId="3"/>
      <p:bldP build="whole" bldLvl="1" animBg="1" rev="0" advAuto="0" spid="334" grpId="6"/>
      <p:bldP build="whole" bldLvl="1" animBg="1" rev="0" advAuto="0" spid="331" grpId="2"/>
      <p:bldP build="whole" bldLvl="1" animBg="1" rev="0" advAuto="0" spid="330" grpId="1"/>
      <p:bldP build="whole" bldLvl="1" animBg="1" rev="0" advAuto="0" spid="332" grpId="7"/>
      <p:bldP build="whole" bldLvl="1" animBg="1" rev="0" advAuto="0" spid="336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又adj又adj"/>
          <p:cNvSpPr txBox="1"/>
          <p:nvPr/>
        </p:nvSpPr>
        <p:spPr>
          <a:xfrm>
            <a:off x="10541" y="6349"/>
            <a:ext cx="5744719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pic>
        <p:nvPicPr>
          <p:cNvPr id="339" name="yqn48-023.jpg" descr="yqn48-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9083" y="2111885"/>
            <a:ext cx="4608192" cy="552983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nder"/>
          <p:cNvSpPr txBox="1"/>
          <p:nvPr/>
        </p:nvSpPr>
        <p:spPr>
          <a:xfrm>
            <a:off x="1930552" y="2158544"/>
            <a:ext cx="1371296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tender</a:t>
            </a:r>
          </a:p>
        </p:txBody>
      </p:sp>
      <p:sp>
        <p:nvSpPr>
          <p:cNvPr id="341" name="嫩…"/>
          <p:cNvSpPr txBox="1"/>
          <p:nvPr/>
        </p:nvSpPr>
        <p:spPr>
          <a:xfrm>
            <a:off x="2055901" y="2913273"/>
            <a:ext cx="1120598" cy="161565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嫩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nèn</a:t>
            </a:r>
          </a:p>
        </p:txBody>
      </p:sp>
      <p:sp>
        <p:nvSpPr>
          <p:cNvPr id="342" name="香"/>
          <p:cNvSpPr txBox="1"/>
          <p:nvPr/>
        </p:nvSpPr>
        <p:spPr>
          <a:xfrm>
            <a:off x="2070099" y="5956300"/>
            <a:ext cx="1092201" cy="14732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</a:defRPr>
            </a:lvl1pPr>
          </a:lstStyle>
          <a:p>
            <a:pPr/>
            <a:r>
              <a:t>香</a:t>
            </a:r>
          </a:p>
        </p:txBody>
      </p:sp>
      <p:sp>
        <p:nvSpPr>
          <p:cNvPr id="343" name="清蒸鱼"/>
          <p:cNvSpPr txBox="1"/>
          <p:nvPr/>
        </p:nvSpPr>
        <p:spPr>
          <a:xfrm>
            <a:off x="6553199" y="6661149"/>
            <a:ext cx="2057401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清蒸鱼</a:t>
            </a:r>
          </a:p>
        </p:txBody>
      </p:sp>
      <p:sp>
        <p:nvSpPr>
          <p:cNvPr id="344" name="清蒸鱼又嫩又香。"/>
          <p:cNvSpPr txBox="1"/>
          <p:nvPr/>
        </p:nvSpPr>
        <p:spPr>
          <a:xfrm>
            <a:off x="5365750" y="8305800"/>
            <a:ext cx="54991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清蒸鱼又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嫩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香</a:t>
            </a:r>
            <a:r>
              <a:t>。</a:t>
            </a:r>
          </a:p>
        </p:txBody>
      </p:sp>
      <p:grpSp>
        <p:nvGrpSpPr>
          <p:cNvPr id="347" name="群組"/>
          <p:cNvGrpSpPr/>
          <p:nvPr/>
        </p:nvGrpSpPr>
        <p:grpSpPr>
          <a:xfrm>
            <a:off x="8952940" y="2616199"/>
            <a:ext cx="3589402" cy="4843662"/>
            <a:chOff x="0" y="0"/>
            <a:chExt cx="3589400" cy="4843660"/>
          </a:xfrm>
        </p:grpSpPr>
        <p:pic>
          <p:nvPicPr>
            <p:cNvPr id="345" name="3bc5f3bbef00f0437ab7bafa27b9ae09.jpg" descr="3bc5f3bbef00f0437ab7bafa27b9ae09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20978"/>
              <a:ext cx="3589401" cy="4122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妈妈"/>
            <p:cNvSpPr txBox="1"/>
            <p:nvPr/>
          </p:nvSpPr>
          <p:spPr>
            <a:xfrm>
              <a:off x="654609" y="-1"/>
              <a:ext cx="1181101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/>
              </a:lvl1pPr>
            </a:lstStyle>
            <a:p>
              <a:pPr/>
              <a:r>
                <a:t>妈妈</a:t>
              </a:r>
            </a:p>
          </p:txBody>
        </p:sp>
      </p:grpSp>
      <p:sp>
        <p:nvSpPr>
          <p:cNvPr id="348" name="妈妈煮的"/>
          <p:cNvSpPr txBox="1"/>
          <p:nvPr/>
        </p:nvSpPr>
        <p:spPr>
          <a:xfrm>
            <a:off x="2635249" y="8305800"/>
            <a:ext cx="28067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妈妈煮的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3"/>
      <p:bldP build="whole" bldLvl="1" animBg="1" rev="0" advAuto="0" spid="348" grpId="8"/>
      <p:bldP build="whole" bldLvl="1" animBg="1" rev="0" advAuto="0" spid="343" grpId="2"/>
      <p:bldP build="whole" bldLvl="1" animBg="1" rev="0" advAuto="0" spid="339" grpId="1"/>
      <p:bldP build="whole" bldLvl="1" animBg="1" rev="0" advAuto="0" spid="344" grpId="6"/>
      <p:bldP build="whole" bldLvl="1" animBg="1" rev="0" advAuto="0" spid="341" grpId="4"/>
      <p:bldP build="whole" bldLvl="1" animBg="1" rev="0" advAuto="0" spid="342" grpId="5"/>
      <p:bldP build="whole" bldLvl="1" animBg="1" rev="0" advAuto="0" spid="347" grpId="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又adj又adj"/>
          <p:cNvSpPr txBox="1"/>
          <p:nvPr/>
        </p:nvSpPr>
        <p:spPr>
          <a:xfrm>
            <a:off x="10541" y="6349"/>
            <a:ext cx="5744719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grpSp>
        <p:nvGrpSpPr>
          <p:cNvPr id="353" name="群組"/>
          <p:cNvGrpSpPr/>
          <p:nvPr/>
        </p:nvGrpSpPr>
        <p:grpSpPr>
          <a:xfrm>
            <a:off x="3931592" y="2098728"/>
            <a:ext cx="7060840" cy="5177833"/>
            <a:chOff x="0" y="0"/>
            <a:chExt cx="7060838" cy="5177832"/>
          </a:xfrm>
        </p:grpSpPr>
        <p:pic>
          <p:nvPicPr>
            <p:cNvPr id="351" name="45495361202_fc28bb4d5a_b.jpg" descr="45495361202_fc28bb4d5a_b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241" r="0" b="0"/>
            <a:stretch>
              <a:fillRect/>
            </a:stretch>
          </p:blipFill>
          <p:spPr>
            <a:xfrm>
              <a:off x="0" y="908842"/>
              <a:ext cx="7060839" cy="4268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řízek"/>
            <p:cNvSpPr txBox="1"/>
            <p:nvPr/>
          </p:nvSpPr>
          <p:spPr>
            <a:xfrm>
              <a:off x="24039" y="0"/>
              <a:ext cx="1642467" cy="895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4200"/>
                </a:spcBef>
                <a:defRPr sz="5200"/>
              </a:lvl1pPr>
            </a:lstStyle>
            <a:p>
              <a:pPr/>
              <a:r>
                <a:t>řízek</a:t>
              </a:r>
            </a:p>
          </p:txBody>
        </p:sp>
      </p:grpSp>
      <p:sp>
        <p:nvSpPr>
          <p:cNvPr id="354" name="鸡排"/>
          <p:cNvSpPr txBox="1"/>
          <p:nvPr/>
        </p:nvSpPr>
        <p:spPr>
          <a:xfrm>
            <a:off x="9455149" y="6197599"/>
            <a:ext cx="1562101" cy="110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鸡排</a:t>
            </a:r>
          </a:p>
        </p:txBody>
      </p:sp>
      <p:pic>
        <p:nvPicPr>
          <p:cNvPr id="355" name="salt-shaker.jpg" descr="salt-shak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00" y="2553951"/>
            <a:ext cx="3357940" cy="224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8211586.jpg" descr="821158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407" y="4992870"/>
            <a:ext cx="2741073" cy="2741072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咸"/>
          <p:cNvSpPr txBox="1"/>
          <p:nvPr/>
        </p:nvSpPr>
        <p:spPr>
          <a:xfrm>
            <a:off x="2705099" y="3651249"/>
            <a:ext cx="8636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咸</a:t>
            </a:r>
          </a:p>
        </p:txBody>
      </p:sp>
      <p:sp>
        <p:nvSpPr>
          <p:cNvPr id="358" name="油"/>
          <p:cNvSpPr txBox="1"/>
          <p:nvPr/>
        </p:nvSpPr>
        <p:spPr>
          <a:xfrm>
            <a:off x="2578099" y="6445249"/>
            <a:ext cx="8636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油</a:t>
            </a:r>
          </a:p>
        </p:txBody>
      </p:sp>
      <p:sp>
        <p:nvSpPr>
          <p:cNvPr id="359" name="这个鸡排又咸又油。"/>
          <p:cNvSpPr txBox="1"/>
          <p:nvPr/>
        </p:nvSpPr>
        <p:spPr>
          <a:xfrm>
            <a:off x="4654549" y="7943849"/>
            <a:ext cx="65151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这个鸡排又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咸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油</a:t>
            </a:r>
            <a:r>
              <a:t>。</a:t>
            </a:r>
          </a:p>
        </p:txBody>
      </p:sp>
      <p:pic>
        <p:nvPicPr>
          <p:cNvPr id="360" name="1515221155-4235284358_l.jpg" descr="1515221155-4235284358_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3313" y="49537"/>
            <a:ext cx="3905961" cy="292947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这家饭馆儿的"/>
          <p:cNvSpPr txBox="1"/>
          <p:nvPr/>
        </p:nvSpPr>
        <p:spPr>
          <a:xfrm>
            <a:off x="1784349" y="7943849"/>
            <a:ext cx="4381501" cy="1092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这家饭馆儿的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5"/>
      <p:bldP build="whole" bldLvl="1" animBg="1" rev="0" advAuto="0" spid="353" grpId="1"/>
      <p:bldP build="whole" bldLvl="1" animBg="1" rev="0" advAuto="0" spid="355" grpId="3"/>
      <p:bldP build="whole" bldLvl="1" animBg="1" rev="0" advAuto="0" spid="359" grpId="7"/>
      <p:bldP build="whole" bldLvl="1" animBg="1" rev="0" advAuto="0" spid="358" grpId="6"/>
      <p:bldP build="whole" bldLvl="1" animBg="1" rev="0" advAuto="0" spid="361" grpId="9"/>
      <p:bldP build="whole" bldLvl="1" animBg="1" rev="0" advAuto="0" spid="354" grpId="2"/>
      <p:bldP build="whole" bldLvl="1" animBg="1" rev="0" advAuto="0" spid="360" grpId="8"/>
      <p:bldP build="whole" bldLvl="1" animBg="1" rev="0" advAuto="0" spid="357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又adj又adj"/>
          <p:cNvSpPr txBox="1"/>
          <p:nvPr/>
        </p:nvSpPr>
        <p:spPr>
          <a:xfrm>
            <a:off x="10541" y="6349"/>
            <a:ext cx="5744719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pic>
        <p:nvPicPr>
          <p:cNvPr id="364" name="pngtree-cartoon-little-house-building-small-house-attic-png-image_330856.jpg" descr="pngtree-cartoon-little-house-building-small-house-attic-png-image_3308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3841" y="3187032"/>
            <a:ext cx="4404556" cy="4411438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小"/>
          <p:cNvSpPr txBox="1"/>
          <p:nvPr/>
        </p:nvSpPr>
        <p:spPr>
          <a:xfrm>
            <a:off x="3886200" y="3435350"/>
            <a:ext cx="9906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小</a:t>
            </a:r>
          </a:p>
        </p:txBody>
      </p:sp>
      <p:sp>
        <p:nvSpPr>
          <p:cNvPr id="366" name="1600000克朗"/>
          <p:cNvSpPr txBox="1"/>
          <p:nvPr/>
        </p:nvSpPr>
        <p:spPr>
          <a:xfrm>
            <a:off x="4911187" y="2158999"/>
            <a:ext cx="422986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1600000克朗</a:t>
            </a:r>
          </a:p>
        </p:txBody>
      </p:sp>
      <p:sp>
        <p:nvSpPr>
          <p:cNvPr id="367" name="这间房子又小又贵。"/>
          <p:cNvSpPr txBox="1"/>
          <p:nvPr/>
        </p:nvSpPr>
        <p:spPr>
          <a:xfrm>
            <a:off x="3479800" y="8318499"/>
            <a:ext cx="66294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这间房子又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小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贵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又adj又adj"/>
          <p:cNvSpPr txBox="1"/>
          <p:nvPr/>
        </p:nvSpPr>
        <p:spPr>
          <a:xfrm>
            <a:off x="10541" y="6349"/>
            <a:ext cx="5744719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pic>
        <p:nvPicPr>
          <p:cNvPr id="370" name="the-pretty-dress-company-tilly-off-the-shoulder-bow-high-low-gown-p267-18042_image.jpg" descr="the-pretty-dress-company-tilly-off-the-shoulder-bow-high-low-gown-p267-18042_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3348" y="1744998"/>
            <a:ext cx="3827372" cy="574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裙子…"/>
          <p:cNvSpPr txBox="1"/>
          <p:nvPr/>
        </p:nvSpPr>
        <p:spPr>
          <a:xfrm>
            <a:off x="7122515" y="4380123"/>
            <a:ext cx="1502970" cy="13616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裙子</a:t>
            </a:r>
          </a:p>
          <a:p>
            <a:pPr>
              <a:defRPr sz="2700"/>
            </a:pPr>
            <a:r>
              <a:t>qúnzi</a:t>
            </a:r>
          </a:p>
        </p:txBody>
      </p:sp>
      <p:sp>
        <p:nvSpPr>
          <p:cNvPr id="372" name="她的裙子又贵又漂亮。"/>
          <p:cNvSpPr txBox="1"/>
          <p:nvPr/>
        </p:nvSpPr>
        <p:spPr>
          <a:xfrm>
            <a:off x="2910883" y="7708900"/>
            <a:ext cx="6972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她的裙子又</a:t>
            </a:r>
            <a:r>
              <a:rPr>
                <a:solidFill>
                  <a:srgbClr val="0433FF"/>
                </a:solidFill>
              </a:rPr>
              <a:t>贵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漂亮</a:t>
            </a:r>
            <a:r>
              <a:t>。</a:t>
            </a:r>
          </a:p>
        </p:txBody>
      </p:sp>
      <p:sp>
        <p:nvSpPr>
          <p:cNvPr id="373" name="negative"/>
          <p:cNvSpPr txBox="1"/>
          <p:nvPr/>
        </p:nvSpPr>
        <p:spPr>
          <a:xfrm>
            <a:off x="5914593" y="8865932"/>
            <a:ext cx="1556614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pPr/>
            <a:r>
              <a:t>negative</a:t>
            </a:r>
          </a:p>
        </p:txBody>
      </p:sp>
      <p:sp>
        <p:nvSpPr>
          <p:cNvPr id="374" name="positive"/>
          <p:cNvSpPr txBox="1"/>
          <p:nvPr/>
        </p:nvSpPr>
        <p:spPr>
          <a:xfrm>
            <a:off x="7752156" y="8865932"/>
            <a:ext cx="143748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positive</a:t>
            </a:r>
          </a:p>
        </p:txBody>
      </p:sp>
      <p:sp>
        <p:nvSpPr>
          <p:cNvPr id="375" name="x"/>
          <p:cNvSpPr txBox="1"/>
          <p:nvPr/>
        </p:nvSpPr>
        <p:spPr>
          <a:xfrm>
            <a:off x="9358757" y="6934587"/>
            <a:ext cx="1069087" cy="2221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  <p:bldP build="whole" bldLvl="1" animBg="1" rev="0" advAuto="0" spid="372" grpId="2"/>
      <p:bldP build="whole" bldLvl="1" animBg="1" rev="0" advAuto="0" spid="373" grpId="4"/>
      <p:bldP build="whole" bldLvl="1" animBg="1" rev="0" advAuto="0" spid="374" grpId="5"/>
      <p:bldP build="whole" bldLvl="1" animBg="1" rev="0" advAuto="0" spid="375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又adj又adj"/>
          <p:cNvSpPr txBox="1"/>
          <p:nvPr/>
        </p:nvSpPr>
        <p:spPr>
          <a:xfrm>
            <a:off x="2629077" y="1809750"/>
            <a:ext cx="7746646" cy="2260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</a:defRPr>
            </a:lvl1pPr>
          </a:lstStyle>
          <a:p>
            <a:pPr/>
            <a:r>
              <a:t>又adj又adj</a:t>
            </a:r>
          </a:p>
        </p:txBody>
      </p:sp>
      <p:sp>
        <p:nvSpPr>
          <p:cNvPr id="378" name="请造句"/>
          <p:cNvSpPr txBox="1"/>
          <p:nvPr/>
        </p:nvSpPr>
        <p:spPr>
          <a:xfrm>
            <a:off x="5111749" y="443865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  <p:sp>
        <p:nvSpPr>
          <p:cNvPr id="379" name="Make a sentence"/>
          <p:cNvSpPr txBox="1"/>
          <p:nvPr/>
        </p:nvSpPr>
        <p:spPr>
          <a:xfrm>
            <a:off x="4122102" y="6599588"/>
            <a:ext cx="47605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又V又V"/>
          <p:cNvSpPr txBox="1"/>
          <p:nvPr/>
        </p:nvSpPr>
        <p:spPr>
          <a:xfrm>
            <a:off x="-15240" y="6349"/>
            <a:ext cx="4460399" cy="17018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又V又V</a:t>
            </a:r>
          </a:p>
        </p:txBody>
      </p:sp>
      <p:sp>
        <p:nvSpPr>
          <p:cNvPr id="382" name="The actions denoted must be concurrent."/>
          <p:cNvSpPr txBox="1"/>
          <p:nvPr/>
        </p:nvSpPr>
        <p:spPr>
          <a:xfrm>
            <a:off x="4880787" y="589541"/>
            <a:ext cx="735802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The actions denoted must be concurrent.</a:t>
            </a:r>
          </a:p>
        </p:txBody>
      </p:sp>
      <p:pic>
        <p:nvPicPr>
          <p:cNvPr id="383" name="Z2T81Z1ggrvfqx6fcBEiF1ExuCXfiunxtKhOsDcN.jpeg" descr="Z2T81Z1ggrvfqx6fcBEiF1ExuCXfiunxtKhOsDc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3626" y="2980003"/>
            <a:ext cx="6277548" cy="470816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Cry and yell"/>
          <p:cNvSpPr txBox="1"/>
          <p:nvPr/>
        </p:nvSpPr>
        <p:spPr>
          <a:xfrm>
            <a:off x="4882845" y="2135354"/>
            <a:ext cx="3239110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Cry</a:t>
            </a:r>
            <a:r>
              <a:t> and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yell</a:t>
            </a:r>
          </a:p>
        </p:txBody>
      </p:sp>
      <p:sp>
        <p:nvSpPr>
          <p:cNvPr id="385" name="小孩…"/>
          <p:cNvSpPr txBox="1"/>
          <p:nvPr/>
        </p:nvSpPr>
        <p:spPr>
          <a:xfrm>
            <a:off x="8024558" y="6221623"/>
            <a:ext cx="1705484" cy="14886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小孩</a:t>
            </a:r>
          </a:p>
          <a:p>
            <a:pPr>
              <a:defRPr sz="2700"/>
            </a:pPr>
            <a:r>
              <a:t>xiǎohái</a:t>
            </a:r>
          </a:p>
        </p:txBody>
      </p:sp>
      <p:sp>
        <p:nvSpPr>
          <p:cNvPr id="386" name="这个小孩又哭又叫。"/>
          <p:cNvSpPr txBox="1"/>
          <p:nvPr/>
        </p:nvSpPr>
        <p:spPr>
          <a:xfrm>
            <a:off x="3301999" y="8121650"/>
            <a:ext cx="61722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这个小孩又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哭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叫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3"/>
      <p:bldP build="whole" bldLvl="1" animBg="1" rev="0" advAuto="0" spid="385" grpId="2"/>
      <p:bldP build="whole" bldLvl="1" animBg="1" rev="0" advAuto="0" spid="386" grpId="4"/>
      <p:bldP build="whole" bldLvl="1" animBg="1" rev="0" advAuto="0" spid="38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又V又V"/>
          <p:cNvSpPr txBox="1"/>
          <p:nvPr/>
        </p:nvSpPr>
        <p:spPr>
          <a:xfrm>
            <a:off x="-15240" y="6349"/>
            <a:ext cx="4460399" cy="17018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又V又V</a:t>
            </a:r>
          </a:p>
        </p:txBody>
      </p:sp>
      <p:pic>
        <p:nvPicPr>
          <p:cNvPr id="389" name="v2-7d6dcacd93e458bd3047f510b8fc3af8_1200x500.jpg" descr="v2-7d6dcacd93e458bd3047f510b8fc3af8_1200x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42" y="3307849"/>
            <a:ext cx="6168747" cy="331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vector-file-1527609-960-720-600x381.png" descr="vector-file-1527609-960-720-600x381.png"/>
          <p:cNvPicPr>
            <a:picLocks noChangeAspect="1"/>
          </p:cNvPicPr>
          <p:nvPr/>
        </p:nvPicPr>
        <p:blipFill>
          <a:blip r:embed="rId3">
            <a:extLst/>
          </a:blip>
          <a:srcRect l="21697" t="0" r="19029" b="0"/>
          <a:stretch>
            <a:fillRect/>
          </a:stretch>
        </p:blipFill>
        <p:spPr>
          <a:xfrm>
            <a:off x="7693918" y="228699"/>
            <a:ext cx="3345445" cy="358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跳舞的人民导航例证-获得愉快的少年乐趣-145030097.jpg" descr="跳舞的人民导航例证-获得愉快的少年乐趣-145030097.jpg"/>
          <p:cNvPicPr>
            <a:picLocks noChangeAspect="1"/>
          </p:cNvPicPr>
          <p:nvPr/>
        </p:nvPicPr>
        <p:blipFill>
          <a:blip r:embed="rId4">
            <a:extLst/>
          </a:blip>
          <a:srcRect l="10485" t="0" r="10485" b="15145"/>
          <a:stretch>
            <a:fillRect/>
          </a:stretch>
        </p:blipFill>
        <p:spPr>
          <a:xfrm>
            <a:off x="6704459" y="3838967"/>
            <a:ext cx="5887330" cy="390733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昨天晚上"/>
          <p:cNvSpPr txBox="1"/>
          <p:nvPr/>
        </p:nvSpPr>
        <p:spPr>
          <a:xfrm>
            <a:off x="1644649" y="2457450"/>
            <a:ext cx="23495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昨天晚上</a:t>
            </a:r>
          </a:p>
        </p:txBody>
      </p:sp>
      <p:sp>
        <p:nvSpPr>
          <p:cNvPr id="393" name="昨天晚上，我们又唱又跳，玩得很开心。"/>
          <p:cNvSpPr txBox="1"/>
          <p:nvPr/>
        </p:nvSpPr>
        <p:spPr>
          <a:xfrm>
            <a:off x="933450" y="8597899"/>
            <a:ext cx="10629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昨天晚上，我们又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唱</a:t>
            </a:r>
            <a:r>
              <a:t>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跳</a:t>
            </a:r>
            <a:r>
              <a:t>，玩得很开心。</a:t>
            </a:r>
          </a:p>
        </p:txBody>
      </p:sp>
      <p:sp>
        <p:nvSpPr>
          <p:cNvPr id="394" name="唱歌"/>
          <p:cNvSpPr txBox="1"/>
          <p:nvPr/>
        </p:nvSpPr>
        <p:spPr>
          <a:xfrm>
            <a:off x="10750550" y="2527299"/>
            <a:ext cx="1435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唱</a:t>
            </a:r>
            <a:r>
              <a:t>歌</a:t>
            </a:r>
          </a:p>
        </p:txBody>
      </p:sp>
      <p:sp>
        <p:nvSpPr>
          <p:cNvPr id="395" name="跳舞"/>
          <p:cNvSpPr txBox="1"/>
          <p:nvPr/>
        </p:nvSpPr>
        <p:spPr>
          <a:xfrm>
            <a:off x="10852150" y="7518292"/>
            <a:ext cx="1435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跳</a:t>
            </a:r>
            <a:r>
              <a:t>舞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152896"/>
            <a:lumOff val="1236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view"/>
          <p:cNvSpPr txBox="1"/>
          <p:nvPr/>
        </p:nvSpPr>
        <p:spPr>
          <a:xfrm>
            <a:off x="3389515" y="2229053"/>
            <a:ext cx="6225770" cy="220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900">
                <a:solidFill>
                  <a:srgbClr val="FFFFFF"/>
                </a:solidFill>
              </a:defRPr>
            </a:lvl1pPr>
          </a:lstStyle>
          <a:p>
            <a:pPr/>
            <a:r>
              <a:t>Review</a:t>
            </a:r>
          </a:p>
        </p:txBody>
      </p:sp>
      <p:pic>
        <p:nvPicPr>
          <p:cNvPr id="398" name="59424cfbadcd7.png" descr="59424cfbadcd7.png"/>
          <p:cNvPicPr>
            <a:picLocks noChangeAspect="1"/>
          </p:cNvPicPr>
          <p:nvPr/>
        </p:nvPicPr>
        <p:blipFill>
          <a:blip r:embed="rId2">
            <a:extLst/>
          </a:blip>
          <a:srcRect l="0" t="0" r="32220" b="0"/>
          <a:stretch>
            <a:fillRect/>
          </a:stretch>
        </p:blipFill>
        <p:spPr>
          <a:xfrm>
            <a:off x="8824712" y="5029006"/>
            <a:ext cx="3699181" cy="4568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复习"/>
          <p:cNvSpPr txBox="1"/>
          <p:nvPr/>
        </p:nvSpPr>
        <p:spPr>
          <a:xfrm>
            <a:off x="4349750" y="4698999"/>
            <a:ext cx="3949701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100">
                <a:solidFill>
                  <a:srgbClr val="FFFFFF"/>
                </a:solidFill>
              </a:defRPr>
            </a:lvl1pPr>
          </a:lstStyle>
          <a:p>
            <a:pPr/>
            <a:r>
              <a:t>复习</a:t>
            </a:r>
          </a:p>
        </p:txBody>
      </p:sp>
      <p:sp>
        <p:nvSpPr>
          <p:cNvPr id="400" name="在饭馆儿"/>
          <p:cNvSpPr txBox="1"/>
          <p:nvPr/>
        </p:nvSpPr>
        <p:spPr>
          <a:xfrm>
            <a:off x="4108450" y="228599"/>
            <a:ext cx="478790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>
                <a:solidFill>
                  <a:srgbClr val="FFFFFF"/>
                </a:solidFill>
              </a:defRPr>
            </a:lvl1pPr>
          </a:lstStyle>
          <a:p>
            <a:pPr/>
            <a:r>
              <a:t>在饭馆儿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16pic_9303361_b.jpg" descr="16pic_9303361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4235" y="3238053"/>
            <a:ext cx="6578881" cy="5119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群組"/>
          <p:cNvGrpSpPr/>
          <p:nvPr/>
        </p:nvGrpSpPr>
        <p:grpSpPr>
          <a:xfrm>
            <a:off x="4145304" y="6625904"/>
            <a:ext cx="2377392" cy="1578936"/>
            <a:chOff x="0" y="0"/>
            <a:chExt cx="2377391" cy="1578935"/>
          </a:xfrm>
        </p:grpSpPr>
        <p:sp>
          <p:nvSpPr>
            <p:cNvPr id="403" name="叫(菜)"/>
            <p:cNvSpPr txBox="1"/>
            <p:nvPr/>
          </p:nvSpPr>
          <p:spPr>
            <a:xfrm>
              <a:off x="0" y="0"/>
              <a:ext cx="2377392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300"/>
              </a:lvl1pPr>
            </a:lstStyle>
            <a:p>
              <a:pPr/>
              <a:r>
                <a:t>叫(菜)</a:t>
              </a:r>
            </a:p>
          </p:txBody>
        </p:sp>
        <p:sp>
          <p:nvSpPr>
            <p:cNvPr id="404" name="jiào(cài)"/>
            <p:cNvSpPr txBox="1"/>
            <p:nvPr/>
          </p:nvSpPr>
          <p:spPr>
            <a:xfrm>
              <a:off x="399460" y="1006155"/>
              <a:ext cx="1578471" cy="572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jiào(cài)</a:t>
              </a:r>
            </a:p>
          </p:txBody>
        </p:sp>
      </p:grpSp>
      <p:grpSp>
        <p:nvGrpSpPr>
          <p:cNvPr id="408" name="群組"/>
          <p:cNvGrpSpPr/>
          <p:nvPr/>
        </p:nvGrpSpPr>
        <p:grpSpPr>
          <a:xfrm>
            <a:off x="4359135" y="5302250"/>
            <a:ext cx="857530" cy="1537709"/>
            <a:chOff x="0" y="0"/>
            <a:chExt cx="857529" cy="1537708"/>
          </a:xfrm>
        </p:grpSpPr>
        <p:sp>
          <p:nvSpPr>
            <p:cNvPr id="406" name="点"/>
            <p:cNvSpPr txBox="1"/>
            <p:nvPr/>
          </p:nvSpPr>
          <p:spPr>
            <a:xfrm>
              <a:off x="35064" y="0"/>
              <a:ext cx="787401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300"/>
              </a:lvl1pPr>
            </a:lstStyle>
            <a:p>
              <a:pPr/>
              <a:r>
                <a:t>点</a:t>
              </a:r>
            </a:p>
          </p:txBody>
        </p:sp>
        <p:sp>
          <p:nvSpPr>
            <p:cNvPr id="407" name="diǎn"/>
            <p:cNvSpPr txBox="1"/>
            <p:nvPr/>
          </p:nvSpPr>
          <p:spPr>
            <a:xfrm>
              <a:off x="0" y="1002291"/>
              <a:ext cx="857530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diǎn</a:t>
              </a:r>
            </a:p>
          </p:txBody>
        </p:sp>
      </p:grpSp>
      <p:pic>
        <p:nvPicPr>
          <p:cNvPr id="409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4867" y="3404294"/>
            <a:ext cx="1098551" cy="1098551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服务员…"/>
          <p:cNvSpPr txBox="1"/>
          <p:nvPr/>
        </p:nvSpPr>
        <p:spPr>
          <a:xfrm>
            <a:off x="4997030" y="3183658"/>
            <a:ext cx="2070940" cy="1336623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>
                <a:solidFill>
                  <a:srgbClr val="FFFFFF"/>
                </a:solidFill>
              </a:defRPr>
            </a:pPr>
            <a:r>
              <a:t>服务员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fúwùyuán</a:t>
            </a:r>
          </a:p>
        </p:txBody>
      </p:sp>
      <p:grpSp>
        <p:nvGrpSpPr>
          <p:cNvPr id="413" name="群組"/>
          <p:cNvGrpSpPr/>
          <p:nvPr/>
        </p:nvGrpSpPr>
        <p:grpSpPr>
          <a:xfrm>
            <a:off x="7910379" y="594766"/>
            <a:ext cx="4348598" cy="8416953"/>
            <a:chOff x="0" y="0"/>
            <a:chExt cx="4348597" cy="8416952"/>
          </a:xfrm>
        </p:grpSpPr>
        <p:pic>
          <p:nvPicPr>
            <p:cNvPr id="411" name="排行榜.jpg" descr="排行榜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48598" cy="8416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2" name="菜單"/>
            <p:cNvSpPr txBox="1"/>
            <p:nvPr/>
          </p:nvSpPr>
          <p:spPr>
            <a:xfrm>
              <a:off x="1400540" y="14833"/>
              <a:ext cx="1547516" cy="660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菜單</a:t>
              </a:r>
            </a:p>
          </p:txBody>
        </p:sp>
      </p:grpSp>
      <p:sp>
        <p:nvSpPr>
          <p:cNvPr id="414" name="箭頭"/>
          <p:cNvSpPr/>
          <p:nvPr/>
        </p:nvSpPr>
        <p:spPr>
          <a:xfrm>
            <a:off x="6489700" y="762000"/>
            <a:ext cx="1270000" cy="743248"/>
          </a:xfrm>
          <a:prstGeom prst="rightArrow">
            <a:avLst>
              <a:gd name="adj1" fmla="val 32000"/>
              <a:gd name="adj2" fmla="val 1093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5" name="菜单…"/>
          <p:cNvSpPr txBox="1"/>
          <p:nvPr/>
        </p:nvSpPr>
        <p:spPr>
          <a:xfrm>
            <a:off x="4910950" y="566544"/>
            <a:ext cx="1531900" cy="1337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>
                <a:solidFill>
                  <a:srgbClr val="FFFFFF"/>
                </a:solidFill>
              </a:defRPr>
            </a:pPr>
            <a:r>
              <a:t>菜单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càidān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" grpId="3"/>
      <p:bldP build="whole" bldLvl="1" animBg="1" rev="0" advAuto="0" spid="409" grpId="4"/>
      <p:bldP build="whole" bldLvl="1" animBg="1" rev="0" advAuto="0" spid="415" grpId="8"/>
      <p:bldP build="whole" bldLvl="1" animBg="1" rev="0" advAuto="0" spid="405" grpId="2"/>
      <p:bldP build="whole" bldLvl="1" animBg="1" rev="0" advAuto="0" spid="402" grpId="1"/>
      <p:bldP build="whole" bldLvl="1" animBg="1" rev="0" advAuto="0" spid="414" grpId="7"/>
      <p:bldP build="whole" bldLvl="1" animBg="1" rev="0" advAuto="0" spid="410" grpId="5"/>
      <p:bldP build="whole" bldLvl="1" animBg="1" rev="0" advAuto="0" spid="413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yqn48-023.jpg" descr="yqn48-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383" y="60126"/>
            <a:ext cx="4608192" cy="552982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清蒸鱼…"/>
          <p:cNvSpPr txBox="1"/>
          <p:nvPr/>
        </p:nvSpPr>
        <p:spPr>
          <a:xfrm>
            <a:off x="3095428" y="43073"/>
            <a:ext cx="2292744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清蒸鱼</a:t>
            </a:r>
          </a:p>
          <a:p>
            <a:pPr>
              <a:defRPr sz="2700"/>
            </a:pPr>
            <a:r>
              <a:t>qīngzhēng yú</a:t>
            </a:r>
          </a:p>
        </p:txBody>
      </p:sp>
      <p:pic>
        <p:nvPicPr>
          <p:cNvPr id="141" name="6c6b60de8a8011e6a9a10242ac110002_2322w_2322h.jpg" descr="6c6b60de8a8011e6a9a10242ac110002_2322w_2322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9814" y="106012"/>
            <a:ext cx="5438056" cy="543805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芥兰菜…"/>
          <p:cNvSpPr txBox="1"/>
          <p:nvPr/>
        </p:nvSpPr>
        <p:spPr>
          <a:xfrm>
            <a:off x="6425069" y="43073"/>
            <a:ext cx="22374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芥兰菜</a:t>
            </a:r>
          </a:p>
          <a:p>
            <a:pPr>
              <a:defRPr sz="2700"/>
            </a:pPr>
            <a:r>
              <a:t>jièlán cài</a:t>
            </a:r>
          </a:p>
        </p:txBody>
      </p:sp>
      <p:pic>
        <p:nvPicPr>
          <p:cNvPr id="143" name="0ce1979662fe4e38862add1961eb553d_1036w_828h.jpg" descr="0ce1979662fe4e38862add1961eb553d_1036w_828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404" y="5633964"/>
            <a:ext cx="5142506" cy="410621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小白菜…"/>
          <p:cNvSpPr txBox="1"/>
          <p:nvPr/>
        </p:nvSpPr>
        <p:spPr>
          <a:xfrm>
            <a:off x="3415169" y="8374273"/>
            <a:ext cx="22374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小白菜</a:t>
            </a:r>
          </a:p>
          <a:p>
            <a:pPr>
              <a:defRPr sz="2700"/>
            </a:pPr>
            <a:r>
              <a:t>xiǎobáicài</a:t>
            </a:r>
          </a:p>
        </p:txBody>
      </p:sp>
      <p:grpSp>
        <p:nvGrpSpPr>
          <p:cNvPr id="147" name="群組"/>
          <p:cNvGrpSpPr/>
          <p:nvPr/>
        </p:nvGrpSpPr>
        <p:grpSpPr>
          <a:xfrm>
            <a:off x="6449814" y="5664793"/>
            <a:ext cx="5438056" cy="4044555"/>
            <a:chOff x="0" y="0"/>
            <a:chExt cx="5438055" cy="4044554"/>
          </a:xfrm>
        </p:grpSpPr>
        <p:pic>
          <p:nvPicPr>
            <p:cNvPr id="145" name="5678000147371f748a3c.jpg" descr="5678000147371f748a3c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38056" cy="404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špenát"/>
            <p:cNvSpPr txBox="1"/>
            <p:nvPr/>
          </p:nvSpPr>
          <p:spPr>
            <a:xfrm>
              <a:off x="3887985" y="3207492"/>
              <a:ext cx="1525149" cy="822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b="0" sz="1400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l" defTabSz="457200">
                <a:defRPr b="0" sz="3700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špenát</a:t>
              </a:r>
            </a:p>
          </p:txBody>
        </p:sp>
      </p:grpSp>
      <p:sp>
        <p:nvSpPr>
          <p:cNvPr id="148" name="菠菜…"/>
          <p:cNvSpPr txBox="1"/>
          <p:nvPr/>
        </p:nvSpPr>
        <p:spPr>
          <a:xfrm>
            <a:off x="6482219" y="8374273"/>
            <a:ext cx="15897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菠菜</a:t>
            </a:r>
          </a:p>
          <a:p>
            <a:pPr>
              <a:defRPr sz="2700"/>
            </a:pPr>
            <a:r>
              <a:t>bōcài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6"/>
      <p:bldP build="whole" bldLvl="1" animBg="1" rev="0" advAuto="0" spid="143" grpId="5"/>
      <p:bldP build="whole" bldLvl="1" animBg="1" rev="0" advAuto="0" spid="142" grpId="4"/>
      <p:bldP build="whole" bldLvl="1" animBg="1" rev="0" advAuto="0" spid="139" grpId="1"/>
      <p:bldP build="whole" bldLvl="1" animBg="1" rev="0" advAuto="0" spid="140" grpId="2"/>
      <p:bldP build="whole" bldLvl="1" animBg="1" rev="0" advAuto="0" spid="148" grpId="8"/>
      <p:bldP build="whole" bldLvl="1" animBg="1" rev="0" advAuto="0" spid="147" grpId="7"/>
      <p:bldP build="whole" bldLvl="1" animBg="1" rev="0" advAuto="0" spid="141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yqn48-023.jpg" descr="yqn48-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383" y="60126"/>
            <a:ext cx="4608192" cy="552982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清蒸鱼…"/>
          <p:cNvSpPr txBox="1"/>
          <p:nvPr/>
        </p:nvSpPr>
        <p:spPr>
          <a:xfrm>
            <a:off x="3095428" y="43073"/>
            <a:ext cx="2292744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清蒸鱼</a:t>
            </a:r>
          </a:p>
          <a:p>
            <a:pPr>
              <a:defRPr sz="2700"/>
            </a:pPr>
            <a:r>
              <a:t>qīngzhēng yú</a:t>
            </a:r>
          </a:p>
        </p:txBody>
      </p:sp>
      <p:pic>
        <p:nvPicPr>
          <p:cNvPr id="419" name="6c6b60de8a8011e6a9a10242ac110002_2322w_2322h.jpg" descr="6c6b60de8a8011e6a9a10242ac110002_2322w_2322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9814" y="106012"/>
            <a:ext cx="5438056" cy="5438057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芥兰菜…"/>
          <p:cNvSpPr txBox="1"/>
          <p:nvPr/>
        </p:nvSpPr>
        <p:spPr>
          <a:xfrm>
            <a:off x="6425069" y="43073"/>
            <a:ext cx="22374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芥兰菜</a:t>
            </a:r>
          </a:p>
          <a:p>
            <a:pPr>
              <a:defRPr sz="2700"/>
            </a:pPr>
            <a:r>
              <a:t>jièlán cài</a:t>
            </a:r>
          </a:p>
        </p:txBody>
      </p:sp>
      <p:pic>
        <p:nvPicPr>
          <p:cNvPr id="421" name="0ce1979662fe4e38862add1961eb553d_1036w_828h.jpg" descr="0ce1979662fe4e38862add1961eb553d_1036w_828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404" y="5633964"/>
            <a:ext cx="5142506" cy="4106213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小白菜…"/>
          <p:cNvSpPr txBox="1"/>
          <p:nvPr/>
        </p:nvSpPr>
        <p:spPr>
          <a:xfrm>
            <a:off x="3415169" y="8374273"/>
            <a:ext cx="22374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小白菜</a:t>
            </a:r>
          </a:p>
          <a:p>
            <a:pPr>
              <a:defRPr sz="2700"/>
            </a:pPr>
            <a:r>
              <a:t>xiǎobáicài</a:t>
            </a:r>
          </a:p>
        </p:txBody>
      </p:sp>
      <p:grpSp>
        <p:nvGrpSpPr>
          <p:cNvPr id="425" name="群組"/>
          <p:cNvGrpSpPr/>
          <p:nvPr/>
        </p:nvGrpSpPr>
        <p:grpSpPr>
          <a:xfrm>
            <a:off x="6449814" y="5664793"/>
            <a:ext cx="5438056" cy="4044555"/>
            <a:chOff x="0" y="0"/>
            <a:chExt cx="5438055" cy="4044554"/>
          </a:xfrm>
        </p:grpSpPr>
        <p:pic>
          <p:nvPicPr>
            <p:cNvPr id="423" name="5678000147371f748a3c.jpg" descr="5678000147371f748a3c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38056" cy="404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špenát"/>
            <p:cNvSpPr txBox="1"/>
            <p:nvPr/>
          </p:nvSpPr>
          <p:spPr>
            <a:xfrm>
              <a:off x="3887985" y="3207492"/>
              <a:ext cx="1525149" cy="822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b="0" sz="1400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l" defTabSz="457200">
                <a:defRPr b="0" sz="3700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špenát</a:t>
              </a:r>
            </a:p>
          </p:txBody>
        </p:sp>
      </p:grpSp>
      <p:sp>
        <p:nvSpPr>
          <p:cNvPr id="426" name="菠菜…"/>
          <p:cNvSpPr txBox="1"/>
          <p:nvPr/>
        </p:nvSpPr>
        <p:spPr>
          <a:xfrm>
            <a:off x="6482219" y="8374273"/>
            <a:ext cx="1589762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菠菜</a:t>
            </a:r>
          </a:p>
          <a:p>
            <a:pPr>
              <a:defRPr sz="2700"/>
            </a:pPr>
            <a:r>
              <a:t>bōcài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1"/>
      <p:bldP build="whole" bldLvl="1" animBg="1" rev="0" advAuto="0" spid="420" grpId="4"/>
      <p:bldP build="whole" bldLvl="1" animBg="1" rev="0" advAuto="0" spid="426" grpId="8"/>
      <p:bldP build="whole" bldLvl="1" animBg="1" rev="0" advAuto="0" spid="421" grpId="5"/>
      <p:bldP build="whole" bldLvl="1" animBg="1" rev="0" advAuto="0" spid="422" grpId="6"/>
      <p:bldP build="whole" bldLvl="1" animBg="1" rev="0" advAuto="0" spid="418" grpId="2"/>
      <p:bldP build="whole" bldLvl="1" animBg="1" rev="0" advAuto="0" spid="419" grpId="3"/>
      <p:bldP build="whole" bldLvl="1" animBg="1" rev="0" advAuto="0" spid="425" grpId="7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yqn60-022.jpg" descr="yqn60-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2573" y="422429"/>
            <a:ext cx="6279654" cy="753558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糖醋鱼"/>
          <p:cNvSpPr txBox="1"/>
          <p:nvPr/>
        </p:nvSpPr>
        <p:spPr>
          <a:xfrm>
            <a:off x="5111750" y="8096249"/>
            <a:ext cx="25527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糖醋鱼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豐輝下營紅牌土雞外觀_畜試所提供.JPG" descr="豐輝下營紅牌土雞外觀_畜試所提供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04" y="-8930"/>
            <a:ext cx="6190690" cy="3482263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鸡…"/>
          <p:cNvSpPr txBox="1"/>
          <p:nvPr/>
        </p:nvSpPr>
        <p:spPr>
          <a:xfrm>
            <a:off x="5115547" y="17844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鸡</a:t>
            </a:r>
          </a:p>
          <a:p>
            <a:pPr>
              <a:defRPr sz="3500"/>
            </a:pPr>
            <a:r>
              <a:t>jī</a:t>
            </a:r>
          </a:p>
        </p:txBody>
      </p:sp>
      <p:pic>
        <p:nvPicPr>
          <p:cNvPr id="433" name="8082025004_a8f8476b83_o.jpg" descr="8082025004_a8f8476b83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8231" y="-34255"/>
            <a:ext cx="5574181" cy="372611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鸡肉…"/>
          <p:cNvSpPr txBox="1"/>
          <p:nvPr/>
        </p:nvSpPr>
        <p:spPr>
          <a:xfrm>
            <a:off x="7420597" y="2000346"/>
            <a:ext cx="18212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鸡肉</a:t>
            </a:r>
          </a:p>
          <a:p>
            <a:pPr>
              <a:defRPr sz="3500"/>
            </a:pPr>
            <a:r>
              <a:t>jīròu</a:t>
            </a:r>
          </a:p>
        </p:txBody>
      </p:sp>
      <p:pic>
        <p:nvPicPr>
          <p:cNvPr id="435" name="jin_men_niu_2.jpg" descr="jin_men_niu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776" y="6016539"/>
            <a:ext cx="5574181" cy="3892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original.png" descr="origin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13873" y="5418120"/>
            <a:ext cx="5096262" cy="5089475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牛"/>
          <p:cNvSpPr txBox="1"/>
          <p:nvPr/>
        </p:nvSpPr>
        <p:spPr>
          <a:xfrm>
            <a:off x="4698999" y="8680449"/>
            <a:ext cx="8636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牛</a:t>
            </a:r>
          </a:p>
        </p:txBody>
      </p:sp>
      <p:sp>
        <p:nvSpPr>
          <p:cNvPr id="438" name="牛肉"/>
          <p:cNvSpPr txBox="1"/>
          <p:nvPr/>
        </p:nvSpPr>
        <p:spPr>
          <a:xfrm>
            <a:off x="7791450" y="8680449"/>
            <a:ext cx="16129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牛肉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4" grpId="4"/>
      <p:bldP build="whole" bldLvl="1" animBg="1" rev="0" advAuto="0" spid="432" grpId="2"/>
      <p:bldP build="whole" bldLvl="1" animBg="1" rev="0" advAuto="0" spid="438" grpId="8"/>
      <p:bldP build="whole" bldLvl="1" animBg="1" rev="0" advAuto="0" spid="437" grpId="6"/>
      <p:bldP build="whole" bldLvl="1" animBg="1" rev="0" advAuto="0" spid="431" grpId="1"/>
      <p:bldP build="whole" bldLvl="1" animBg="1" rev="0" advAuto="0" spid="433" grpId="3"/>
      <p:bldP build="whole" bldLvl="1" animBg="1" rev="0" advAuto="0" spid="435" grpId="5"/>
      <p:bldP build="whole" bldLvl="1" animBg="1" rev="0" advAuto="0" spid="436" grpId="7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alt-shaker.jpg" descr="salt-shak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" y="77451"/>
            <a:ext cx="5993137" cy="3999058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咸…"/>
          <p:cNvSpPr txBox="1"/>
          <p:nvPr/>
        </p:nvSpPr>
        <p:spPr>
          <a:xfrm>
            <a:off x="4950447" y="24321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咸</a:t>
            </a:r>
          </a:p>
          <a:p>
            <a:pPr>
              <a:defRPr sz="3500"/>
            </a:pPr>
            <a:r>
              <a:t>xián</a:t>
            </a:r>
          </a:p>
        </p:txBody>
      </p:sp>
      <p:sp>
        <p:nvSpPr>
          <p:cNvPr id="442" name="盐…"/>
          <p:cNvSpPr txBox="1"/>
          <p:nvPr/>
        </p:nvSpPr>
        <p:spPr>
          <a:xfrm>
            <a:off x="-15253" y="68473"/>
            <a:ext cx="1071906" cy="1564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盐</a:t>
            </a:r>
          </a:p>
          <a:p>
            <a:pPr>
              <a:defRPr sz="2700"/>
            </a:pPr>
            <a:r>
              <a:t>yán</a:t>
            </a:r>
          </a:p>
        </p:txBody>
      </p:sp>
      <p:pic>
        <p:nvPicPr>
          <p:cNvPr id="443" name="8211586.jpg" descr="821158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2469" y="-1852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油…"/>
          <p:cNvSpPr txBox="1"/>
          <p:nvPr/>
        </p:nvSpPr>
        <p:spPr>
          <a:xfrm>
            <a:off x="11122647" y="2432146"/>
            <a:ext cx="1071906" cy="168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油</a:t>
            </a:r>
          </a:p>
          <a:p>
            <a:pPr>
              <a:defRPr sz="3500"/>
            </a:pPr>
            <a:r>
              <a:t>yóu</a:t>
            </a:r>
          </a:p>
        </p:txBody>
      </p:sp>
      <p:pic>
        <p:nvPicPr>
          <p:cNvPr id="445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0701" y="5724716"/>
            <a:ext cx="5993138" cy="398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20170630005.jpg" descr="201706300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0283" y="5872061"/>
            <a:ext cx="5806904" cy="387127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辣…"/>
          <p:cNvSpPr txBox="1"/>
          <p:nvPr/>
        </p:nvSpPr>
        <p:spPr>
          <a:xfrm>
            <a:off x="4721847" y="80836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辣</a:t>
            </a:r>
          </a:p>
          <a:p>
            <a:pPr>
              <a:defRPr sz="3500"/>
            </a:pPr>
            <a:r>
              <a:t>là</a:t>
            </a:r>
          </a:p>
        </p:txBody>
      </p:sp>
      <p:sp>
        <p:nvSpPr>
          <p:cNvPr id="448" name="清淡…"/>
          <p:cNvSpPr txBox="1"/>
          <p:nvPr/>
        </p:nvSpPr>
        <p:spPr>
          <a:xfrm>
            <a:off x="11177365" y="8083646"/>
            <a:ext cx="1826070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清淡</a:t>
            </a:r>
          </a:p>
          <a:p>
            <a:pPr>
              <a:defRPr sz="3500"/>
            </a:pPr>
            <a:r>
              <a:t>qīngdàn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" grpId="4"/>
      <p:bldP build="whole" bldLvl="1" animBg="1" rev="0" advAuto="0" spid="441" grpId="3"/>
      <p:bldP build="whole" bldLvl="1" animBg="1" rev="0" advAuto="0" spid="445" grpId="8"/>
      <p:bldP build="whole" bldLvl="1" animBg="1" rev="0" advAuto="0" spid="440" grpId="1"/>
      <p:bldP build="whole" bldLvl="1" animBg="1" rev="0" advAuto="0" spid="442" grpId="2"/>
      <p:bldP build="whole" bldLvl="1" animBg="1" rev="0" advAuto="0" spid="446" grpId="6"/>
      <p:bldP build="whole" bldLvl="1" animBg="1" rev="0" advAuto="0" spid="448" grpId="9"/>
      <p:bldP build="whole" bldLvl="1" animBg="1" rev="0" advAuto="0" spid="444" grpId="5"/>
      <p:bldP build="whole" bldLvl="1" animBg="1" rev="0" advAuto="0" spid="447" grpId="7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20130824141731132.jpg" descr="20130824141731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745" y="1362328"/>
            <a:ext cx="3486521" cy="253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shutterstock_483921031-600x400.jpg" descr="shutterstock_483921031-600x4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4989" y="1379733"/>
            <a:ext cx="4370586" cy="291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20181221004348.jpg" descr="2018122100434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2297" y="1569099"/>
            <a:ext cx="4421496" cy="253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20170630005.jpg" descr="201706300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37" y="6344691"/>
            <a:ext cx="4202656" cy="280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酸…"/>
          <p:cNvSpPr txBox="1"/>
          <p:nvPr/>
        </p:nvSpPr>
        <p:spPr>
          <a:xfrm>
            <a:off x="1176828" y="-153864"/>
            <a:ext cx="1169290" cy="152712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酸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suān</a:t>
            </a:r>
          </a:p>
        </p:txBody>
      </p:sp>
      <p:sp>
        <p:nvSpPr>
          <p:cNvPr id="455" name="甜…"/>
          <p:cNvSpPr txBox="1"/>
          <p:nvPr/>
        </p:nvSpPr>
        <p:spPr>
          <a:xfrm>
            <a:off x="5382027" y="-153864"/>
            <a:ext cx="1055676" cy="1527123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甜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tián</a:t>
            </a:r>
          </a:p>
        </p:txBody>
      </p:sp>
      <p:sp>
        <p:nvSpPr>
          <p:cNvPr id="456" name="苦…"/>
          <p:cNvSpPr txBox="1"/>
          <p:nvPr/>
        </p:nvSpPr>
        <p:spPr>
          <a:xfrm>
            <a:off x="10166050" y="-41538"/>
            <a:ext cx="1055675" cy="152712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苦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kǔ</a:t>
            </a:r>
          </a:p>
        </p:txBody>
      </p:sp>
      <p:sp>
        <p:nvSpPr>
          <p:cNvPr id="457" name="辣…"/>
          <p:cNvSpPr txBox="1"/>
          <p:nvPr/>
        </p:nvSpPr>
        <p:spPr>
          <a:xfrm>
            <a:off x="1233635" y="4602737"/>
            <a:ext cx="1055676" cy="152712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辣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là</a:t>
            </a:r>
          </a:p>
        </p:txBody>
      </p:sp>
      <p:pic>
        <p:nvPicPr>
          <p:cNvPr id="458" name="salt-shaker.jpg" descr="salt-shake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4747" y="6388279"/>
            <a:ext cx="4068196" cy="271459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咸…"/>
          <p:cNvSpPr txBox="1"/>
          <p:nvPr/>
        </p:nvSpPr>
        <p:spPr>
          <a:xfrm>
            <a:off x="5731008" y="4818395"/>
            <a:ext cx="1055675" cy="1527123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咸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xián</a:t>
            </a:r>
          </a:p>
        </p:txBody>
      </p:sp>
      <p:pic>
        <p:nvPicPr>
          <p:cNvPr id="460" name="images.jpeg" descr="images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47889" y="6344691"/>
            <a:ext cx="4210312" cy="280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清淡…"/>
          <p:cNvSpPr txBox="1"/>
          <p:nvPr/>
        </p:nvSpPr>
        <p:spPr>
          <a:xfrm>
            <a:off x="9797750" y="4769812"/>
            <a:ext cx="1792275" cy="1527123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清淡</a:t>
            </a:r>
          </a:p>
          <a:p>
            <a:pPr>
              <a:defRPr sz="2600"/>
            </a:pPr>
            <a:r>
              <a:t>qīngdàn</a:t>
            </a:r>
          </a:p>
        </p:txBody>
      </p:sp>
      <p:sp>
        <p:nvSpPr>
          <p:cNvPr id="462" name="口味…"/>
          <p:cNvSpPr txBox="1"/>
          <p:nvPr/>
        </p:nvSpPr>
        <p:spPr>
          <a:xfrm>
            <a:off x="3289963" y="2614985"/>
            <a:ext cx="2718055" cy="216065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</a:defRPr>
            </a:pPr>
            <a:r>
              <a:t>口味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kǒuwèi</a:t>
            </a:r>
          </a:p>
        </p:txBody>
      </p:sp>
      <p:sp>
        <p:nvSpPr>
          <p:cNvPr id="463" name="味道…"/>
          <p:cNvSpPr txBox="1"/>
          <p:nvPr/>
        </p:nvSpPr>
        <p:spPr>
          <a:xfrm>
            <a:off x="6441356" y="2614985"/>
            <a:ext cx="2718055" cy="216065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</a:defRPr>
            </a:pPr>
            <a:r>
              <a:t>味道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wèidào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5"/>
      <p:bldP build="whole" bldLvl="1" animBg="1" rev="0" advAuto="0" spid="462" grpId="13"/>
      <p:bldP build="whole" bldLvl="1" animBg="1" rev="0" advAuto="0" spid="459" grpId="10"/>
      <p:bldP build="whole" bldLvl="1" animBg="1" rev="0" advAuto="0" spid="461" grpId="12"/>
      <p:bldP build="whole" bldLvl="1" animBg="1" rev="0" advAuto="0" spid="460" grpId="11"/>
      <p:bldP build="whole" bldLvl="1" animBg="1" rev="0" advAuto="0" spid="457" grpId="8"/>
      <p:bldP build="whole" bldLvl="1" animBg="1" rev="0" advAuto="0" spid="463" grpId="14"/>
      <p:bldP build="whole" bldLvl="1" animBg="1" rev="0" advAuto="0" spid="453" grpId="7"/>
      <p:bldP build="whole" bldLvl="1" animBg="1" rev="0" advAuto="0" spid="455" grpId="4"/>
      <p:bldP build="whole" bldLvl="1" animBg="1" rev="0" advAuto="0" spid="458" grpId="9"/>
      <p:bldP build="whole" bldLvl="1" animBg="1" rev="0" advAuto="0" spid="454" grpId="2"/>
      <p:bldP build="whole" bldLvl="1" animBg="1" rev="0" advAuto="0" spid="456" grpId="6"/>
      <p:bldP build="whole" bldLvl="1" animBg="1" rev="0" advAuto="0" spid="450" grpId="1"/>
      <p:bldP build="whole" bldLvl="1" animBg="1" rev="0" advAuto="0" spid="451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I want a steam fish, not too salty, more spice."/>
          <p:cNvSpPr txBox="1"/>
          <p:nvPr/>
        </p:nvSpPr>
        <p:spPr>
          <a:xfrm>
            <a:off x="835914" y="2452275"/>
            <a:ext cx="1105357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I want a steam fish, not too </a:t>
            </a:r>
            <a:r>
              <a:t>salty</a:t>
            </a:r>
            <a:r>
              <a:t>, more spice.</a:t>
            </a:r>
          </a:p>
        </p:txBody>
      </p:sp>
      <p:sp>
        <p:nvSpPr>
          <p:cNvPr id="466" name="我要一个清蒸鱼，别太咸，辣一点。"/>
          <p:cNvSpPr txBox="1"/>
          <p:nvPr/>
        </p:nvSpPr>
        <p:spPr>
          <a:xfrm>
            <a:off x="857250" y="3344835"/>
            <a:ext cx="10477500" cy="10033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/>
            <a:r>
              <a:t>我要一个清蒸鱼，别太咸，辣一点。</a:t>
            </a:r>
          </a:p>
        </p:txBody>
      </p:sp>
      <p:sp>
        <p:nvSpPr>
          <p:cNvPr id="467" name="I want a plate of chicken, not too oil, more salt, less MSG."/>
          <p:cNvSpPr txBox="1"/>
          <p:nvPr/>
        </p:nvSpPr>
        <p:spPr>
          <a:xfrm>
            <a:off x="189839" y="4614520"/>
            <a:ext cx="1262512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 want a plate of chicken, not too oil, more salt, less MSG.</a:t>
            </a:r>
          </a:p>
        </p:txBody>
      </p:sp>
      <p:sp>
        <p:nvSpPr>
          <p:cNvPr id="468" name="我要一盘鸡肉，别太油，咸一点，少放味精。"/>
          <p:cNvSpPr txBox="1"/>
          <p:nvPr/>
        </p:nvSpPr>
        <p:spPr>
          <a:xfrm>
            <a:off x="19051" y="5528043"/>
            <a:ext cx="12966698" cy="10033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/>
            <a:r>
              <a:t>我要一盘鸡肉，别太油，咸一点，少放味精。</a:t>
            </a:r>
          </a:p>
        </p:txBody>
      </p:sp>
      <p:sp>
        <p:nvSpPr>
          <p:cNvPr id="469" name="I want a bubble tea, a bit sweet, more ice cube."/>
          <p:cNvSpPr txBox="1"/>
          <p:nvPr/>
        </p:nvSpPr>
        <p:spPr>
          <a:xfrm>
            <a:off x="909066" y="6636767"/>
            <a:ext cx="10373869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 want a bubble tea, a bit sweet, more ice cube.</a:t>
            </a:r>
          </a:p>
        </p:txBody>
      </p:sp>
      <p:sp>
        <p:nvSpPr>
          <p:cNvPr id="470" name="我要一杯珍珠奶茶，微糖，多冰。"/>
          <p:cNvSpPr txBox="1"/>
          <p:nvPr/>
        </p:nvSpPr>
        <p:spPr>
          <a:xfrm>
            <a:off x="1092200" y="7607299"/>
            <a:ext cx="9829801" cy="10033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/>
            <a:r>
              <a:t>我要一杯珍珠奶茶，微糖，多冰。</a:t>
            </a:r>
          </a:p>
        </p:txBody>
      </p:sp>
      <p:sp>
        <p:nvSpPr>
          <p:cNvPr id="471" name="I want a plate of spinach, light flavor."/>
          <p:cNvSpPr txBox="1"/>
          <p:nvPr/>
        </p:nvSpPr>
        <p:spPr>
          <a:xfrm>
            <a:off x="2205481" y="347039"/>
            <a:ext cx="89748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I want a plate of spinach, light flavor.</a:t>
            </a:r>
          </a:p>
        </p:txBody>
      </p:sp>
      <p:sp>
        <p:nvSpPr>
          <p:cNvPr id="472" name="我要一盘菠菜，清淡一点。"/>
          <p:cNvSpPr txBox="1"/>
          <p:nvPr/>
        </p:nvSpPr>
        <p:spPr>
          <a:xfrm>
            <a:off x="2419349" y="1252589"/>
            <a:ext cx="7886701" cy="10033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/>
            <a:r>
              <a:t>我要一盘菠菜，清淡一点。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" grpId="1"/>
      <p:bldP build="whole" bldLvl="1" animBg="1" rev="0" advAuto="0" spid="466" grpId="2"/>
      <p:bldP build="whole" bldLvl="1" animBg="1" rev="0" advAuto="0" spid="468" grpId="3"/>
      <p:bldP build="whole" bldLvl="1" animBg="1" rev="0" advAuto="0" spid="470" grpId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When you finished your meal, you want to pay the bill, you will say?"/>
          <p:cNvSpPr txBox="1"/>
          <p:nvPr/>
        </p:nvSpPr>
        <p:spPr>
          <a:xfrm>
            <a:off x="364108" y="507175"/>
            <a:ext cx="12276583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When you finished your meal, you want to pay the bill, you will say?</a:t>
            </a:r>
          </a:p>
        </p:txBody>
      </p:sp>
      <p:sp>
        <p:nvSpPr>
          <p:cNvPr id="475" name="服务员，我要买单！"/>
          <p:cNvSpPr txBox="1"/>
          <p:nvPr/>
        </p:nvSpPr>
        <p:spPr>
          <a:xfrm>
            <a:off x="1758950" y="1098549"/>
            <a:ext cx="948690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/>
            </a:pPr>
            <a:r>
              <a:t>服务员，我要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买单</a:t>
            </a:r>
            <a:r>
              <a:t>！</a:t>
            </a:r>
          </a:p>
        </p:txBody>
      </p:sp>
      <p:sp>
        <p:nvSpPr>
          <p:cNvPr id="476" name="你别付钱，我买单！"/>
          <p:cNvSpPr txBox="1"/>
          <p:nvPr/>
        </p:nvSpPr>
        <p:spPr>
          <a:xfrm>
            <a:off x="1504950" y="3663949"/>
            <a:ext cx="948690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/>
            </a:pPr>
            <a:r>
              <a:t>你别付钱，我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买单</a:t>
            </a:r>
            <a:r>
              <a:t>！</a:t>
            </a:r>
          </a:p>
        </p:txBody>
      </p:sp>
      <p:sp>
        <p:nvSpPr>
          <p:cNvPr id="477" name="When you want to pay bill for someone, you can say…"/>
          <p:cNvSpPr txBox="1"/>
          <p:nvPr/>
        </p:nvSpPr>
        <p:spPr>
          <a:xfrm>
            <a:off x="1383728" y="2691575"/>
            <a:ext cx="990714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When you want to pay bill for someone, you can say…</a:t>
            </a:r>
          </a:p>
        </p:txBody>
      </p:sp>
      <p:sp>
        <p:nvSpPr>
          <p:cNvPr id="478" name="Pay by card or cash?"/>
          <p:cNvSpPr txBox="1"/>
          <p:nvPr/>
        </p:nvSpPr>
        <p:spPr>
          <a:xfrm>
            <a:off x="4000627" y="5981980"/>
            <a:ext cx="391134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Pay by card or cash?</a:t>
            </a:r>
          </a:p>
        </p:txBody>
      </p:sp>
      <p:sp>
        <p:nvSpPr>
          <p:cNvPr id="479" name="刷卡还是付现？"/>
          <p:cNvSpPr txBox="1"/>
          <p:nvPr/>
        </p:nvSpPr>
        <p:spPr>
          <a:xfrm>
            <a:off x="2254250" y="6648449"/>
            <a:ext cx="740410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pPr/>
            <a:r>
              <a:t>刷卡还是付现？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  <p:bldP build="whole" bldLvl="1" animBg="1" rev="0" advAuto="0" spid="476" grpId="2"/>
      <p:bldP build="whole" bldLvl="1" animBg="1" rev="0" advAuto="0" spid="479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482" name="你看那部电影了吗？"/>
          <p:cNvSpPr txBox="1"/>
          <p:nvPr/>
        </p:nvSpPr>
        <p:spPr>
          <a:xfrm>
            <a:off x="2355849" y="19431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你看那部电影了吗？</a:t>
            </a:r>
          </a:p>
        </p:txBody>
      </p:sp>
      <p:sp>
        <p:nvSpPr>
          <p:cNvPr id="483" name="Topic"/>
          <p:cNvSpPr txBox="1"/>
          <p:nvPr/>
        </p:nvSpPr>
        <p:spPr>
          <a:xfrm>
            <a:off x="11772" y="37028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486" name="群組"/>
          <p:cNvGrpSpPr/>
          <p:nvPr/>
        </p:nvGrpSpPr>
        <p:grpSpPr>
          <a:xfrm>
            <a:off x="3663950" y="2499970"/>
            <a:ext cx="2552701" cy="867460"/>
            <a:chOff x="0" y="0"/>
            <a:chExt cx="2552700" cy="867458"/>
          </a:xfrm>
        </p:grpSpPr>
        <p:sp>
          <p:nvSpPr>
            <p:cNvPr id="484" name="________________"/>
            <p:cNvSpPr txBox="1"/>
            <p:nvPr/>
          </p:nvSpPr>
          <p:spPr>
            <a:xfrm>
              <a:off x="0" y="-1"/>
              <a:ext cx="2552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________________</a:t>
              </a:r>
            </a:p>
          </p:txBody>
        </p:sp>
        <p:sp>
          <p:nvSpPr>
            <p:cNvPr id="485" name="Topic"/>
            <p:cNvSpPr txBox="1"/>
            <p:nvPr/>
          </p:nvSpPr>
          <p:spPr>
            <a:xfrm>
              <a:off x="715670" y="4063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487" name="那部电影你看了吗？"/>
          <p:cNvSpPr txBox="1"/>
          <p:nvPr/>
        </p:nvSpPr>
        <p:spPr>
          <a:xfrm>
            <a:off x="2266949" y="35052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那部电影</a:t>
            </a:r>
            <a:r>
              <a:t>你看了吗？</a:t>
            </a:r>
          </a:p>
        </p:txBody>
      </p:sp>
      <p:sp>
        <p:nvSpPr>
          <p:cNvPr id="488" name="你买那支手机了吗？"/>
          <p:cNvSpPr txBox="1"/>
          <p:nvPr/>
        </p:nvSpPr>
        <p:spPr>
          <a:xfrm>
            <a:off x="2266949" y="52705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你买那支手机了吗？</a:t>
            </a:r>
          </a:p>
        </p:txBody>
      </p:sp>
      <p:grpSp>
        <p:nvGrpSpPr>
          <p:cNvPr id="491" name="群組"/>
          <p:cNvGrpSpPr/>
          <p:nvPr/>
        </p:nvGrpSpPr>
        <p:grpSpPr>
          <a:xfrm>
            <a:off x="3562350" y="5890870"/>
            <a:ext cx="2552701" cy="867460"/>
            <a:chOff x="0" y="0"/>
            <a:chExt cx="2552700" cy="867458"/>
          </a:xfrm>
        </p:grpSpPr>
        <p:sp>
          <p:nvSpPr>
            <p:cNvPr id="489" name="________________"/>
            <p:cNvSpPr txBox="1"/>
            <p:nvPr/>
          </p:nvSpPr>
          <p:spPr>
            <a:xfrm>
              <a:off x="0" y="-1"/>
              <a:ext cx="2552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________________</a:t>
              </a:r>
            </a:p>
          </p:txBody>
        </p:sp>
        <p:sp>
          <p:nvSpPr>
            <p:cNvPr id="490" name="Topic"/>
            <p:cNvSpPr txBox="1"/>
            <p:nvPr/>
          </p:nvSpPr>
          <p:spPr>
            <a:xfrm>
              <a:off x="715670" y="4063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492" name="Topic"/>
          <p:cNvSpPr txBox="1"/>
          <p:nvPr/>
        </p:nvSpPr>
        <p:spPr>
          <a:xfrm>
            <a:off x="11772" y="70302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493" name="那支手机你买了吗？"/>
          <p:cNvSpPr txBox="1"/>
          <p:nvPr/>
        </p:nvSpPr>
        <p:spPr>
          <a:xfrm>
            <a:off x="2266949" y="7030288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那支手机</a:t>
            </a:r>
            <a:r>
              <a:t>你买了吗？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7" grpId="4"/>
      <p:bldP build="whole" bldLvl="1" animBg="1" rev="0" advAuto="0" spid="486" grpId="2"/>
      <p:bldP build="whole" bldLvl="1" animBg="1" rev="0" advAuto="0" spid="482" grpId="1"/>
      <p:bldP build="whole" bldLvl="1" animBg="1" rev="0" advAuto="0" spid="491" grpId="6"/>
      <p:bldP build="whole" bldLvl="1" animBg="1" rev="0" advAuto="0" spid="492" grpId="7"/>
      <p:bldP build="whole" bldLvl="1" animBg="1" rev="0" advAuto="0" spid="493" grpId="8"/>
      <p:bldP build="whole" bldLvl="1" animBg="1" rev="0" advAuto="0" spid="488" grpId="5"/>
      <p:bldP build="whole" bldLvl="1" animBg="1" rev="0" advAuto="0" spid="483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496" name="你吃过台湾的臭豆腐吗？"/>
          <p:cNvSpPr txBox="1"/>
          <p:nvPr/>
        </p:nvSpPr>
        <p:spPr>
          <a:xfrm>
            <a:off x="1949449" y="1841500"/>
            <a:ext cx="709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你吃过台湾的臭豆腐吗？</a:t>
            </a:r>
          </a:p>
        </p:txBody>
      </p:sp>
      <p:sp>
        <p:nvSpPr>
          <p:cNvPr id="497" name="Topic"/>
          <p:cNvSpPr txBox="1"/>
          <p:nvPr/>
        </p:nvSpPr>
        <p:spPr>
          <a:xfrm>
            <a:off x="-39028" y="3410788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500" name="群組"/>
          <p:cNvGrpSpPr/>
          <p:nvPr/>
        </p:nvGrpSpPr>
        <p:grpSpPr>
          <a:xfrm>
            <a:off x="3829049" y="2449170"/>
            <a:ext cx="4076701" cy="880160"/>
            <a:chOff x="0" y="0"/>
            <a:chExt cx="4076700" cy="880158"/>
          </a:xfrm>
        </p:grpSpPr>
        <p:sp>
          <p:nvSpPr>
            <p:cNvPr id="498" name="__________________________"/>
            <p:cNvSpPr txBox="1"/>
            <p:nvPr/>
          </p:nvSpPr>
          <p:spPr>
            <a:xfrm>
              <a:off x="-1" y="-1"/>
              <a:ext cx="4076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</a:t>
              </a:r>
            </a:p>
          </p:txBody>
        </p:sp>
        <p:sp>
          <p:nvSpPr>
            <p:cNvPr id="499" name="Topic"/>
            <p:cNvSpPr txBox="1"/>
            <p:nvPr/>
          </p:nvSpPr>
          <p:spPr>
            <a:xfrm>
              <a:off x="1464970" y="4190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501" name="台湾的臭豆腐你吃过吗？"/>
          <p:cNvSpPr txBox="1"/>
          <p:nvPr/>
        </p:nvSpPr>
        <p:spPr>
          <a:xfrm>
            <a:off x="1949449" y="3338262"/>
            <a:ext cx="709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台湾的臭豆腐</a:t>
            </a:r>
            <a:r>
              <a:t>你吃过吗？</a:t>
            </a:r>
          </a:p>
        </p:txBody>
      </p:sp>
      <p:sp>
        <p:nvSpPr>
          <p:cNvPr id="502" name="你喝过捷克的啤酒吗？"/>
          <p:cNvSpPr txBox="1"/>
          <p:nvPr/>
        </p:nvSpPr>
        <p:spPr>
          <a:xfrm>
            <a:off x="2051049" y="521335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你喝过捷克的啤酒吗？</a:t>
            </a:r>
          </a:p>
        </p:txBody>
      </p:sp>
      <p:sp>
        <p:nvSpPr>
          <p:cNvPr id="503" name="Topic"/>
          <p:cNvSpPr txBox="1"/>
          <p:nvPr/>
        </p:nvSpPr>
        <p:spPr>
          <a:xfrm>
            <a:off x="-39028" y="7231466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506" name="群組"/>
          <p:cNvGrpSpPr/>
          <p:nvPr/>
        </p:nvGrpSpPr>
        <p:grpSpPr>
          <a:xfrm>
            <a:off x="4044949" y="5776570"/>
            <a:ext cx="3162301" cy="880160"/>
            <a:chOff x="457199" y="0"/>
            <a:chExt cx="3162300" cy="880158"/>
          </a:xfrm>
        </p:grpSpPr>
        <p:sp>
          <p:nvSpPr>
            <p:cNvPr id="504" name="____________________"/>
            <p:cNvSpPr txBox="1"/>
            <p:nvPr/>
          </p:nvSpPr>
          <p:spPr>
            <a:xfrm>
              <a:off x="457199" y="-1"/>
              <a:ext cx="31623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</a:t>
              </a:r>
            </a:p>
          </p:txBody>
        </p:sp>
        <p:sp>
          <p:nvSpPr>
            <p:cNvPr id="505" name="Topic"/>
            <p:cNvSpPr txBox="1"/>
            <p:nvPr/>
          </p:nvSpPr>
          <p:spPr>
            <a:xfrm>
              <a:off x="1464970" y="419099"/>
              <a:ext cx="89276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507" name="捷克的啤酒你喝过吗？"/>
          <p:cNvSpPr txBox="1"/>
          <p:nvPr/>
        </p:nvSpPr>
        <p:spPr>
          <a:xfrm>
            <a:off x="2051049" y="7088437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捷克的啤酒</a:t>
            </a:r>
            <a:r>
              <a:t>你喝过吗？</a:t>
            </a:r>
          </a:p>
        </p:txBody>
      </p:sp>
      <p:sp>
        <p:nvSpPr>
          <p:cNvPr id="508" name="矩形"/>
          <p:cNvSpPr/>
          <p:nvPr/>
        </p:nvSpPr>
        <p:spPr>
          <a:xfrm>
            <a:off x="5829300" y="3485012"/>
            <a:ext cx="618381" cy="697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8"/>
      <p:bldP build="whole" bldLvl="1" animBg="1" rev="0" advAuto="0" spid="500" grpId="2"/>
      <p:bldP build="whole" bldLvl="1" animBg="1" rev="0" advAuto="0" spid="501" grpId="4"/>
      <p:bldP build="whole" bldLvl="1" animBg="1" rev="0" advAuto="0" spid="508" grpId="5"/>
      <p:bldP build="whole" bldLvl="1" animBg="1" rev="0" advAuto="0" spid="506" grpId="7"/>
      <p:bldP build="whole" bldLvl="1" animBg="1" rev="0" advAuto="0" spid="507" grpId="9"/>
      <p:bldP build="whole" bldLvl="1" animBg="1" rev="0" advAuto="0" spid="502" grpId="6"/>
      <p:bldP build="whole" bldLvl="1" animBg="1" rev="0" advAuto="0" spid="497" grpId="3"/>
      <p:bldP build="whole" bldLvl="1" animBg="1" rev="0" advAuto="0" spid="49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511" name="你去过台北101吗？"/>
          <p:cNvSpPr txBox="1"/>
          <p:nvPr/>
        </p:nvSpPr>
        <p:spPr>
          <a:xfrm>
            <a:off x="2842260" y="1682750"/>
            <a:ext cx="561848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你去过台北101吗？</a:t>
            </a:r>
          </a:p>
        </p:txBody>
      </p:sp>
      <p:sp>
        <p:nvSpPr>
          <p:cNvPr id="512" name="Topic"/>
          <p:cNvSpPr txBox="1"/>
          <p:nvPr/>
        </p:nvSpPr>
        <p:spPr>
          <a:xfrm>
            <a:off x="11772" y="30506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513" name="台北101你去过吗？"/>
          <p:cNvSpPr txBox="1"/>
          <p:nvPr/>
        </p:nvSpPr>
        <p:spPr>
          <a:xfrm>
            <a:off x="2740660" y="3067050"/>
            <a:ext cx="561848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台北101</a:t>
            </a:r>
            <a:r>
              <a:t>你去过吗？</a:t>
            </a:r>
          </a:p>
        </p:txBody>
      </p:sp>
      <p:grpSp>
        <p:nvGrpSpPr>
          <p:cNvPr id="516" name="群組"/>
          <p:cNvGrpSpPr/>
          <p:nvPr/>
        </p:nvGrpSpPr>
        <p:grpSpPr>
          <a:xfrm>
            <a:off x="4962581" y="2201520"/>
            <a:ext cx="3477222" cy="936573"/>
            <a:chOff x="0" y="0"/>
            <a:chExt cx="3477220" cy="936571"/>
          </a:xfrm>
        </p:grpSpPr>
        <p:sp>
          <p:nvSpPr>
            <p:cNvPr id="514" name="_______________"/>
            <p:cNvSpPr txBox="1"/>
            <p:nvPr/>
          </p:nvSpPr>
          <p:spPr>
            <a:xfrm>
              <a:off x="0" y="0"/>
              <a:ext cx="3477221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</a:t>
              </a:r>
            </a:p>
          </p:txBody>
        </p:sp>
        <p:sp>
          <p:nvSpPr>
            <p:cNvPr id="515" name="Topic"/>
            <p:cNvSpPr txBox="1"/>
            <p:nvPr/>
          </p:nvSpPr>
          <p:spPr>
            <a:xfrm>
              <a:off x="997980" y="413486"/>
              <a:ext cx="1481261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grpSp>
        <p:nvGrpSpPr>
          <p:cNvPr id="519" name="群組"/>
          <p:cNvGrpSpPr/>
          <p:nvPr/>
        </p:nvGrpSpPr>
        <p:grpSpPr>
          <a:xfrm>
            <a:off x="4337050" y="5293970"/>
            <a:ext cx="4422131" cy="1196923"/>
            <a:chOff x="0" y="0"/>
            <a:chExt cx="4422130" cy="1196921"/>
          </a:xfrm>
        </p:grpSpPr>
        <p:sp>
          <p:nvSpPr>
            <p:cNvPr id="517" name="__________________________"/>
            <p:cNvSpPr txBox="1"/>
            <p:nvPr/>
          </p:nvSpPr>
          <p:spPr>
            <a:xfrm>
              <a:off x="0" y="0"/>
              <a:ext cx="4422131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</a:t>
              </a:r>
            </a:p>
          </p:txBody>
        </p:sp>
        <p:sp>
          <p:nvSpPr>
            <p:cNvPr id="518" name="Topic"/>
            <p:cNvSpPr txBox="1"/>
            <p:nvPr/>
          </p:nvSpPr>
          <p:spPr>
            <a:xfrm>
              <a:off x="1737812" y="673836"/>
              <a:ext cx="1481260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520" name="你去过Český Krumlov吗？"/>
          <p:cNvSpPr txBox="1"/>
          <p:nvPr/>
        </p:nvSpPr>
        <p:spPr>
          <a:xfrm>
            <a:off x="2450464" y="4908550"/>
            <a:ext cx="787527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你去过Český Krumlov吗？</a:t>
            </a:r>
          </a:p>
        </p:txBody>
      </p:sp>
      <p:sp>
        <p:nvSpPr>
          <p:cNvPr id="521" name="Topic"/>
          <p:cNvSpPr txBox="1"/>
          <p:nvPr/>
        </p:nvSpPr>
        <p:spPr>
          <a:xfrm>
            <a:off x="11772" y="64923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522" name="Český Krumlov你去过吗？"/>
          <p:cNvSpPr txBox="1"/>
          <p:nvPr/>
        </p:nvSpPr>
        <p:spPr>
          <a:xfrm>
            <a:off x="2450464" y="6521450"/>
            <a:ext cx="787527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Český Krumlov</a:t>
            </a:r>
            <a:r>
              <a:t>你去过吗？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1"/>
      <p:bldP build="whole" bldLvl="1" animBg="1" rev="0" advAuto="0" spid="520" grpId="4"/>
      <p:bldP build="whole" bldLvl="1" animBg="1" rev="0" advAuto="0" spid="513" grpId="3"/>
      <p:bldP build="whole" bldLvl="1" animBg="1" rev="0" advAuto="0" spid="516" grpId="2"/>
      <p:bldP build="whole" bldLvl="1" animBg="1" rev="0" advAuto="0" spid="519" grpId="5"/>
      <p:bldP build="whole" bldLvl="1" animBg="1" rev="0" advAuto="0" spid="521" grpId="6"/>
      <p:bldP build="whole" bldLvl="1" animBg="1" rev="0" advAuto="0" spid="522" grpId="7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豐輝下營紅牌土雞外觀_畜試所提供.JPG" descr="豐輝下營紅牌土雞外觀_畜試所提供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04" y="-8930"/>
            <a:ext cx="6190690" cy="348226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鸡…"/>
          <p:cNvSpPr txBox="1"/>
          <p:nvPr/>
        </p:nvSpPr>
        <p:spPr>
          <a:xfrm>
            <a:off x="5115547" y="17844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鸡</a:t>
            </a:r>
          </a:p>
          <a:p>
            <a:pPr>
              <a:defRPr sz="3500"/>
            </a:pPr>
            <a:r>
              <a:t>jī</a:t>
            </a:r>
          </a:p>
        </p:txBody>
      </p:sp>
      <p:pic>
        <p:nvPicPr>
          <p:cNvPr id="152" name="8082025004_a8f8476b83_o.jpg" descr="8082025004_a8f8476b83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8231" y="-34255"/>
            <a:ext cx="5574181" cy="372611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鸡肉…"/>
          <p:cNvSpPr txBox="1"/>
          <p:nvPr/>
        </p:nvSpPr>
        <p:spPr>
          <a:xfrm>
            <a:off x="7420597" y="2000346"/>
            <a:ext cx="18212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鸡肉</a:t>
            </a:r>
          </a:p>
          <a:p>
            <a:pPr>
              <a:defRPr sz="3500"/>
            </a:pPr>
            <a:r>
              <a:t>jīròu</a:t>
            </a:r>
          </a:p>
        </p:txBody>
      </p:sp>
      <p:pic>
        <p:nvPicPr>
          <p:cNvPr id="154" name="jin_men_niu_2.jpg" descr="jin_men_niu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776" y="6016539"/>
            <a:ext cx="5574181" cy="3892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riginal.png" descr="origin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13873" y="5418120"/>
            <a:ext cx="5096262" cy="5089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牛"/>
          <p:cNvSpPr txBox="1"/>
          <p:nvPr/>
        </p:nvSpPr>
        <p:spPr>
          <a:xfrm>
            <a:off x="4698999" y="8680449"/>
            <a:ext cx="8636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牛</a:t>
            </a:r>
          </a:p>
        </p:txBody>
      </p:sp>
      <p:sp>
        <p:nvSpPr>
          <p:cNvPr id="157" name="牛肉"/>
          <p:cNvSpPr txBox="1"/>
          <p:nvPr/>
        </p:nvSpPr>
        <p:spPr>
          <a:xfrm>
            <a:off x="7791450" y="8680449"/>
            <a:ext cx="16129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牛肉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7"/>
      <p:bldP build="whole" bldLvl="1" animBg="1" rev="0" advAuto="0" spid="152" grpId="3"/>
      <p:bldP build="whole" bldLvl="1" animBg="1" rev="0" advAuto="0" spid="154" grpId="5"/>
      <p:bldP build="whole" bldLvl="1" animBg="1" rev="0" advAuto="0" spid="151" grpId="2"/>
      <p:bldP build="whole" bldLvl="1" animBg="1" rev="0" advAuto="0" spid="153" grpId="4"/>
      <p:bldP build="whole" bldLvl="1" animBg="1" rev="0" advAuto="0" spid="156" grpId="6"/>
      <p:bldP build="whole" bldLvl="1" animBg="1" rev="0" advAuto="0" spid="150" grpId="1"/>
      <p:bldP build="whole" bldLvl="1" animBg="1" rev="0" advAuto="0" spid="157" grpId="8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opic-Comment Sentence"/>
          <p:cNvSpPr txBox="1"/>
          <p:nvPr/>
        </p:nvSpPr>
        <p:spPr>
          <a:xfrm>
            <a:off x="-2795" y="186641"/>
            <a:ext cx="7676389" cy="82051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Topic-Comment Sentence</a:t>
            </a:r>
          </a:p>
        </p:txBody>
      </p:sp>
      <p:sp>
        <p:nvSpPr>
          <p:cNvPr id="525" name="你吃过这家饭馆儿的芥兰菜吗？"/>
          <p:cNvSpPr txBox="1"/>
          <p:nvPr/>
        </p:nvSpPr>
        <p:spPr>
          <a:xfrm>
            <a:off x="1822449" y="19621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你吃过这家饭馆儿的芥兰菜吗？</a:t>
            </a:r>
          </a:p>
        </p:txBody>
      </p:sp>
      <p:sp>
        <p:nvSpPr>
          <p:cNvPr id="526" name="Topic"/>
          <p:cNvSpPr txBox="1"/>
          <p:nvPr/>
        </p:nvSpPr>
        <p:spPr>
          <a:xfrm>
            <a:off x="11772" y="37110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grpSp>
        <p:nvGrpSpPr>
          <p:cNvPr id="529" name="群組"/>
          <p:cNvGrpSpPr/>
          <p:nvPr/>
        </p:nvGrpSpPr>
        <p:grpSpPr>
          <a:xfrm>
            <a:off x="3803650" y="2519020"/>
            <a:ext cx="5753101" cy="987373"/>
            <a:chOff x="0" y="0"/>
            <a:chExt cx="5753100" cy="987371"/>
          </a:xfrm>
        </p:grpSpPr>
        <p:sp>
          <p:nvSpPr>
            <p:cNvPr id="527" name="_____________________________________"/>
            <p:cNvSpPr txBox="1"/>
            <p:nvPr/>
          </p:nvSpPr>
          <p:spPr>
            <a:xfrm>
              <a:off x="0" y="-1"/>
              <a:ext cx="57531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_____________________________________</a:t>
              </a:r>
            </a:p>
          </p:txBody>
        </p:sp>
        <p:sp>
          <p:nvSpPr>
            <p:cNvPr id="528" name="Topic"/>
            <p:cNvSpPr txBox="1"/>
            <p:nvPr/>
          </p:nvSpPr>
          <p:spPr>
            <a:xfrm>
              <a:off x="2479598" y="464286"/>
              <a:ext cx="1022504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530" name="这家饭馆儿的芥兰菜你吃过吗？"/>
          <p:cNvSpPr txBox="1"/>
          <p:nvPr/>
        </p:nvSpPr>
        <p:spPr>
          <a:xfrm>
            <a:off x="1822449" y="37782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这家饭馆儿的芥兰菜</a:t>
            </a:r>
            <a:r>
              <a:t>你吃过吗？</a:t>
            </a:r>
          </a:p>
        </p:txBody>
      </p:sp>
      <p:sp>
        <p:nvSpPr>
          <p:cNvPr id="531" name="你喜欢台湾地道的珍珠奶茶吗？"/>
          <p:cNvSpPr txBox="1"/>
          <p:nvPr/>
        </p:nvSpPr>
        <p:spPr>
          <a:xfrm>
            <a:off x="1822449" y="55943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你喜欢台湾地道的珍珠奶茶吗？</a:t>
            </a:r>
          </a:p>
        </p:txBody>
      </p:sp>
      <p:grpSp>
        <p:nvGrpSpPr>
          <p:cNvPr id="534" name="群組"/>
          <p:cNvGrpSpPr/>
          <p:nvPr/>
        </p:nvGrpSpPr>
        <p:grpSpPr>
          <a:xfrm>
            <a:off x="3803650" y="6252820"/>
            <a:ext cx="5753101" cy="987373"/>
            <a:chOff x="0" y="0"/>
            <a:chExt cx="5753100" cy="987371"/>
          </a:xfrm>
        </p:grpSpPr>
        <p:sp>
          <p:nvSpPr>
            <p:cNvPr id="532" name="_____________________________________"/>
            <p:cNvSpPr txBox="1"/>
            <p:nvPr/>
          </p:nvSpPr>
          <p:spPr>
            <a:xfrm>
              <a:off x="0" y="-1"/>
              <a:ext cx="57531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_____________________________________</a:t>
              </a:r>
            </a:p>
          </p:txBody>
        </p:sp>
        <p:sp>
          <p:nvSpPr>
            <p:cNvPr id="533" name="Topic"/>
            <p:cNvSpPr txBox="1"/>
            <p:nvPr/>
          </p:nvSpPr>
          <p:spPr>
            <a:xfrm>
              <a:off x="2479598" y="464286"/>
              <a:ext cx="1022504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  <p:sp>
        <p:nvSpPr>
          <p:cNvPr id="535" name="Topic"/>
          <p:cNvSpPr txBox="1"/>
          <p:nvPr/>
        </p:nvSpPr>
        <p:spPr>
          <a:xfrm>
            <a:off x="11772" y="7711575"/>
            <a:ext cx="1703656" cy="84555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536" name="台湾地道的珍珠奶茶你喜欢吗？"/>
          <p:cNvSpPr txBox="1"/>
          <p:nvPr/>
        </p:nvSpPr>
        <p:spPr>
          <a:xfrm>
            <a:off x="1822449" y="774065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台湾地道的珍珠奶茶</a:t>
            </a:r>
            <a:r>
              <a:t>你喜欢吗？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5"/>
      <p:bldP build="whole" bldLvl="1" animBg="1" rev="0" advAuto="0" spid="535" grpId="7"/>
      <p:bldP build="whole" bldLvl="1" animBg="1" rev="0" advAuto="0" spid="526" grpId="3"/>
      <p:bldP build="whole" bldLvl="1" animBg="1" rev="0" advAuto="0" spid="525" grpId="1"/>
      <p:bldP build="whole" bldLvl="1" animBg="1" rev="0" advAuto="0" spid="536" grpId="8"/>
      <p:bldP build="whole" bldLvl="1" animBg="1" rev="0" advAuto="0" spid="530" grpId="4"/>
      <p:bldP build="whole" bldLvl="1" animBg="1" rev="0" advAuto="0" spid="529" grpId="2"/>
      <p:bldP build="whole" bldLvl="1" animBg="1" rev="0" advAuto="0" spid="534" grpId="6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一+V"/>
          <p:cNvSpPr txBox="1"/>
          <p:nvPr/>
        </p:nvSpPr>
        <p:spPr>
          <a:xfrm>
            <a:off x="-10795" y="222249"/>
            <a:ext cx="3526940" cy="1701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</a:t>
            </a:r>
          </a:p>
        </p:txBody>
      </p:sp>
      <p:sp>
        <p:nvSpPr>
          <p:cNvPr id="539" name="Express the completion of a brief action."/>
          <p:cNvSpPr txBox="1"/>
          <p:nvPr/>
        </p:nvSpPr>
        <p:spPr>
          <a:xfrm>
            <a:off x="3913276" y="882194"/>
            <a:ext cx="7946848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Express the completion of a brief action.</a:t>
            </a:r>
          </a:p>
        </p:txBody>
      </p:sp>
      <p:sp>
        <p:nvSpPr>
          <p:cNvPr id="540" name="一看"/>
          <p:cNvSpPr txBox="1"/>
          <p:nvPr/>
        </p:nvSpPr>
        <p:spPr>
          <a:xfrm>
            <a:off x="5403849" y="1885950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</a:t>
            </a:r>
          </a:p>
        </p:txBody>
      </p:sp>
      <p:sp>
        <p:nvSpPr>
          <p:cNvPr id="541" name="一听"/>
          <p:cNvSpPr txBox="1"/>
          <p:nvPr/>
        </p:nvSpPr>
        <p:spPr>
          <a:xfrm>
            <a:off x="5403849" y="3326944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听</a:t>
            </a:r>
          </a:p>
        </p:txBody>
      </p:sp>
      <p:sp>
        <p:nvSpPr>
          <p:cNvPr id="542" name="一说"/>
          <p:cNvSpPr txBox="1"/>
          <p:nvPr/>
        </p:nvSpPr>
        <p:spPr>
          <a:xfrm>
            <a:off x="5403849" y="4781550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说</a:t>
            </a:r>
          </a:p>
        </p:txBody>
      </p:sp>
      <p:sp>
        <p:nvSpPr>
          <p:cNvPr id="543" name="一吃"/>
          <p:cNvSpPr txBox="1"/>
          <p:nvPr/>
        </p:nvSpPr>
        <p:spPr>
          <a:xfrm>
            <a:off x="5403849" y="6507382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吃</a:t>
            </a:r>
          </a:p>
        </p:txBody>
      </p:sp>
      <p:sp>
        <p:nvSpPr>
          <p:cNvPr id="544" name="开门"/>
          <p:cNvSpPr txBox="1"/>
          <p:nvPr/>
        </p:nvSpPr>
        <p:spPr>
          <a:xfrm>
            <a:off x="3526547" y="1885950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开门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sp>
        <p:nvSpPr>
          <p:cNvPr id="547" name="我一看就知道是台湾。"/>
          <p:cNvSpPr txBox="1"/>
          <p:nvPr/>
        </p:nvSpPr>
        <p:spPr>
          <a:xfrm>
            <a:off x="2432050" y="8096250"/>
            <a:ext cx="88773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我一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</a:t>
            </a:r>
            <a:r>
              <a:rPr>
                <a:solidFill>
                  <a:srgbClr val="0433FF"/>
                </a:solidFill>
              </a:rPr>
              <a:t>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知道</a:t>
            </a:r>
            <a:r>
              <a:t>是台湾。</a:t>
            </a:r>
          </a:p>
        </p:txBody>
      </p:sp>
      <p:pic>
        <p:nvPicPr>
          <p:cNvPr id="548" name="400px-Taiwan_location_map.svg.png" descr="400px-Taiwan_location_map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4704" y="2125896"/>
            <a:ext cx="4839342" cy="5819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7" grpId="2"/>
      <p:bldP build="whole" bldLvl="1" animBg="1" rev="0" advAuto="0" spid="54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pic>
        <p:nvPicPr>
          <p:cNvPr id="551" name="44sjRG-1.jpeg" descr="44sjRG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9642" y="2778844"/>
            <a:ext cx="6863989" cy="46126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今天会下雨吗？"/>
          <p:cNvSpPr txBox="1"/>
          <p:nvPr/>
        </p:nvSpPr>
        <p:spPr>
          <a:xfrm>
            <a:off x="4178299" y="1849797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今天会下雨吗？</a:t>
            </a:r>
          </a:p>
        </p:txBody>
      </p:sp>
      <p:sp>
        <p:nvSpPr>
          <p:cNvPr id="553" name="我一看就知道会下雨。"/>
          <p:cNvSpPr txBox="1"/>
          <p:nvPr/>
        </p:nvSpPr>
        <p:spPr>
          <a:xfrm>
            <a:off x="1962150" y="7727949"/>
            <a:ext cx="93853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300"/>
            </a:pPr>
            <a:r>
              <a:t>我一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</a:t>
            </a:r>
            <a:r>
              <a:rPr>
                <a:solidFill>
                  <a:srgbClr val="0433FF"/>
                </a:solidFill>
              </a:rPr>
              <a:t>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知道</a:t>
            </a:r>
            <a:r>
              <a:t>会下雨。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2"/>
      <p:bldP build="whole" bldLvl="1" animBg="1" rev="0" advAuto="0" spid="553" grpId="3"/>
      <p:bldP build="whole" bldLvl="1" animBg="1" rev="0" advAuto="0" spid="551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sp>
        <p:nvSpPr>
          <p:cNvPr id="556" name="我一听就知道他们说中文。"/>
          <p:cNvSpPr txBox="1"/>
          <p:nvPr/>
        </p:nvSpPr>
        <p:spPr>
          <a:xfrm>
            <a:off x="1555750" y="7664450"/>
            <a:ext cx="94107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我一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听</a:t>
            </a:r>
            <a:r>
              <a:rPr>
                <a:solidFill>
                  <a:srgbClr val="0433FF"/>
                </a:solidFill>
              </a:rPr>
              <a:t>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知道</a:t>
            </a:r>
            <a:r>
              <a:t>他们说中文。</a:t>
            </a:r>
          </a:p>
        </p:txBody>
      </p:sp>
      <p:pic>
        <p:nvPicPr>
          <p:cNvPr id="557" name="31107602.jpg" descr="3110760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886"/>
          <a:stretch>
            <a:fillRect/>
          </a:stretch>
        </p:blipFill>
        <p:spPr>
          <a:xfrm>
            <a:off x="2940645" y="2486273"/>
            <a:ext cx="7682226" cy="421242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泡泡引言框"/>
          <p:cNvSpPr/>
          <p:nvPr/>
        </p:nvSpPr>
        <p:spPr>
          <a:xfrm>
            <a:off x="8102600" y="450850"/>
            <a:ext cx="4697711" cy="2669927"/>
          </a:xfrm>
          <a:prstGeom prst="wedgeEllipseCallout">
            <a:avLst>
              <a:gd name="adj1" fmla="val -39377"/>
              <a:gd name="adj2" fmla="val 5023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9" name="你好，我是你新的同屋。"/>
          <p:cNvSpPr txBox="1"/>
          <p:nvPr/>
        </p:nvSpPr>
        <p:spPr>
          <a:xfrm>
            <a:off x="8298854" y="1471414"/>
            <a:ext cx="4305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你好，我是你新的同屋。</a:t>
            </a:r>
          </a:p>
        </p:txBody>
      </p:sp>
      <p:sp>
        <p:nvSpPr>
          <p:cNvPr id="560" name="泡泡引言框"/>
          <p:cNvSpPr/>
          <p:nvPr/>
        </p:nvSpPr>
        <p:spPr>
          <a:xfrm>
            <a:off x="323155" y="2216546"/>
            <a:ext cx="3366741" cy="2676030"/>
          </a:xfrm>
          <a:prstGeom prst="wedgeEllipseCallout">
            <a:avLst>
              <a:gd name="adj1" fmla="val 62525"/>
              <a:gd name="adj2" fmla="val 1178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1" name="你好，很高兴认识你。"/>
          <p:cNvSpPr txBox="1"/>
          <p:nvPr/>
        </p:nvSpPr>
        <p:spPr>
          <a:xfrm>
            <a:off x="298449" y="3268860"/>
            <a:ext cx="34163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你好，很高兴认识你。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一+V就V"/>
          <p:cNvSpPr txBox="1"/>
          <p:nvPr/>
        </p:nvSpPr>
        <p:spPr>
          <a:xfrm>
            <a:off x="3380104" y="2749549"/>
            <a:ext cx="5480508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sp>
        <p:nvSpPr>
          <p:cNvPr id="564" name="Sometimes the first action expresses a condition."/>
          <p:cNvSpPr txBox="1"/>
          <p:nvPr/>
        </p:nvSpPr>
        <p:spPr>
          <a:xfrm>
            <a:off x="308800" y="6094644"/>
            <a:ext cx="12387200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Sometimes the first action expresses a condition.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grpSp>
        <p:nvGrpSpPr>
          <p:cNvPr id="569" name="群組"/>
          <p:cNvGrpSpPr/>
          <p:nvPr/>
        </p:nvGrpSpPr>
        <p:grpSpPr>
          <a:xfrm>
            <a:off x="241565" y="2149671"/>
            <a:ext cx="4762501" cy="4271203"/>
            <a:chOff x="0" y="0"/>
            <a:chExt cx="4762500" cy="4271202"/>
          </a:xfrm>
        </p:grpSpPr>
        <p:pic>
          <p:nvPicPr>
            <p:cNvPr id="567" name="85275349_E334643_481e65ba.png" descr="85275349_E334643_481e65b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61202"/>
              <a:ext cx="4762500" cy="381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8" name="Back home"/>
            <p:cNvSpPr txBox="1"/>
            <p:nvPr/>
          </p:nvSpPr>
          <p:spPr>
            <a:xfrm>
              <a:off x="972145" y="0"/>
              <a:ext cx="3535681" cy="85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pPr/>
              <a:r>
                <a:t>Back home</a:t>
              </a:r>
            </a:p>
          </p:txBody>
        </p:sp>
      </p:grpSp>
      <p:grpSp>
        <p:nvGrpSpPr>
          <p:cNvPr id="573" name="群組"/>
          <p:cNvGrpSpPr/>
          <p:nvPr/>
        </p:nvGrpSpPr>
        <p:grpSpPr>
          <a:xfrm>
            <a:off x="7117839" y="1202971"/>
            <a:ext cx="5658968" cy="5447848"/>
            <a:chOff x="0" y="0"/>
            <a:chExt cx="5658967" cy="5447846"/>
          </a:xfrm>
        </p:grpSpPr>
        <p:pic>
          <p:nvPicPr>
            <p:cNvPr id="570" name="Take-A-Nap_Featured-Image.jpg" descr="Take-A-Nap_Featured-Imag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280810"/>
              <a:ext cx="5658968" cy="3167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shejiyeiconbrrje2xml4l.png" descr="shejiyeiconbrrje2xml4l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77779" y="763076"/>
              <a:ext cx="2393529" cy="239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2" name="我"/>
            <p:cNvSpPr txBox="1"/>
            <p:nvPr/>
          </p:nvSpPr>
          <p:spPr>
            <a:xfrm>
              <a:off x="2817343" y="0"/>
              <a:ext cx="914401" cy="121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300"/>
              </a:lvl1pPr>
            </a:lstStyle>
            <a:p>
              <a:pPr/>
              <a:r>
                <a:t>我</a:t>
              </a:r>
            </a:p>
          </p:txBody>
        </p:sp>
      </p:grpSp>
      <p:sp>
        <p:nvSpPr>
          <p:cNvPr id="574" name="我一回家就睡觉。"/>
          <p:cNvSpPr txBox="1"/>
          <p:nvPr/>
        </p:nvSpPr>
        <p:spPr>
          <a:xfrm>
            <a:off x="3194049" y="8235949"/>
            <a:ext cx="66167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我一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回家</a:t>
            </a:r>
            <a:r>
              <a:rPr>
                <a:solidFill>
                  <a:srgbClr val="0433FF"/>
                </a:solidFill>
              </a:rPr>
              <a:t>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睡觉</a:t>
            </a:r>
            <a:r>
              <a:t>。</a:t>
            </a:r>
          </a:p>
        </p:txBody>
      </p:sp>
      <p:sp>
        <p:nvSpPr>
          <p:cNvPr id="575" name="Sometimes the first action expresses a condition."/>
          <p:cNvSpPr txBox="1"/>
          <p:nvPr/>
        </p:nvSpPr>
        <p:spPr>
          <a:xfrm>
            <a:off x="952817" y="6861889"/>
            <a:ext cx="10591166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Sometimes the first action expresses a condition.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9" grpId="1"/>
      <p:bldP build="whole" bldLvl="1" animBg="1" rev="0" advAuto="0" spid="574" grpId="3"/>
      <p:bldP build="whole" bldLvl="1" animBg="1" rev="0" advAuto="0" spid="573" grpId="2"/>
      <p:bldP build="whole" bldLvl="1" animBg="1" rev="0" advAuto="0" spid="575" grpId="4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grpSp>
        <p:nvGrpSpPr>
          <p:cNvPr id="580" name="群組"/>
          <p:cNvGrpSpPr/>
          <p:nvPr/>
        </p:nvGrpSpPr>
        <p:grpSpPr>
          <a:xfrm>
            <a:off x="3600450" y="7924800"/>
            <a:ext cx="6286501" cy="1411261"/>
            <a:chOff x="342900" y="0"/>
            <a:chExt cx="6286500" cy="1411260"/>
          </a:xfrm>
        </p:grpSpPr>
        <p:sp>
          <p:nvSpPr>
            <p:cNvPr id="578" name="我一吃鸡肉就过敏。"/>
            <p:cNvSpPr txBox="1"/>
            <p:nvPr/>
          </p:nvSpPr>
          <p:spPr>
            <a:xfrm>
              <a:off x="342900" y="0"/>
              <a:ext cx="6286501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400"/>
              </a:pPr>
              <a:r>
                <a:t>我一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吃</a:t>
              </a:r>
              <a:r>
                <a:t>鸡肉</a:t>
              </a:r>
              <a:r>
                <a:rPr>
                  <a:solidFill>
                    <a:srgbClr val="0433FF"/>
                  </a:solidFill>
                </a:rPr>
                <a:t>就</a:t>
              </a:r>
              <a:r>
                <a:t>过敏。</a:t>
              </a:r>
            </a:p>
          </p:txBody>
        </p:sp>
        <p:sp>
          <p:nvSpPr>
            <p:cNvPr id="579" name="guòmǐn"/>
            <p:cNvSpPr txBox="1"/>
            <p:nvPr/>
          </p:nvSpPr>
          <p:spPr>
            <a:xfrm>
              <a:off x="4575860" y="912839"/>
              <a:ext cx="1300380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guòmǐn</a:t>
              </a:r>
            </a:p>
          </p:txBody>
        </p:sp>
      </p:grpSp>
      <p:sp>
        <p:nvSpPr>
          <p:cNvPr id="581" name="过敏…"/>
          <p:cNvSpPr txBox="1"/>
          <p:nvPr/>
        </p:nvSpPr>
        <p:spPr>
          <a:xfrm>
            <a:off x="10896523" y="6811620"/>
            <a:ext cx="1676554" cy="147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400"/>
            </a:pPr>
            <a:r>
              <a:t>过敏</a:t>
            </a:r>
          </a:p>
          <a:p>
            <a:pPr>
              <a:defRPr sz="2800"/>
            </a:pPr>
            <a:r>
              <a:t>guòmǐn</a:t>
            </a:r>
          </a:p>
        </p:txBody>
      </p:sp>
      <p:grpSp>
        <p:nvGrpSpPr>
          <p:cNvPr id="584" name="群組"/>
          <p:cNvGrpSpPr/>
          <p:nvPr/>
        </p:nvGrpSpPr>
        <p:grpSpPr>
          <a:xfrm>
            <a:off x="942478" y="2763646"/>
            <a:ext cx="5762079" cy="4321558"/>
            <a:chOff x="0" y="0"/>
            <a:chExt cx="5762077" cy="4321557"/>
          </a:xfrm>
        </p:grpSpPr>
        <p:pic>
          <p:nvPicPr>
            <p:cNvPr id="582" name="Img302281547.jpg" descr="Img30228154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62078" cy="4321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文字"/>
            <p:cNvSpPr txBox="1"/>
            <p:nvPr/>
          </p:nvSpPr>
          <p:spPr>
            <a:xfrm>
              <a:off x="125895" y="15724"/>
              <a:ext cx="1470052" cy="829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</a:p>
            <a:p>
              <a:pPr/>
              <a:r>
                <a:t>                </a:t>
              </a:r>
            </a:p>
          </p:txBody>
        </p:sp>
      </p:grpSp>
      <p:pic>
        <p:nvPicPr>
          <p:cNvPr id="585" name="2552552.jpg" descr="255255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4320"/>
          <a:stretch>
            <a:fillRect/>
          </a:stretch>
        </p:blipFill>
        <p:spPr>
          <a:xfrm>
            <a:off x="6714926" y="3261419"/>
            <a:ext cx="6350001" cy="3514676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allergy"/>
          <p:cNvSpPr txBox="1"/>
          <p:nvPr/>
        </p:nvSpPr>
        <p:spPr>
          <a:xfrm>
            <a:off x="9309013" y="7033069"/>
            <a:ext cx="1516698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500"/>
            </a:lvl1pPr>
          </a:lstStyle>
          <a:p>
            <a:pPr/>
            <a:r>
              <a:t>allergy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1" grpId="3"/>
      <p:bldP build="whole" bldLvl="1" animBg="1" rev="0" advAuto="0" spid="586" grpId="2"/>
      <p:bldP build="whole" bldLvl="1" animBg="1" rev="0" advAuto="0" spid="585" grpId="1"/>
      <p:bldP build="whole" bldLvl="1" animBg="1" rev="0" advAuto="0" spid="580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一+V就V"/>
          <p:cNvSpPr txBox="1"/>
          <p:nvPr/>
        </p:nvSpPr>
        <p:spPr>
          <a:xfrm>
            <a:off x="-10795" y="222249"/>
            <a:ext cx="5480507" cy="1701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一+V就V</a:t>
            </a:r>
          </a:p>
        </p:txBody>
      </p:sp>
      <p:pic>
        <p:nvPicPr>
          <p:cNvPr id="589" name="f7d9c29a12efe7a70576dfcde2076e43.png" descr="f7d9c29a12efe7a70576dfcde2076e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706" y="2867570"/>
            <a:ext cx="4566693" cy="456669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吃味精"/>
          <p:cNvSpPr txBox="1"/>
          <p:nvPr/>
        </p:nvSpPr>
        <p:spPr>
          <a:xfrm>
            <a:off x="2047552" y="2071960"/>
            <a:ext cx="19050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吃味精</a:t>
            </a:r>
          </a:p>
        </p:txBody>
      </p:sp>
      <p:pic>
        <p:nvPicPr>
          <p:cNvPr id="591" name="1903-每天3分鐘動一動，告別頭痛煩腦.jpg" descr="1903-每天3分鐘動一動，告別頭痛煩腦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9820" y="3140003"/>
            <a:ext cx="6337541" cy="4225028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头痛…"/>
          <p:cNvSpPr txBox="1"/>
          <p:nvPr/>
        </p:nvSpPr>
        <p:spPr>
          <a:xfrm>
            <a:off x="9397923" y="1617504"/>
            <a:ext cx="1676554" cy="142589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头痛</a:t>
            </a:r>
          </a:p>
          <a:p>
            <a:pPr>
              <a:defRPr sz="2500">
                <a:solidFill>
                  <a:srgbClr val="FFFFFF"/>
                </a:solidFill>
              </a:defRPr>
            </a:pPr>
            <a:r>
              <a:t>tóutòng</a:t>
            </a:r>
          </a:p>
        </p:txBody>
      </p:sp>
      <p:sp>
        <p:nvSpPr>
          <p:cNvPr id="593" name="她"/>
          <p:cNvSpPr txBox="1"/>
          <p:nvPr/>
        </p:nvSpPr>
        <p:spPr>
          <a:xfrm>
            <a:off x="7054850" y="4711699"/>
            <a:ext cx="128270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/>
            </a:lvl1pPr>
          </a:lstStyle>
          <a:p>
            <a:pPr/>
            <a:r>
              <a:t>她</a:t>
            </a:r>
          </a:p>
        </p:txBody>
      </p:sp>
      <p:sp>
        <p:nvSpPr>
          <p:cNvPr id="594" name="她一吃味精就头痛。"/>
          <p:cNvSpPr txBox="1"/>
          <p:nvPr/>
        </p:nvSpPr>
        <p:spPr>
          <a:xfrm>
            <a:off x="3689350" y="8064500"/>
            <a:ext cx="67437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她一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吃</a:t>
            </a:r>
            <a:r>
              <a:t>味精</a:t>
            </a:r>
            <a:r>
              <a:rPr>
                <a:solidFill>
                  <a:srgbClr val="0433FF"/>
                </a:solidFill>
              </a:rPr>
              <a:t>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头痛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+一+V就V"/>
          <p:cNvSpPr txBox="1"/>
          <p:nvPr/>
        </p:nvSpPr>
        <p:spPr>
          <a:xfrm>
            <a:off x="2681605" y="2226911"/>
            <a:ext cx="8447148" cy="21082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300">
                <a:solidFill>
                  <a:srgbClr val="FFFFFF"/>
                </a:solidFill>
              </a:defRPr>
            </a:lvl1pPr>
          </a:lstStyle>
          <a:p>
            <a:pPr/>
            <a:r>
              <a:t>S+一+V就V</a:t>
            </a:r>
          </a:p>
        </p:txBody>
      </p:sp>
      <p:sp>
        <p:nvSpPr>
          <p:cNvPr id="597" name="请造句"/>
          <p:cNvSpPr txBox="1"/>
          <p:nvPr/>
        </p:nvSpPr>
        <p:spPr>
          <a:xfrm>
            <a:off x="5514528" y="487045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  <p:sp>
        <p:nvSpPr>
          <p:cNvPr id="598" name="Make a sentence"/>
          <p:cNvSpPr txBox="1"/>
          <p:nvPr/>
        </p:nvSpPr>
        <p:spPr>
          <a:xfrm>
            <a:off x="4651880" y="6980588"/>
            <a:ext cx="47605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alt-shaker.jpg" descr="salt-shak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" y="77451"/>
            <a:ext cx="5993137" cy="399905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咸…"/>
          <p:cNvSpPr txBox="1"/>
          <p:nvPr/>
        </p:nvSpPr>
        <p:spPr>
          <a:xfrm>
            <a:off x="4950447" y="24321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咸</a:t>
            </a:r>
          </a:p>
          <a:p>
            <a:pPr>
              <a:defRPr sz="3500"/>
            </a:pPr>
            <a:r>
              <a:t>xián</a:t>
            </a:r>
          </a:p>
        </p:txBody>
      </p:sp>
      <p:sp>
        <p:nvSpPr>
          <p:cNvPr id="161" name="盐…"/>
          <p:cNvSpPr txBox="1"/>
          <p:nvPr/>
        </p:nvSpPr>
        <p:spPr>
          <a:xfrm>
            <a:off x="-15253" y="68473"/>
            <a:ext cx="1071906" cy="1564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盐</a:t>
            </a:r>
          </a:p>
          <a:p>
            <a:pPr>
              <a:defRPr sz="2700"/>
            </a:pPr>
            <a:r>
              <a:t>yán</a:t>
            </a:r>
          </a:p>
        </p:txBody>
      </p:sp>
      <p:pic>
        <p:nvPicPr>
          <p:cNvPr id="162" name="8211586.jpg" descr="821158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2469" y="-1852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油…"/>
          <p:cNvSpPr txBox="1"/>
          <p:nvPr/>
        </p:nvSpPr>
        <p:spPr>
          <a:xfrm>
            <a:off x="11122647" y="2432146"/>
            <a:ext cx="1071906" cy="168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油</a:t>
            </a:r>
          </a:p>
          <a:p>
            <a:pPr>
              <a:defRPr sz="3500"/>
            </a:pPr>
            <a:r>
              <a:t>yóu</a:t>
            </a:r>
          </a:p>
        </p:txBody>
      </p:sp>
      <p:pic>
        <p:nvPicPr>
          <p:cNvPr id="164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0701" y="5724716"/>
            <a:ext cx="5993138" cy="398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20170630005.jpg" descr="201706300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0283" y="5872061"/>
            <a:ext cx="5806904" cy="387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辣…"/>
          <p:cNvSpPr txBox="1"/>
          <p:nvPr/>
        </p:nvSpPr>
        <p:spPr>
          <a:xfrm>
            <a:off x="4721847" y="8083646"/>
            <a:ext cx="1071906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辣</a:t>
            </a:r>
          </a:p>
          <a:p>
            <a:pPr>
              <a:defRPr sz="3500"/>
            </a:pPr>
            <a:r>
              <a:t>là</a:t>
            </a:r>
          </a:p>
        </p:txBody>
      </p:sp>
      <p:sp>
        <p:nvSpPr>
          <p:cNvPr id="167" name="清淡…"/>
          <p:cNvSpPr txBox="1"/>
          <p:nvPr/>
        </p:nvSpPr>
        <p:spPr>
          <a:xfrm>
            <a:off x="11177365" y="8083646"/>
            <a:ext cx="1826070" cy="1688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清淡</a:t>
            </a:r>
          </a:p>
          <a:p>
            <a:pPr>
              <a:defRPr sz="3500"/>
            </a:pPr>
            <a:r>
              <a:t>qīngdàn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60" grpId="3"/>
      <p:bldP build="whole" bldLvl="1" animBg="1" rev="0" advAuto="0" spid="161" grpId="2"/>
      <p:bldP build="whole" bldLvl="1" animBg="1" rev="0" advAuto="0" spid="164" grpId="8"/>
      <p:bldP build="whole" bldLvl="1" animBg="1" rev="0" advAuto="0" spid="163" grpId="5"/>
      <p:bldP build="whole" bldLvl="1" animBg="1" rev="0" advAuto="0" spid="166" grpId="7"/>
      <p:bldP build="whole" bldLvl="1" animBg="1" rev="0" advAuto="0" spid="167" grpId="9"/>
      <p:bldP build="whole" bldLvl="1" animBg="1" rev="0" advAuto="0" spid="162" grpId="4"/>
      <p:bldP build="whole" bldLvl="1" animBg="1" rev="0" advAuto="0" spid="165" grpId="6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1一+V, S2就V"/>
          <p:cNvSpPr txBox="1"/>
          <p:nvPr/>
        </p:nvSpPr>
        <p:spPr>
          <a:xfrm>
            <a:off x="-105404" y="-76200"/>
            <a:ext cx="5466128" cy="1206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S</a:t>
            </a:r>
            <a:r>
              <a:rPr sz="4200"/>
              <a:t>1</a:t>
            </a:r>
            <a:r>
              <a:t>一+V, S</a:t>
            </a:r>
            <a:r>
              <a:rPr sz="4200"/>
              <a:t>2</a:t>
            </a:r>
            <a:r>
              <a:t>就V</a:t>
            </a:r>
          </a:p>
        </p:txBody>
      </p:sp>
      <p:pic>
        <p:nvPicPr>
          <p:cNvPr id="601" name="Decide-Whether-to-Text-or-Call-Someone-Step-11.jpg" descr="Decide-Whether-to-Text-or-Call-Someone-Step-11.jpg"/>
          <p:cNvPicPr>
            <a:picLocks noChangeAspect="1"/>
          </p:cNvPicPr>
          <p:nvPr/>
        </p:nvPicPr>
        <p:blipFill>
          <a:blip r:embed="rId2">
            <a:extLst/>
          </a:blip>
          <a:srcRect l="26875" t="2366" r="26875" b="0"/>
          <a:stretch>
            <a:fillRect/>
          </a:stretch>
        </p:blipFill>
        <p:spPr>
          <a:xfrm>
            <a:off x="-216090" y="1255765"/>
            <a:ext cx="7202034" cy="11402677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說明框"/>
          <p:cNvSpPr/>
          <p:nvPr/>
        </p:nvSpPr>
        <p:spPr>
          <a:xfrm>
            <a:off x="345430" y="4035821"/>
            <a:ext cx="4564460" cy="2160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5" y="0"/>
                </a:moveTo>
                <a:cubicBezTo>
                  <a:pt x="992" y="0"/>
                  <a:pt x="787" y="433"/>
                  <a:pt x="787" y="968"/>
                </a:cubicBezTo>
                <a:lnTo>
                  <a:pt x="787" y="7804"/>
                </a:lnTo>
                <a:lnTo>
                  <a:pt x="0" y="9741"/>
                </a:lnTo>
                <a:lnTo>
                  <a:pt x="787" y="11677"/>
                </a:lnTo>
                <a:lnTo>
                  <a:pt x="787" y="20632"/>
                </a:lnTo>
                <a:cubicBezTo>
                  <a:pt x="787" y="21167"/>
                  <a:pt x="992" y="21600"/>
                  <a:pt x="1245" y="21600"/>
                </a:cubicBezTo>
                <a:lnTo>
                  <a:pt x="21142" y="21600"/>
                </a:lnTo>
                <a:cubicBezTo>
                  <a:pt x="21395" y="21600"/>
                  <a:pt x="21600" y="21167"/>
                  <a:pt x="21600" y="20632"/>
                </a:cubicBezTo>
                <a:lnTo>
                  <a:pt x="21600" y="968"/>
                </a:lnTo>
                <a:cubicBezTo>
                  <a:pt x="21600" y="433"/>
                  <a:pt x="21395" y="0"/>
                  <a:pt x="21142" y="0"/>
                </a:cubicBezTo>
                <a:lnTo>
                  <a:pt x="1245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3" name="我们什么时候走？"/>
          <p:cNvSpPr txBox="1"/>
          <p:nvPr/>
        </p:nvSpPr>
        <p:spPr>
          <a:xfrm>
            <a:off x="716309" y="4595415"/>
            <a:ext cx="417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我们什么时候走？</a:t>
            </a:r>
          </a:p>
        </p:txBody>
      </p:sp>
      <p:grpSp>
        <p:nvGrpSpPr>
          <p:cNvPr id="610" name="群組"/>
          <p:cNvGrpSpPr/>
          <p:nvPr/>
        </p:nvGrpSpPr>
        <p:grpSpPr>
          <a:xfrm>
            <a:off x="7289610" y="1255765"/>
            <a:ext cx="7202035" cy="11402677"/>
            <a:chOff x="0" y="0"/>
            <a:chExt cx="7202033" cy="11402675"/>
          </a:xfrm>
        </p:grpSpPr>
        <p:pic>
          <p:nvPicPr>
            <p:cNvPr id="604" name="Decide-Whether-to-Text-or-Call-Someone-Step-11.jpg" descr="Decide-Whether-to-Text-or-Call-Someone-Step-1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875" t="2366" r="26875" b="0"/>
            <a:stretch>
              <a:fillRect/>
            </a:stretch>
          </p:blipFill>
          <p:spPr>
            <a:xfrm>
              <a:off x="0" y="0"/>
              <a:ext cx="7202034" cy="11402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09" name="群組"/>
            <p:cNvGrpSpPr/>
            <p:nvPr/>
          </p:nvGrpSpPr>
          <p:grpSpPr>
            <a:xfrm>
              <a:off x="600810" y="2780055"/>
              <a:ext cx="4718844" cy="2160589"/>
              <a:chOff x="0" y="0"/>
              <a:chExt cx="4718843" cy="2160587"/>
            </a:xfrm>
          </p:grpSpPr>
          <p:sp>
            <p:nvSpPr>
              <p:cNvPr id="605" name="說明框"/>
              <p:cNvSpPr/>
              <p:nvPr/>
            </p:nvSpPr>
            <p:spPr>
              <a:xfrm>
                <a:off x="0" y="0"/>
                <a:ext cx="4718844" cy="2160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3" y="0"/>
                    </a:moveTo>
                    <a:cubicBezTo>
                      <a:pt x="198" y="0"/>
                      <a:pt x="0" y="433"/>
                      <a:pt x="0" y="968"/>
                    </a:cubicBezTo>
                    <a:lnTo>
                      <a:pt x="0" y="20632"/>
                    </a:lnTo>
                    <a:cubicBezTo>
                      <a:pt x="0" y="21167"/>
                      <a:pt x="198" y="21600"/>
                      <a:pt x="443" y="21600"/>
                    </a:cubicBezTo>
                    <a:lnTo>
                      <a:pt x="19867" y="21600"/>
                    </a:lnTo>
                    <a:cubicBezTo>
                      <a:pt x="20112" y="21600"/>
                      <a:pt x="20310" y="21167"/>
                      <a:pt x="20310" y="20632"/>
                    </a:cubicBezTo>
                    <a:lnTo>
                      <a:pt x="20310" y="8697"/>
                    </a:lnTo>
                    <a:lnTo>
                      <a:pt x="21600" y="6761"/>
                    </a:lnTo>
                    <a:lnTo>
                      <a:pt x="20310" y="4825"/>
                    </a:lnTo>
                    <a:lnTo>
                      <a:pt x="20310" y="968"/>
                    </a:lnTo>
                    <a:cubicBezTo>
                      <a:pt x="20310" y="433"/>
                      <a:pt x="20112" y="0"/>
                      <a:pt x="19867" y="0"/>
                    </a:cubicBezTo>
                    <a:lnTo>
                      <a:pt x="443" y="0"/>
                    </a:lnTo>
                    <a:close/>
                  </a:path>
                </a:pathLst>
              </a:cu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6" name="你一到，我们就走"/>
              <p:cNvSpPr txBox="1"/>
              <p:nvPr/>
            </p:nvSpPr>
            <p:spPr>
              <a:xfrm>
                <a:off x="28029" y="559593"/>
                <a:ext cx="4178301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4000"/>
                </a:pPr>
                <a:r>
                  <a:t>你一</a:t>
                </a: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到</a:t>
                </a:r>
                <a:r>
                  <a:t>，我们</a:t>
                </a:r>
                <a:r>
                  <a:t>就</a:t>
                </a:r>
                <a:r>
                  <a:rPr>
                    <a:solidFill>
                      <a:srgbClr val="0433FF"/>
                    </a:solidFill>
                  </a:rPr>
                  <a:t>走</a:t>
                </a:r>
              </a:p>
            </p:txBody>
          </p:sp>
          <p:sp>
            <p:nvSpPr>
              <p:cNvPr id="607" name="S1"/>
              <p:cNvSpPr txBox="1"/>
              <p:nvPr/>
            </p:nvSpPr>
            <p:spPr>
              <a:xfrm>
                <a:off x="95180" y="1259806"/>
                <a:ext cx="513399" cy="597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rPr sz="3300"/>
                  <a:t>S</a:t>
                </a:r>
                <a:r>
                  <a:rPr sz="1800"/>
                  <a:t>1</a:t>
                </a:r>
              </a:p>
            </p:txBody>
          </p:sp>
          <p:sp>
            <p:nvSpPr>
              <p:cNvPr id="608" name="S2"/>
              <p:cNvSpPr txBox="1"/>
              <p:nvPr/>
            </p:nvSpPr>
            <p:spPr>
              <a:xfrm>
                <a:off x="2431980" y="1259806"/>
                <a:ext cx="513399" cy="597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rPr sz="3300"/>
                  <a:t>S</a:t>
                </a:r>
                <a:r>
                  <a:rPr sz="1800"/>
                  <a:t>2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0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1一+V, S2就V了"/>
          <p:cNvSpPr txBox="1"/>
          <p:nvPr/>
        </p:nvSpPr>
        <p:spPr>
          <a:xfrm>
            <a:off x="-92704" y="-25400"/>
            <a:ext cx="6376311" cy="1206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S</a:t>
            </a:r>
            <a:r>
              <a:rPr sz="4200"/>
              <a:t>1</a:t>
            </a:r>
            <a:r>
              <a:t>一+V, S</a:t>
            </a:r>
            <a:r>
              <a:rPr sz="4200"/>
              <a:t>2</a:t>
            </a:r>
            <a:r>
              <a:t>就V了</a:t>
            </a:r>
          </a:p>
        </p:txBody>
      </p:sp>
      <p:pic>
        <p:nvPicPr>
          <p:cNvPr id="613" name="85275349_E334643_481e65ba.png" descr="85275349_E334643_481e65b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265" y="2971800"/>
            <a:ext cx="47625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ndex.php.gif" descr="index.php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3463" y="4759300"/>
            <a:ext cx="1929012" cy="1446759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When you back home"/>
          <p:cNvSpPr txBox="1"/>
          <p:nvPr/>
        </p:nvSpPr>
        <p:spPr>
          <a:xfrm>
            <a:off x="1013472" y="2363401"/>
            <a:ext cx="5466056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When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you back home</a:t>
            </a:r>
          </a:p>
        </p:txBody>
      </p:sp>
      <p:pic>
        <p:nvPicPr>
          <p:cNvPr id="616" name="Take-A-Nap_Featured-Image.jpg" descr="Take-A-Nap_Featur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8339" y="3394881"/>
            <a:ext cx="5658968" cy="31670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群組"/>
          <p:cNvGrpSpPr/>
          <p:nvPr/>
        </p:nvGrpSpPr>
        <p:grpSpPr>
          <a:xfrm>
            <a:off x="9195618" y="1202971"/>
            <a:ext cx="2393529" cy="3156606"/>
            <a:chOff x="0" y="0"/>
            <a:chExt cx="2393528" cy="3156604"/>
          </a:xfrm>
        </p:grpSpPr>
        <p:pic>
          <p:nvPicPr>
            <p:cNvPr id="617" name="shejiyeiconbrrje2xml4l.png" descr="shejiyeiconbrrje2xml4l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3076"/>
              <a:ext cx="2393529" cy="239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8" name="他"/>
            <p:cNvSpPr txBox="1"/>
            <p:nvPr/>
          </p:nvSpPr>
          <p:spPr>
            <a:xfrm>
              <a:off x="739564" y="0"/>
              <a:ext cx="914401" cy="121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300"/>
              </a:lvl1pPr>
            </a:lstStyle>
            <a:p>
              <a:pPr/>
              <a:r>
                <a:t>他</a:t>
              </a:r>
            </a:p>
          </p:txBody>
        </p:sp>
      </p:grpSp>
      <p:sp>
        <p:nvSpPr>
          <p:cNvPr id="620" name="你一回家，他就睡了。"/>
          <p:cNvSpPr txBox="1"/>
          <p:nvPr/>
        </p:nvSpPr>
        <p:spPr>
          <a:xfrm>
            <a:off x="2432050" y="7365999"/>
            <a:ext cx="73533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你一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回家</a:t>
            </a:r>
            <a:r>
              <a:t>，他就</a:t>
            </a:r>
            <a:r>
              <a:rPr>
                <a:solidFill>
                  <a:srgbClr val="0433FF"/>
                </a:solidFill>
              </a:rPr>
              <a:t>睡了</a:t>
            </a:r>
            <a:r>
              <a:t>。</a:t>
            </a:r>
          </a:p>
        </p:txBody>
      </p:sp>
      <p:sp>
        <p:nvSpPr>
          <p:cNvPr id="621" name="(Past tense)"/>
          <p:cNvSpPr txBox="1"/>
          <p:nvPr/>
        </p:nvSpPr>
        <p:spPr>
          <a:xfrm>
            <a:off x="9675685" y="7739641"/>
            <a:ext cx="2187830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(Past tense)</a:t>
            </a:r>
          </a:p>
        </p:txBody>
      </p:sp>
      <p:sp>
        <p:nvSpPr>
          <p:cNvPr id="622" name="你"/>
          <p:cNvSpPr txBox="1"/>
          <p:nvPr/>
        </p:nvSpPr>
        <p:spPr>
          <a:xfrm>
            <a:off x="521642" y="4051300"/>
            <a:ext cx="5588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0" grpId="3"/>
      <p:bldP build="whole" bldLvl="1" animBg="1" rev="0" advAuto="0" spid="619" grpId="2"/>
      <p:bldP build="whole" bldLvl="1" animBg="1" rev="0" advAuto="0" spid="615" grpId="1"/>
      <p:bldP build="whole" bldLvl="1" animBg="1" rev="0" advAuto="0" spid="621" grpId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1一+V, S2就V了"/>
          <p:cNvSpPr txBox="1"/>
          <p:nvPr/>
        </p:nvSpPr>
        <p:spPr>
          <a:xfrm>
            <a:off x="-92704" y="-25400"/>
            <a:ext cx="5970804" cy="1206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S</a:t>
            </a:r>
            <a:r>
              <a:rPr sz="4200"/>
              <a:t>1</a:t>
            </a:r>
            <a:r>
              <a:t>一+V, S</a:t>
            </a:r>
            <a:r>
              <a:rPr sz="4200"/>
              <a:t>2</a:t>
            </a:r>
            <a:r>
              <a:t>就V了</a:t>
            </a:r>
          </a:p>
        </p:txBody>
      </p:sp>
      <p:pic>
        <p:nvPicPr>
          <p:cNvPr id="625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732" y="2499072"/>
            <a:ext cx="3335918" cy="4755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90460.png" descr="904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2587" y="2860600"/>
            <a:ext cx="4508650" cy="450865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我坐下"/>
          <p:cNvSpPr txBox="1"/>
          <p:nvPr/>
        </p:nvSpPr>
        <p:spPr>
          <a:xfrm>
            <a:off x="742949" y="1809750"/>
            <a:ext cx="201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我坐下</a:t>
            </a:r>
          </a:p>
        </p:txBody>
      </p:sp>
      <p:sp>
        <p:nvSpPr>
          <p:cNvPr id="628" name="服务员来"/>
          <p:cNvSpPr txBox="1"/>
          <p:nvPr/>
        </p:nvSpPr>
        <p:spPr>
          <a:xfrm>
            <a:off x="9734550" y="1809750"/>
            <a:ext cx="265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服务员来</a:t>
            </a:r>
          </a:p>
        </p:txBody>
      </p:sp>
      <p:sp>
        <p:nvSpPr>
          <p:cNvPr id="629" name="我一坐下，服务员就来了。"/>
          <p:cNvSpPr txBox="1"/>
          <p:nvPr/>
        </p:nvSpPr>
        <p:spPr>
          <a:xfrm>
            <a:off x="1657350" y="7753349"/>
            <a:ext cx="9258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我一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坐下</a:t>
            </a:r>
            <a:r>
              <a:t>，服务员就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来了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1一+V, S2就V了"/>
          <p:cNvSpPr txBox="1"/>
          <p:nvPr/>
        </p:nvSpPr>
        <p:spPr>
          <a:xfrm>
            <a:off x="-92704" y="-25400"/>
            <a:ext cx="5970804" cy="1206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S</a:t>
            </a:r>
            <a:r>
              <a:rPr sz="4200"/>
              <a:t>1</a:t>
            </a:r>
            <a:r>
              <a:t>一+V, S</a:t>
            </a:r>
            <a:r>
              <a:rPr sz="4200"/>
              <a:t>2</a:t>
            </a:r>
            <a:r>
              <a:t>就V了</a:t>
            </a:r>
          </a:p>
        </p:txBody>
      </p:sp>
      <p:pic>
        <p:nvPicPr>
          <p:cNvPr id="632" name="214333_medium.jpg" descr="214333_medium.jpg"/>
          <p:cNvPicPr>
            <a:picLocks noChangeAspect="1"/>
          </p:cNvPicPr>
          <p:nvPr/>
        </p:nvPicPr>
        <p:blipFill>
          <a:blip r:embed="rId2">
            <a:extLst/>
          </a:blip>
          <a:srcRect l="28075" t="0" r="22074" b="0"/>
          <a:stretch>
            <a:fillRect/>
          </a:stretch>
        </p:blipFill>
        <p:spPr>
          <a:xfrm>
            <a:off x="3074250" y="1437671"/>
            <a:ext cx="3636671" cy="524337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泡泡引言框"/>
          <p:cNvSpPr/>
          <p:nvPr/>
        </p:nvSpPr>
        <p:spPr>
          <a:xfrm>
            <a:off x="6769100" y="1403350"/>
            <a:ext cx="3156199" cy="2314774"/>
          </a:xfrm>
          <a:prstGeom prst="wedgeEllipseCallout">
            <a:avLst>
              <a:gd name="adj1" fmla="val -58217"/>
              <a:gd name="adj2" fmla="val 160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4" name="下课！"/>
          <p:cNvSpPr txBox="1"/>
          <p:nvPr/>
        </p:nvSpPr>
        <p:spPr>
          <a:xfrm>
            <a:off x="7341393" y="2040135"/>
            <a:ext cx="21336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FFFFFF"/>
                </a:solidFill>
              </a:defRPr>
            </a:lvl1pPr>
          </a:lstStyle>
          <a:p>
            <a:pPr/>
            <a:r>
              <a:t>下课！</a:t>
            </a:r>
          </a:p>
        </p:txBody>
      </p:sp>
      <p:sp>
        <p:nvSpPr>
          <p:cNvPr id="635" name="老师一说下课，学生就走了。"/>
          <p:cNvSpPr txBox="1"/>
          <p:nvPr/>
        </p:nvSpPr>
        <p:spPr>
          <a:xfrm>
            <a:off x="1282699" y="7340599"/>
            <a:ext cx="98552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老师一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说</a:t>
            </a:r>
            <a:r>
              <a:t>下课，学生就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走了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1一+V, S2就V了"/>
          <p:cNvSpPr txBox="1"/>
          <p:nvPr/>
        </p:nvSpPr>
        <p:spPr>
          <a:xfrm>
            <a:off x="3844296" y="3060700"/>
            <a:ext cx="5970804" cy="1206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S</a:t>
            </a:r>
            <a:r>
              <a:rPr sz="4200"/>
              <a:t>1</a:t>
            </a:r>
            <a:r>
              <a:t>一+V, S</a:t>
            </a:r>
            <a:r>
              <a:rPr sz="4200"/>
              <a:t>2</a:t>
            </a:r>
            <a:r>
              <a:t>就V了</a:t>
            </a:r>
          </a:p>
        </p:txBody>
      </p:sp>
      <p:sp>
        <p:nvSpPr>
          <p:cNvPr id="638" name="请造句"/>
          <p:cNvSpPr txBox="1"/>
          <p:nvPr/>
        </p:nvSpPr>
        <p:spPr>
          <a:xfrm>
            <a:off x="5260528" y="462915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  <p:sp>
        <p:nvSpPr>
          <p:cNvPr id="639" name="Make a sentence"/>
          <p:cNvSpPr txBox="1"/>
          <p:nvPr/>
        </p:nvSpPr>
        <p:spPr>
          <a:xfrm>
            <a:off x="4270880" y="6485288"/>
            <a:ext cx="47605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正好"/>
          <p:cNvSpPr txBox="1"/>
          <p:nvPr/>
        </p:nvSpPr>
        <p:spPr>
          <a:xfrm>
            <a:off x="6350" y="6350"/>
            <a:ext cx="2247901" cy="16002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正好</a:t>
            </a:r>
          </a:p>
        </p:txBody>
      </p:sp>
      <p:sp>
        <p:nvSpPr>
          <p:cNvPr id="642" name="“just right”"/>
          <p:cNvSpPr txBox="1"/>
          <p:nvPr/>
        </p:nvSpPr>
        <p:spPr>
          <a:xfrm>
            <a:off x="2640463" y="298915"/>
            <a:ext cx="2542274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“just right”</a:t>
            </a:r>
          </a:p>
        </p:txBody>
      </p:sp>
      <p:sp>
        <p:nvSpPr>
          <p:cNvPr id="643" name="Use at speaking"/>
          <p:cNvSpPr txBox="1"/>
          <p:nvPr/>
        </p:nvSpPr>
        <p:spPr>
          <a:xfrm>
            <a:off x="5888748" y="433370"/>
            <a:ext cx="4300704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433FF"/>
                </a:solidFill>
              </a:defRPr>
            </a:lvl1pPr>
          </a:lstStyle>
          <a:p>
            <a:pPr/>
            <a:r>
              <a:t>Use at speaking</a:t>
            </a:r>
          </a:p>
        </p:txBody>
      </p:sp>
      <p:sp>
        <p:nvSpPr>
          <p:cNvPr id="644" name="你来得正好！"/>
          <p:cNvSpPr txBox="1"/>
          <p:nvPr/>
        </p:nvSpPr>
        <p:spPr>
          <a:xfrm>
            <a:off x="1339850" y="2330450"/>
            <a:ext cx="3848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你来得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！</a:t>
            </a:r>
          </a:p>
        </p:txBody>
      </p:sp>
      <p:sp>
        <p:nvSpPr>
          <p:cNvPr id="645" name="我有东西要给你。"/>
          <p:cNvSpPr txBox="1"/>
          <p:nvPr/>
        </p:nvSpPr>
        <p:spPr>
          <a:xfrm>
            <a:off x="5238749" y="2330450"/>
            <a:ext cx="5092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我有东西要给你。</a:t>
            </a:r>
          </a:p>
        </p:txBody>
      </p:sp>
      <p:sp>
        <p:nvSpPr>
          <p:cNvPr id="646" name="你来得正好！"/>
          <p:cNvSpPr txBox="1"/>
          <p:nvPr/>
        </p:nvSpPr>
        <p:spPr>
          <a:xfrm>
            <a:off x="1339850" y="3816350"/>
            <a:ext cx="3848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你来得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！</a:t>
            </a:r>
          </a:p>
        </p:txBody>
      </p:sp>
      <p:sp>
        <p:nvSpPr>
          <p:cNvPr id="647" name="电影要开始了。"/>
          <p:cNvSpPr txBox="1"/>
          <p:nvPr/>
        </p:nvSpPr>
        <p:spPr>
          <a:xfrm>
            <a:off x="5219700" y="3816350"/>
            <a:ext cx="44704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电影要开始了。</a:t>
            </a:r>
          </a:p>
        </p:txBody>
      </p:sp>
      <p:sp>
        <p:nvSpPr>
          <p:cNvPr id="648" name="你来得正好！"/>
          <p:cNvSpPr txBox="1"/>
          <p:nvPr/>
        </p:nvSpPr>
        <p:spPr>
          <a:xfrm>
            <a:off x="1339850" y="5467350"/>
            <a:ext cx="3848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你来得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！</a:t>
            </a:r>
          </a:p>
        </p:txBody>
      </p:sp>
      <p:sp>
        <p:nvSpPr>
          <p:cNvPr id="649" name="考试要开始了。"/>
          <p:cNvSpPr txBox="1"/>
          <p:nvPr/>
        </p:nvSpPr>
        <p:spPr>
          <a:xfrm>
            <a:off x="5219700" y="5467350"/>
            <a:ext cx="44704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考试要开始了。</a:t>
            </a:r>
          </a:p>
        </p:txBody>
      </p:sp>
      <p:sp>
        <p:nvSpPr>
          <p:cNvPr id="650" name="你来得正好！"/>
          <p:cNvSpPr txBox="1"/>
          <p:nvPr/>
        </p:nvSpPr>
        <p:spPr>
          <a:xfrm>
            <a:off x="1339850" y="7118350"/>
            <a:ext cx="3848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你来得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！</a:t>
            </a:r>
          </a:p>
        </p:txBody>
      </p:sp>
      <p:sp>
        <p:nvSpPr>
          <p:cNvPr id="651" name="老师在找你。"/>
          <p:cNvSpPr txBox="1"/>
          <p:nvPr/>
        </p:nvSpPr>
        <p:spPr>
          <a:xfrm>
            <a:off x="5264150" y="7118350"/>
            <a:ext cx="3848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老师在找你。</a:t>
            </a:r>
          </a:p>
        </p:txBody>
      </p:sp>
      <p:sp>
        <p:nvSpPr>
          <p:cNvPr id="652" name="You are in the right moment."/>
          <p:cNvSpPr txBox="1"/>
          <p:nvPr/>
        </p:nvSpPr>
        <p:spPr>
          <a:xfrm>
            <a:off x="727722" y="1700791"/>
            <a:ext cx="507235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You are in the right moment.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________________________________________________________"/>
          <p:cNvSpPr txBox="1"/>
          <p:nvPr/>
        </p:nvSpPr>
        <p:spPr>
          <a:xfrm>
            <a:off x="2178050" y="4551020"/>
            <a:ext cx="86487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________________________________________________________</a:t>
            </a:r>
          </a:p>
        </p:txBody>
      </p:sp>
      <p:sp>
        <p:nvSpPr>
          <p:cNvPr id="655" name="線條"/>
          <p:cNvSpPr/>
          <p:nvPr/>
        </p:nvSpPr>
        <p:spPr>
          <a:xfrm flipV="1">
            <a:off x="5994400" y="4019549"/>
            <a:ext cx="1" cy="1714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6" name="他起床"/>
          <p:cNvSpPr txBox="1"/>
          <p:nvPr/>
        </p:nvSpPr>
        <p:spPr>
          <a:xfrm>
            <a:off x="5175250" y="3206750"/>
            <a:ext cx="1638301" cy="812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他起床</a:t>
            </a:r>
          </a:p>
        </p:txBody>
      </p:sp>
      <p:sp>
        <p:nvSpPr>
          <p:cNvPr id="657" name="我睡觉"/>
          <p:cNvSpPr txBox="1"/>
          <p:nvPr/>
        </p:nvSpPr>
        <p:spPr>
          <a:xfrm>
            <a:off x="5175250" y="5734050"/>
            <a:ext cx="1638301" cy="8128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我睡觉</a:t>
            </a:r>
          </a:p>
        </p:txBody>
      </p:sp>
      <p:sp>
        <p:nvSpPr>
          <p:cNvPr id="658" name="線條"/>
          <p:cNvSpPr/>
          <p:nvPr/>
        </p:nvSpPr>
        <p:spPr>
          <a:xfrm flipV="1">
            <a:off x="10121899" y="4923179"/>
            <a:ext cx="653208" cy="340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9" name="線條"/>
          <p:cNvSpPr/>
          <p:nvPr/>
        </p:nvSpPr>
        <p:spPr>
          <a:xfrm>
            <a:off x="10121900" y="4622799"/>
            <a:ext cx="653207" cy="317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0" name="正好"/>
          <p:cNvSpPr txBox="1"/>
          <p:nvPr/>
        </p:nvSpPr>
        <p:spPr>
          <a:xfrm>
            <a:off x="6350" y="6350"/>
            <a:ext cx="2247901" cy="16002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正好</a:t>
            </a:r>
          </a:p>
        </p:txBody>
      </p:sp>
      <p:sp>
        <p:nvSpPr>
          <p:cNvPr id="661" name="“just right”"/>
          <p:cNvSpPr txBox="1"/>
          <p:nvPr/>
        </p:nvSpPr>
        <p:spPr>
          <a:xfrm>
            <a:off x="2640463" y="298915"/>
            <a:ext cx="2542274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“just right”</a:t>
            </a:r>
          </a:p>
        </p:txBody>
      </p:sp>
      <p:pic>
        <p:nvPicPr>
          <p:cNvPr id="662" name="R9MHpd53QVb56Q.jpeg" descr="R9MHpd53QVb56Q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7900" y="1819998"/>
            <a:ext cx="3713921" cy="258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rcRect l="0" t="0" r="5386" b="0"/>
          <a:stretch>
            <a:fillRect/>
          </a:stretch>
        </p:blipFill>
        <p:spPr>
          <a:xfrm>
            <a:off x="2264816" y="5155736"/>
            <a:ext cx="2658937" cy="2951478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他起床的时候，我正好要睡觉。"/>
          <p:cNvSpPr txBox="1"/>
          <p:nvPr/>
        </p:nvSpPr>
        <p:spPr>
          <a:xfrm>
            <a:off x="1644649" y="8235950"/>
            <a:ext cx="9715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他起床的时候，我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要睡觉。</a:t>
            </a:r>
          </a:p>
        </p:txBody>
      </p:sp>
      <p:sp>
        <p:nvSpPr>
          <p:cNvPr id="665" name="Use at writing"/>
          <p:cNvSpPr txBox="1"/>
          <p:nvPr/>
        </p:nvSpPr>
        <p:spPr>
          <a:xfrm>
            <a:off x="5568950" y="255570"/>
            <a:ext cx="3723475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433FF"/>
                </a:solidFill>
              </a:defRPr>
            </a:lvl1pPr>
          </a:lstStyle>
          <a:p>
            <a:pPr/>
            <a:r>
              <a:t>Use at writing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正好"/>
          <p:cNvSpPr txBox="1"/>
          <p:nvPr/>
        </p:nvSpPr>
        <p:spPr>
          <a:xfrm>
            <a:off x="6350" y="6350"/>
            <a:ext cx="2247901" cy="16002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正好</a:t>
            </a:r>
          </a:p>
        </p:txBody>
      </p:sp>
      <p:sp>
        <p:nvSpPr>
          <p:cNvPr id="668" name="“just right”"/>
          <p:cNvSpPr txBox="1"/>
          <p:nvPr/>
        </p:nvSpPr>
        <p:spPr>
          <a:xfrm>
            <a:off x="2640463" y="298915"/>
            <a:ext cx="2542274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“just right”</a:t>
            </a:r>
          </a:p>
        </p:txBody>
      </p:sp>
      <p:sp>
        <p:nvSpPr>
          <p:cNvPr id="669" name="________________________________________________________"/>
          <p:cNvSpPr txBox="1"/>
          <p:nvPr/>
        </p:nvSpPr>
        <p:spPr>
          <a:xfrm>
            <a:off x="2178050" y="4551020"/>
            <a:ext cx="86487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________________________________________________________</a:t>
            </a:r>
          </a:p>
        </p:txBody>
      </p:sp>
      <p:sp>
        <p:nvSpPr>
          <p:cNvPr id="670" name="線條"/>
          <p:cNvSpPr/>
          <p:nvPr/>
        </p:nvSpPr>
        <p:spPr>
          <a:xfrm flipV="1">
            <a:off x="5994400" y="4019549"/>
            <a:ext cx="1" cy="1714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1" name="他找我"/>
          <p:cNvSpPr txBox="1"/>
          <p:nvPr/>
        </p:nvSpPr>
        <p:spPr>
          <a:xfrm>
            <a:off x="5175250" y="3206750"/>
            <a:ext cx="1638301" cy="812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他找我</a:t>
            </a:r>
          </a:p>
        </p:txBody>
      </p:sp>
      <p:sp>
        <p:nvSpPr>
          <p:cNvPr id="672" name="我沒空"/>
          <p:cNvSpPr txBox="1"/>
          <p:nvPr/>
        </p:nvSpPr>
        <p:spPr>
          <a:xfrm>
            <a:off x="5175250" y="5734050"/>
            <a:ext cx="1638301" cy="8128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我沒空</a:t>
            </a:r>
          </a:p>
        </p:txBody>
      </p:sp>
      <p:sp>
        <p:nvSpPr>
          <p:cNvPr id="673" name="線條"/>
          <p:cNvSpPr/>
          <p:nvPr/>
        </p:nvSpPr>
        <p:spPr>
          <a:xfrm flipV="1">
            <a:off x="10121899" y="4923179"/>
            <a:ext cx="653208" cy="340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4" name="線條"/>
          <p:cNvSpPr/>
          <p:nvPr/>
        </p:nvSpPr>
        <p:spPr>
          <a:xfrm>
            <a:off x="10121900" y="4622799"/>
            <a:ext cx="653207" cy="317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5" name="At the same time"/>
          <p:cNvSpPr txBox="1"/>
          <p:nvPr/>
        </p:nvSpPr>
        <p:spPr>
          <a:xfrm>
            <a:off x="4348473" y="2411162"/>
            <a:ext cx="3291854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At the same time</a:t>
            </a:r>
          </a:p>
        </p:txBody>
      </p:sp>
      <p:sp>
        <p:nvSpPr>
          <p:cNvPr id="676" name="他找我的时候，我正好没空。"/>
          <p:cNvSpPr txBox="1"/>
          <p:nvPr/>
        </p:nvSpPr>
        <p:spPr>
          <a:xfrm>
            <a:off x="2070099" y="7499350"/>
            <a:ext cx="88646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他找我的时候，我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没空。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正好"/>
          <p:cNvSpPr txBox="1"/>
          <p:nvPr/>
        </p:nvSpPr>
        <p:spPr>
          <a:xfrm>
            <a:off x="4946649" y="2305050"/>
            <a:ext cx="3416301" cy="2413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>
                <a:solidFill>
                  <a:srgbClr val="FFFFFF"/>
                </a:solidFill>
              </a:defRPr>
            </a:lvl1pPr>
          </a:lstStyle>
          <a:p>
            <a:pPr/>
            <a:r>
              <a:t>正好</a:t>
            </a:r>
          </a:p>
        </p:txBody>
      </p:sp>
      <p:sp>
        <p:nvSpPr>
          <p:cNvPr id="679" name="请造句"/>
          <p:cNvSpPr txBox="1"/>
          <p:nvPr/>
        </p:nvSpPr>
        <p:spPr>
          <a:xfrm>
            <a:off x="5514528" y="487045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  <p:sp>
        <p:nvSpPr>
          <p:cNvPr id="680" name="Make a sentence"/>
          <p:cNvSpPr txBox="1"/>
          <p:nvPr/>
        </p:nvSpPr>
        <p:spPr>
          <a:xfrm>
            <a:off x="4651880" y="6980588"/>
            <a:ext cx="47605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特别是"/>
          <p:cNvSpPr txBox="1"/>
          <p:nvPr/>
        </p:nvSpPr>
        <p:spPr>
          <a:xfrm>
            <a:off x="31750" y="63500"/>
            <a:ext cx="3314701" cy="16002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特别是</a:t>
            </a:r>
          </a:p>
        </p:txBody>
      </p:sp>
      <p:sp>
        <p:nvSpPr>
          <p:cNvPr id="683" name="“especially”"/>
          <p:cNvSpPr txBox="1"/>
          <p:nvPr/>
        </p:nvSpPr>
        <p:spPr>
          <a:xfrm>
            <a:off x="4014108" y="505352"/>
            <a:ext cx="2919185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“especially”</a:t>
            </a:r>
          </a:p>
        </p:txBody>
      </p:sp>
      <p:sp>
        <p:nvSpPr>
          <p:cNvPr id="684" name="我喜欢台湾的小吃，特别是鸡排。"/>
          <p:cNvSpPr txBox="1"/>
          <p:nvPr/>
        </p:nvSpPr>
        <p:spPr>
          <a:xfrm>
            <a:off x="1390649" y="8293100"/>
            <a:ext cx="963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我喜欢台湾的小吃，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特别是</a:t>
            </a:r>
            <a:r>
              <a:t>鸡排。</a:t>
            </a:r>
          </a:p>
        </p:txBody>
      </p:sp>
      <p:pic>
        <p:nvPicPr>
          <p:cNvPr id="685" name="21704176763194_678.jpg" descr="21704176763194_6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3535" y="1619470"/>
            <a:ext cx="10308008" cy="6841941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橢圓形"/>
          <p:cNvSpPr/>
          <p:nvPr/>
        </p:nvSpPr>
        <p:spPr>
          <a:xfrm>
            <a:off x="4215556" y="6121400"/>
            <a:ext cx="1466752" cy="1835054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130824141731132.jpg" descr="20130824141731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745" y="1362328"/>
            <a:ext cx="3486521" cy="253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hutterstock_483921031-600x400.jpg" descr="shutterstock_483921031-600x4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4989" y="1379733"/>
            <a:ext cx="4370586" cy="291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20181221004348.jpg" descr="2018122100434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2297" y="1569099"/>
            <a:ext cx="4421496" cy="253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20170630005.jpg" descr="201706300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37" y="6344691"/>
            <a:ext cx="4202656" cy="280177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酸…"/>
          <p:cNvSpPr txBox="1"/>
          <p:nvPr/>
        </p:nvSpPr>
        <p:spPr>
          <a:xfrm>
            <a:off x="1176828" y="-153864"/>
            <a:ext cx="1169290" cy="152712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酸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suān</a:t>
            </a:r>
          </a:p>
        </p:txBody>
      </p:sp>
      <p:sp>
        <p:nvSpPr>
          <p:cNvPr id="174" name="甜…"/>
          <p:cNvSpPr txBox="1"/>
          <p:nvPr/>
        </p:nvSpPr>
        <p:spPr>
          <a:xfrm>
            <a:off x="5382027" y="-153864"/>
            <a:ext cx="1055676" cy="1527123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甜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tián</a:t>
            </a:r>
          </a:p>
        </p:txBody>
      </p:sp>
      <p:sp>
        <p:nvSpPr>
          <p:cNvPr id="175" name="苦…"/>
          <p:cNvSpPr txBox="1"/>
          <p:nvPr/>
        </p:nvSpPr>
        <p:spPr>
          <a:xfrm>
            <a:off x="10166050" y="-41538"/>
            <a:ext cx="1055675" cy="152712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苦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kǔ</a:t>
            </a:r>
          </a:p>
        </p:txBody>
      </p:sp>
      <p:sp>
        <p:nvSpPr>
          <p:cNvPr id="176" name="辣…"/>
          <p:cNvSpPr txBox="1"/>
          <p:nvPr/>
        </p:nvSpPr>
        <p:spPr>
          <a:xfrm>
            <a:off x="1233635" y="4602737"/>
            <a:ext cx="1055676" cy="152712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辣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là</a:t>
            </a:r>
          </a:p>
        </p:txBody>
      </p:sp>
      <p:pic>
        <p:nvPicPr>
          <p:cNvPr id="177" name="salt-shaker.jpg" descr="salt-shake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4747" y="6388279"/>
            <a:ext cx="4068196" cy="271459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咸…"/>
          <p:cNvSpPr txBox="1"/>
          <p:nvPr/>
        </p:nvSpPr>
        <p:spPr>
          <a:xfrm>
            <a:off x="5731008" y="4818395"/>
            <a:ext cx="1055675" cy="1527123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>
                <a:solidFill>
                  <a:srgbClr val="FFFFFF"/>
                </a:solidFill>
              </a:defRPr>
            </a:pPr>
            <a:r>
              <a:t>咸</a:t>
            </a:r>
          </a:p>
          <a:p>
            <a:pPr>
              <a:defRPr sz="2600">
                <a:solidFill>
                  <a:srgbClr val="FFFFFF"/>
                </a:solidFill>
              </a:defRPr>
            </a:pPr>
            <a:r>
              <a:t>xián</a:t>
            </a:r>
          </a:p>
        </p:txBody>
      </p:sp>
      <p:pic>
        <p:nvPicPr>
          <p:cNvPr id="179" name="images.jpeg" descr="images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47889" y="6344691"/>
            <a:ext cx="4210312" cy="280177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清淡…"/>
          <p:cNvSpPr txBox="1"/>
          <p:nvPr/>
        </p:nvSpPr>
        <p:spPr>
          <a:xfrm>
            <a:off x="9797750" y="4769812"/>
            <a:ext cx="1792275" cy="1527123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清淡</a:t>
            </a:r>
          </a:p>
          <a:p>
            <a:pPr>
              <a:defRPr sz="2600"/>
            </a:pPr>
            <a:r>
              <a:t>qīngdàn</a:t>
            </a:r>
          </a:p>
        </p:txBody>
      </p:sp>
      <p:sp>
        <p:nvSpPr>
          <p:cNvPr id="181" name="口味…"/>
          <p:cNvSpPr txBox="1"/>
          <p:nvPr/>
        </p:nvSpPr>
        <p:spPr>
          <a:xfrm>
            <a:off x="3289963" y="2614985"/>
            <a:ext cx="2718055" cy="216065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</a:defRPr>
            </a:pPr>
            <a:r>
              <a:t>口味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kǒuwèi</a:t>
            </a:r>
          </a:p>
        </p:txBody>
      </p:sp>
      <p:sp>
        <p:nvSpPr>
          <p:cNvPr id="182" name="味道…"/>
          <p:cNvSpPr txBox="1"/>
          <p:nvPr/>
        </p:nvSpPr>
        <p:spPr>
          <a:xfrm>
            <a:off x="6441356" y="2614985"/>
            <a:ext cx="2718055" cy="216065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</a:defRPr>
            </a:pPr>
            <a:r>
              <a:t>味道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wèidào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2"/>
      <p:bldP build="whole" bldLvl="1" animBg="1" rev="0" advAuto="0" spid="170" grpId="3"/>
      <p:bldP build="whole" bldLvl="1" animBg="1" rev="0" advAuto="0" spid="172" grpId="7"/>
      <p:bldP build="whole" bldLvl="1" animBg="1" rev="0" advAuto="0" spid="175" grpId="6"/>
      <p:bldP build="whole" bldLvl="1" animBg="1" rev="0" advAuto="0" spid="177" grpId="9"/>
      <p:bldP build="whole" bldLvl="1" animBg="1" rev="0" advAuto="0" spid="174" grpId="4"/>
      <p:bldP build="whole" bldLvl="1" animBg="1" rev="0" advAuto="0" spid="176" grpId="8"/>
      <p:bldP build="whole" bldLvl="1" animBg="1" rev="0" advAuto="0" spid="182" grpId="14"/>
      <p:bldP build="whole" bldLvl="1" animBg="1" rev="0" advAuto="0" spid="179" grpId="11"/>
      <p:bldP build="whole" bldLvl="1" animBg="1" rev="0" advAuto="0" spid="178" grpId="10"/>
      <p:bldP build="whole" bldLvl="1" animBg="1" rev="0" advAuto="0" spid="181" grpId="13"/>
      <p:bldP build="whole" bldLvl="1" animBg="1" rev="0" advAuto="0" spid="173" grpId="2"/>
      <p:bldP build="whole" bldLvl="1" animBg="1" rev="0" advAuto="0" spid="169" grpId="1"/>
      <p:bldP build="whole" bldLvl="1" animBg="1" rev="0" advAuto="0" spid="171" grpId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特别是"/>
          <p:cNvSpPr txBox="1"/>
          <p:nvPr/>
        </p:nvSpPr>
        <p:spPr>
          <a:xfrm>
            <a:off x="31750" y="63500"/>
            <a:ext cx="3314701" cy="16002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特别是</a:t>
            </a:r>
          </a:p>
        </p:txBody>
      </p:sp>
      <p:sp>
        <p:nvSpPr>
          <p:cNvPr id="689" name="“especially”"/>
          <p:cNvSpPr txBox="1"/>
          <p:nvPr/>
        </p:nvSpPr>
        <p:spPr>
          <a:xfrm>
            <a:off x="4014108" y="505352"/>
            <a:ext cx="2919185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“especially”</a:t>
            </a:r>
          </a:p>
        </p:txBody>
      </p:sp>
      <p:sp>
        <p:nvSpPr>
          <p:cNvPr id="690" name="我觉得学中文不容易，特别是写汉字。"/>
          <p:cNvSpPr txBox="1"/>
          <p:nvPr/>
        </p:nvSpPr>
        <p:spPr>
          <a:xfrm>
            <a:off x="1047749" y="7797800"/>
            <a:ext cx="1090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我觉得学中文不容易，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特别是</a:t>
            </a:r>
            <a:r>
              <a:t>写汉字。</a:t>
            </a:r>
          </a:p>
        </p:txBody>
      </p:sp>
      <p:pic>
        <p:nvPicPr>
          <p:cNvPr id="691" name="132836280_21n.jpg" descr="132836280_21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0967" y="2730219"/>
            <a:ext cx="6089590" cy="4293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0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特别是"/>
          <p:cNvSpPr txBox="1"/>
          <p:nvPr/>
        </p:nvSpPr>
        <p:spPr>
          <a:xfrm>
            <a:off x="31750" y="63500"/>
            <a:ext cx="3314701" cy="16002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特别是</a:t>
            </a:r>
          </a:p>
        </p:txBody>
      </p:sp>
      <p:sp>
        <p:nvSpPr>
          <p:cNvPr id="694" name="“especially”"/>
          <p:cNvSpPr txBox="1"/>
          <p:nvPr/>
        </p:nvSpPr>
        <p:spPr>
          <a:xfrm>
            <a:off x="4014108" y="505352"/>
            <a:ext cx="2919185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“especially”</a:t>
            </a:r>
          </a:p>
        </p:txBody>
      </p:sp>
      <p:sp>
        <p:nvSpPr>
          <p:cNvPr id="695" name="这家饭馆儿的菜太好吃了，特别是糖醋鱼。"/>
          <p:cNvSpPr txBox="1"/>
          <p:nvPr/>
        </p:nvSpPr>
        <p:spPr>
          <a:xfrm>
            <a:off x="412749" y="8077200"/>
            <a:ext cx="1217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这家饭馆儿的菜太好吃了，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特别是</a:t>
            </a:r>
            <a:r>
              <a:t>糖醋鱼</a:t>
            </a:r>
            <a:r>
              <a:t>。</a:t>
            </a:r>
          </a:p>
        </p:txBody>
      </p:sp>
      <p:pic>
        <p:nvPicPr>
          <p:cNvPr id="696" name="yqn60-022.jpg" descr="yqn60-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9238" y="1965548"/>
            <a:ext cx="4446324" cy="5335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特别是"/>
          <p:cNvSpPr txBox="1"/>
          <p:nvPr/>
        </p:nvSpPr>
        <p:spPr>
          <a:xfrm>
            <a:off x="4616449" y="2400299"/>
            <a:ext cx="4305301" cy="20574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FFFFF"/>
                </a:solidFill>
              </a:defRPr>
            </a:lvl1pPr>
          </a:lstStyle>
          <a:p>
            <a:pPr/>
            <a:r>
              <a:t>特别是</a:t>
            </a:r>
          </a:p>
        </p:txBody>
      </p:sp>
      <p:sp>
        <p:nvSpPr>
          <p:cNvPr id="699" name="请造句"/>
          <p:cNvSpPr txBox="1"/>
          <p:nvPr/>
        </p:nvSpPr>
        <p:spPr>
          <a:xfrm>
            <a:off x="5260528" y="4629150"/>
            <a:ext cx="2781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请造句</a:t>
            </a:r>
          </a:p>
        </p:txBody>
      </p:sp>
      <p:sp>
        <p:nvSpPr>
          <p:cNvPr id="700" name="Make a sentence"/>
          <p:cNvSpPr txBox="1"/>
          <p:nvPr/>
        </p:nvSpPr>
        <p:spPr>
          <a:xfrm>
            <a:off x="4270880" y="6485288"/>
            <a:ext cx="476059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特别是/，/中国菜/和/糖醋鱼/都/芥兰菜/很好吃。"/>
          <p:cNvSpPr txBox="1"/>
          <p:nvPr/>
        </p:nvSpPr>
        <p:spPr>
          <a:xfrm>
            <a:off x="1569212" y="591582"/>
            <a:ext cx="1108557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特别是/，/中国菜/和/糖醋鱼/都/芥兰菜/很好吃。</a:t>
            </a:r>
          </a:p>
        </p:txBody>
      </p:sp>
      <p:sp>
        <p:nvSpPr>
          <p:cNvPr id="703" name="我/这件事/早就/了/知道。"/>
          <p:cNvSpPr txBox="1"/>
          <p:nvPr/>
        </p:nvSpPr>
        <p:spPr>
          <a:xfrm>
            <a:off x="1648714" y="1727200"/>
            <a:ext cx="594817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我/这件事/早就/了/知道。</a:t>
            </a:r>
          </a:p>
        </p:txBody>
      </p:sp>
      <p:sp>
        <p:nvSpPr>
          <p:cNvPr id="704" name="(Topic)"/>
          <p:cNvSpPr txBox="1"/>
          <p:nvPr/>
        </p:nvSpPr>
        <p:spPr>
          <a:xfrm>
            <a:off x="7709268" y="1878223"/>
            <a:ext cx="1193064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(Topic)</a:t>
            </a:r>
          </a:p>
        </p:txBody>
      </p:sp>
      <p:sp>
        <p:nvSpPr>
          <p:cNvPr id="705" name="吗/功课/做完/你/了/？"/>
          <p:cNvSpPr txBox="1"/>
          <p:nvPr/>
        </p:nvSpPr>
        <p:spPr>
          <a:xfrm>
            <a:off x="1681479" y="2857500"/>
            <a:ext cx="512064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吗/功课/做完/你/了/？</a:t>
            </a:r>
          </a:p>
        </p:txBody>
      </p:sp>
      <p:sp>
        <p:nvSpPr>
          <p:cNvPr id="706" name="正好/没空/我/的时候/来/你/找。"/>
          <p:cNvSpPr txBox="1"/>
          <p:nvPr/>
        </p:nvSpPr>
        <p:spPr>
          <a:xfrm>
            <a:off x="1638046" y="3993117"/>
            <a:ext cx="734110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正好/没空/我/的时候/来/你/找。</a:t>
            </a:r>
          </a:p>
        </p:txBody>
      </p:sp>
      <p:sp>
        <p:nvSpPr>
          <p:cNvPr id="707" name="下课/老师/说/一/就/学生/走了。"/>
          <p:cNvSpPr txBox="1"/>
          <p:nvPr/>
        </p:nvSpPr>
        <p:spPr>
          <a:xfrm>
            <a:off x="1638046" y="6157434"/>
            <a:ext cx="734110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下课/老师/说/一/就/学生/走了。</a:t>
            </a:r>
          </a:p>
        </p:txBody>
      </p:sp>
      <p:sp>
        <p:nvSpPr>
          <p:cNvPr id="708" name="(Topic)"/>
          <p:cNvSpPr txBox="1"/>
          <p:nvPr/>
        </p:nvSpPr>
        <p:spPr>
          <a:xfrm>
            <a:off x="6921868" y="3008523"/>
            <a:ext cx="1193064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(Topic)</a:t>
            </a:r>
          </a:p>
        </p:txBody>
      </p:sp>
      <p:sp>
        <p:nvSpPr>
          <p:cNvPr id="709" name="睡觉/我/回家/一/就。"/>
          <p:cNvSpPr txBox="1"/>
          <p:nvPr/>
        </p:nvSpPr>
        <p:spPr>
          <a:xfrm>
            <a:off x="1661413" y="5015467"/>
            <a:ext cx="493217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睡觉/我/回家/一/就。</a:t>
            </a:r>
          </a:p>
        </p:txBody>
      </p:sp>
      <p:sp>
        <p:nvSpPr>
          <p:cNvPr id="710" name="鸡排/咸/油/这家/又/饭馆儿/的/又。"/>
          <p:cNvSpPr txBox="1"/>
          <p:nvPr/>
        </p:nvSpPr>
        <p:spPr>
          <a:xfrm>
            <a:off x="1683511" y="7173434"/>
            <a:ext cx="803757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鸡排/咸/油/这家/又/饭馆儿/的/又。</a:t>
            </a:r>
          </a:p>
        </p:txBody>
      </p:sp>
      <p:sp>
        <p:nvSpPr>
          <p:cNvPr id="711" name="味精/吃/我/就/头痛/一。"/>
          <p:cNvSpPr txBox="1"/>
          <p:nvPr/>
        </p:nvSpPr>
        <p:spPr>
          <a:xfrm>
            <a:off x="1706879" y="8315402"/>
            <a:ext cx="562864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味精/吃/我/就/头痛/一。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06a1-fypatmu8972802.png" descr="06a1-fypatmu89728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1" y="-50"/>
            <a:ext cx="5845645" cy="4459107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门口"/>
          <p:cNvSpPr txBox="1"/>
          <p:nvPr/>
        </p:nvSpPr>
        <p:spPr>
          <a:xfrm>
            <a:off x="4210050" y="32892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门口</a:t>
            </a:r>
          </a:p>
        </p:txBody>
      </p:sp>
      <p:pic>
        <p:nvPicPr>
          <p:cNvPr id="715" name="Intl-Exchange-Student.jpg" descr="Intl-Exchange-Studen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5174" y="-12737"/>
            <a:ext cx="6830408" cy="4337308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留学生"/>
          <p:cNvSpPr txBox="1"/>
          <p:nvPr/>
        </p:nvSpPr>
        <p:spPr>
          <a:xfrm>
            <a:off x="10598150" y="3162299"/>
            <a:ext cx="2400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留学生</a:t>
            </a:r>
          </a:p>
        </p:txBody>
      </p:sp>
      <p:pic>
        <p:nvPicPr>
          <p:cNvPr id="717" name="v2-7f054a24749dc6c1adfe61d994539cef_1200x500.jpg" descr="v2-7f054a24749dc6c1adfe61d994539cef_1200x5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57406" y="5745162"/>
            <a:ext cx="6341644" cy="352855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餐巾"/>
          <p:cNvSpPr txBox="1"/>
          <p:nvPr/>
        </p:nvSpPr>
        <p:spPr>
          <a:xfrm>
            <a:off x="4210050" y="80390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餐巾</a:t>
            </a:r>
          </a:p>
        </p:txBody>
      </p:sp>
      <p:pic>
        <p:nvPicPr>
          <p:cNvPr id="719" name="701d463d3586c27cf992ab38145ade30.jpg" descr="701d463d3586c27cf992ab38145ade3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6574" y="5114069"/>
            <a:ext cx="4229464" cy="4235971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流口水"/>
          <p:cNvSpPr txBox="1"/>
          <p:nvPr/>
        </p:nvSpPr>
        <p:spPr>
          <a:xfrm>
            <a:off x="10598150" y="8496299"/>
            <a:ext cx="240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流口水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4" grpId="1"/>
      <p:bldP build="whole" bldLvl="1" animBg="1" rev="0" advAuto="0" spid="715" grpId="2"/>
      <p:bldP build="whole" bldLvl="1" animBg="1" rev="0" advAuto="0" spid="720" grpId="7"/>
      <p:bldP build="whole" bldLvl="1" animBg="1" rev="0" advAuto="0" spid="719" grpId="6"/>
      <p:bldP build="whole" bldLvl="1" animBg="1" rev="0" advAuto="0" spid="717" grpId="4"/>
      <p:bldP build="whole" bldLvl="1" animBg="1" rev="0" advAuto="0" spid="718" grpId="5"/>
      <p:bldP build="whole" bldLvl="1" animBg="1" rev="0" advAuto="0" spid="716" grpId="3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十二点了，我们去吃中国菜吧！"/>
          <p:cNvSpPr txBox="1"/>
          <p:nvPr/>
        </p:nvSpPr>
        <p:spPr>
          <a:xfrm>
            <a:off x="2165349" y="1562100"/>
            <a:ext cx="900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十二点了，我们去吃中国菜吧！</a:t>
            </a:r>
          </a:p>
        </p:txBody>
      </p:sp>
      <p:pic>
        <p:nvPicPr>
          <p:cNvPr id="723" name="good-idea-concept-vector-illustration-260nw-253653196.jpg.jp2" descr="good-idea-concept-vector-illustration-260nw-253653196.jpg.jp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1957"/>
          <a:stretch>
            <a:fillRect/>
          </a:stretch>
        </p:blipFill>
        <p:spPr>
          <a:xfrm>
            <a:off x="205978" y="2942828"/>
            <a:ext cx="4079450" cy="3867939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好主意！我正好也想吃中国菜。"/>
          <p:cNvSpPr txBox="1"/>
          <p:nvPr/>
        </p:nvSpPr>
        <p:spPr>
          <a:xfrm>
            <a:off x="2061567" y="7607300"/>
            <a:ext cx="9512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好</a:t>
            </a:r>
            <a:r>
              <a:rPr sz="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主意</a:t>
            </a:r>
            <a:r>
              <a:t>！我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正好</a:t>
            </a:r>
            <a:r>
              <a:t>也想吃中国菜。</a:t>
            </a:r>
          </a:p>
        </p:txBody>
      </p:sp>
      <p:sp>
        <p:nvSpPr>
          <p:cNvPr id="725" name="At the same moment,…"/>
          <p:cNvSpPr txBox="1"/>
          <p:nvPr/>
        </p:nvSpPr>
        <p:spPr>
          <a:xfrm>
            <a:off x="4961400" y="4159715"/>
            <a:ext cx="7501599" cy="123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At the same moment, </a:t>
            </a:r>
          </a:p>
          <a:p>
            <a:pPr>
              <a:defRPr sz="3700"/>
            </a:pPr>
            <a:r>
              <a:t>I want to eat Chinese food either.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5" grpId="2"/>
      <p:bldP build="whole" bldLvl="1" animBg="1" rev="0" advAuto="0" spid="724" grpId="3"/>
      <p:bldP build="whole" bldLvl="1" animBg="1" rev="0" advAuto="0" spid="72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CE55A8BD0EFCw641h410.jpeg" descr="CE55A8BD0EFCw641h4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9" y="1351210"/>
            <a:ext cx="5440731" cy="3482068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中国菜在每个地方都有不同的味道"/>
          <p:cNvSpPr txBox="1"/>
          <p:nvPr/>
        </p:nvSpPr>
        <p:spPr>
          <a:xfrm>
            <a:off x="1400454" y="114299"/>
            <a:ext cx="1020389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 中国菜在每个地方都有不同的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味道</a:t>
            </a:r>
          </a:p>
        </p:txBody>
      </p:sp>
      <p:sp>
        <p:nvSpPr>
          <p:cNvPr id="729" name="麻婆豆腐"/>
          <p:cNvSpPr txBox="1"/>
          <p:nvPr/>
        </p:nvSpPr>
        <p:spPr>
          <a:xfrm>
            <a:off x="2990850" y="3898900"/>
            <a:ext cx="2552701" cy="952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麻婆豆腐</a:t>
            </a:r>
          </a:p>
        </p:txBody>
      </p:sp>
      <p:sp>
        <p:nvSpPr>
          <p:cNvPr id="730" name="四川菜"/>
          <p:cNvSpPr txBox="1"/>
          <p:nvPr/>
        </p:nvSpPr>
        <p:spPr>
          <a:xfrm>
            <a:off x="-6350" y="13398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四川菜</a:t>
            </a:r>
          </a:p>
        </p:txBody>
      </p:sp>
      <p:pic>
        <p:nvPicPr>
          <p:cNvPr id="731" name="1c15e520ba4beb97c2c8033c98443e1a10ddf02f.jpg" descr="1c15e520ba4beb97c2c8033c98443e1a10ddf02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9212" y="1278235"/>
            <a:ext cx="6077135" cy="3420559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湖南菜"/>
          <p:cNvSpPr txBox="1"/>
          <p:nvPr/>
        </p:nvSpPr>
        <p:spPr>
          <a:xfrm>
            <a:off x="5975350" y="12255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湖南菜</a:t>
            </a:r>
          </a:p>
        </p:txBody>
      </p:sp>
      <p:sp>
        <p:nvSpPr>
          <p:cNvPr id="733" name="剁椒鱼头"/>
          <p:cNvSpPr txBox="1"/>
          <p:nvPr/>
        </p:nvSpPr>
        <p:spPr>
          <a:xfrm>
            <a:off x="9556750" y="3784600"/>
            <a:ext cx="2552701" cy="952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剁椒鱼头</a:t>
            </a:r>
          </a:p>
        </p:txBody>
      </p:sp>
      <p:pic>
        <p:nvPicPr>
          <p:cNvPr id="734" name="5c45-hvntnkp7122973.jpg" descr="5c45-hvntnkp712297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9900" y="4834028"/>
            <a:ext cx="6985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广州菜"/>
          <p:cNvSpPr txBox="1"/>
          <p:nvPr/>
        </p:nvSpPr>
        <p:spPr>
          <a:xfrm>
            <a:off x="8142429" y="84137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广州菜</a:t>
            </a:r>
          </a:p>
        </p:txBody>
      </p:sp>
      <p:sp>
        <p:nvSpPr>
          <p:cNvPr id="736" name="箭頭"/>
          <p:cNvSpPr/>
          <p:nvPr/>
        </p:nvSpPr>
        <p:spPr>
          <a:xfrm>
            <a:off x="1930400" y="6434228"/>
            <a:ext cx="1270000" cy="569822"/>
          </a:xfrm>
          <a:prstGeom prst="rightArrow">
            <a:avLst>
              <a:gd name="adj1" fmla="val 32000"/>
              <a:gd name="adj2" fmla="val 14264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7" name="清淡"/>
          <p:cNvSpPr txBox="1"/>
          <p:nvPr/>
        </p:nvSpPr>
        <p:spPr>
          <a:xfrm>
            <a:off x="488949" y="6223839"/>
            <a:ext cx="1384301" cy="990601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清淡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9" grpId="2"/>
      <p:bldP build="whole" bldLvl="1" animBg="1" rev="0" advAuto="0" spid="732" grpId="6"/>
      <p:bldP build="whole" bldLvl="1" animBg="1" rev="0" advAuto="0" spid="730" grpId="3"/>
      <p:bldP build="whole" bldLvl="1" animBg="1" rev="0" advAuto="0" spid="727" grpId="1"/>
      <p:bldP build="whole" bldLvl="1" animBg="1" rev="0" advAuto="0" spid="735" grpId="8"/>
      <p:bldP build="whole" bldLvl="1" animBg="1" rev="0" advAuto="0" spid="734" grpId="7"/>
      <p:bldP build="whole" bldLvl="1" animBg="1" rev="0" advAuto="0" spid="733" grpId="5"/>
      <p:bldP build="whole" bldLvl="1" animBg="1" rev="0" advAuto="0" spid="731" grpId="4"/>
      <p:bldP build="whole" bldLvl="1" animBg="1" rev="0" advAuto="0" spid="737" grpId="10"/>
      <p:bldP build="whole" bldLvl="1" animBg="1" rev="0" advAuto="0" spid="736" grpId="9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DSC09714.jpg" descr="DSC097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09" y="2718163"/>
            <a:ext cx="6479962" cy="4317274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上海菜"/>
          <p:cNvSpPr txBox="1"/>
          <p:nvPr/>
        </p:nvSpPr>
        <p:spPr>
          <a:xfrm>
            <a:off x="12699" y="2717799"/>
            <a:ext cx="1905001" cy="939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上海菜</a:t>
            </a:r>
          </a:p>
        </p:txBody>
      </p:sp>
      <p:sp>
        <p:nvSpPr>
          <p:cNvPr id="741" name="汤包"/>
          <p:cNvSpPr txBox="1"/>
          <p:nvPr/>
        </p:nvSpPr>
        <p:spPr>
          <a:xfrm>
            <a:off x="4895850" y="5899149"/>
            <a:ext cx="1612901" cy="115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汤包</a:t>
            </a:r>
          </a:p>
        </p:txBody>
      </p:sp>
      <p:pic>
        <p:nvPicPr>
          <p:cNvPr id="742" name="large_b6109b84fe0596c6.jpg" descr="large_b6109b84fe0596c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758" y="2680888"/>
            <a:ext cx="6114392" cy="4585795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素菜…"/>
          <p:cNvSpPr txBox="1"/>
          <p:nvPr/>
        </p:nvSpPr>
        <p:spPr>
          <a:xfrm>
            <a:off x="11230597" y="5930259"/>
            <a:ext cx="1821206" cy="1626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素菜</a:t>
            </a:r>
          </a:p>
          <a:p>
            <a:pPr algn="l">
              <a:defRPr sz="3100"/>
            </a:pPr>
            <a:r>
              <a:t>  sù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3" grpId="3"/>
      <p:bldP build="whole" bldLvl="1" animBg="1" rev="0" advAuto="0" spid="741" grpId="1"/>
      <p:bldP build="whole" bldLvl="1" animBg="1" rev="0" advAuto="0" spid="740" grpId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he Emphatic 是"/>
          <p:cNvSpPr txBox="1"/>
          <p:nvPr/>
        </p:nvSpPr>
        <p:spPr>
          <a:xfrm>
            <a:off x="-89155" y="12699"/>
            <a:ext cx="5791709" cy="1079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46" name="B：学校宿舍很方便。"/>
          <p:cNvSpPr txBox="1"/>
          <p:nvPr/>
        </p:nvSpPr>
        <p:spPr>
          <a:xfrm>
            <a:off x="2037791" y="3597709"/>
            <a:ext cx="59066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B：学校宿舍很方便。</a:t>
            </a:r>
          </a:p>
        </p:txBody>
      </p:sp>
      <p:sp>
        <p:nvSpPr>
          <p:cNvPr id="747" name="C：学校宿舍是很方便，离学校不远，走路两分钟就到了。"/>
          <p:cNvSpPr txBox="1"/>
          <p:nvPr/>
        </p:nvSpPr>
        <p:spPr>
          <a:xfrm>
            <a:off x="2001997" y="5363442"/>
            <a:ext cx="9000806" cy="1795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700"/>
            </a:pPr>
            <a:r>
              <a:t>C：学校宿舍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是</a:t>
            </a:r>
            <a:r>
              <a:t>很方便，离学校不远，走路两分钟就到了。</a:t>
            </a:r>
          </a:p>
        </p:txBody>
      </p:sp>
      <p:sp>
        <p:nvSpPr>
          <p:cNvPr id="748" name="A：学校宿舍方便吗？"/>
          <p:cNvSpPr txBox="1"/>
          <p:nvPr/>
        </p:nvSpPr>
        <p:spPr>
          <a:xfrm>
            <a:off x="2043461" y="1831974"/>
            <a:ext cx="58952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A：学校宿舍方便吗？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6" grpId="1"/>
      <p:bldP build="whole" bldLvl="1" animBg="1" rev="0" advAuto="0" spid="747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he Emphatic 是"/>
          <p:cNvSpPr txBox="1"/>
          <p:nvPr/>
        </p:nvSpPr>
        <p:spPr>
          <a:xfrm>
            <a:off x="-89155" y="12699"/>
            <a:ext cx="5791709" cy="1079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51" name="Used before adjectives and verb"/>
          <p:cNvSpPr txBox="1"/>
          <p:nvPr/>
        </p:nvSpPr>
        <p:spPr>
          <a:xfrm>
            <a:off x="5835300" y="374746"/>
            <a:ext cx="6947600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Used before adjectives and verb</a:t>
            </a:r>
          </a:p>
        </p:txBody>
      </p:sp>
      <p:sp>
        <p:nvSpPr>
          <p:cNvPr id="752" name="A：我们的房间不大。"/>
          <p:cNvSpPr txBox="1"/>
          <p:nvPr/>
        </p:nvSpPr>
        <p:spPr>
          <a:xfrm>
            <a:off x="62261" y="1755774"/>
            <a:ext cx="58952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A：我们的房间不大。</a:t>
            </a:r>
          </a:p>
        </p:txBody>
      </p:sp>
      <p:sp>
        <p:nvSpPr>
          <p:cNvPr id="753" name="B：我们的房间是不大，只能住两个人。"/>
          <p:cNvSpPr txBox="1"/>
          <p:nvPr/>
        </p:nvSpPr>
        <p:spPr>
          <a:xfrm>
            <a:off x="56591" y="3359149"/>
            <a:ext cx="106818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B：我们的房间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是</a:t>
            </a:r>
            <a:r>
              <a:t>不大，只能住两个人。</a:t>
            </a:r>
          </a:p>
        </p:txBody>
      </p:sp>
      <p:sp>
        <p:nvSpPr>
          <p:cNvPr id="754" name="To confirm someone saying"/>
          <p:cNvSpPr txBox="1"/>
          <p:nvPr/>
        </p:nvSpPr>
        <p:spPr>
          <a:xfrm>
            <a:off x="5891587" y="1106143"/>
            <a:ext cx="56158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To confirm someone saying</a:t>
            </a:r>
          </a:p>
        </p:txBody>
      </p:sp>
      <p:grpSp>
        <p:nvGrpSpPr>
          <p:cNvPr id="757" name="群組"/>
          <p:cNvGrpSpPr/>
          <p:nvPr/>
        </p:nvGrpSpPr>
        <p:grpSpPr>
          <a:xfrm>
            <a:off x="6277864" y="3903320"/>
            <a:ext cx="4462272" cy="955807"/>
            <a:chOff x="0" y="0"/>
            <a:chExt cx="4462271" cy="955806"/>
          </a:xfrm>
        </p:grpSpPr>
        <p:sp>
          <p:nvSpPr>
            <p:cNvPr id="755" name="__________________________"/>
            <p:cNvSpPr txBox="1"/>
            <p:nvPr/>
          </p:nvSpPr>
          <p:spPr>
            <a:xfrm>
              <a:off x="27686" y="0"/>
              <a:ext cx="4076701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__________________________</a:t>
              </a:r>
            </a:p>
          </p:txBody>
        </p:sp>
        <p:sp>
          <p:nvSpPr>
            <p:cNvPr id="756" name="Give some additional thing"/>
            <p:cNvSpPr txBox="1"/>
            <p:nvPr/>
          </p:nvSpPr>
          <p:spPr>
            <a:xfrm>
              <a:off x="0" y="445052"/>
              <a:ext cx="4462273" cy="510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/>
              </a:lvl1pPr>
            </a:lstStyle>
            <a:p>
              <a:pPr/>
              <a:r>
                <a:t>Give some additional thing</a:t>
              </a:r>
            </a:p>
          </p:txBody>
        </p:sp>
      </p:grpSp>
      <p:pic>
        <p:nvPicPr>
          <p:cNvPr id="758" name="109fd0a2-5a6a-3830-d3cc-8c3f12a1bc95.png" descr="109fd0a2-5a6a-3830-d3cc-8c3f12a1bc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324" y="5238629"/>
            <a:ext cx="6182352" cy="4327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7" grpId="2"/>
      <p:bldP build="whole" bldLvl="1" animBg="1" rev="0" advAuto="0" spid="7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味道…"/>
          <p:cNvSpPr txBox="1"/>
          <p:nvPr/>
        </p:nvSpPr>
        <p:spPr>
          <a:xfrm>
            <a:off x="-11121" y="143824"/>
            <a:ext cx="2718055" cy="2160649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FFFF"/>
                </a:solidFill>
              </a:defRPr>
            </a:pPr>
            <a:r>
              <a:t>味道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wèidào</a:t>
            </a:r>
          </a:p>
        </p:txBody>
      </p:sp>
      <p:pic>
        <p:nvPicPr>
          <p:cNvPr id="18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2930" y="143824"/>
            <a:ext cx="2131968" cy="216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large_85c93040a3940235.jpg" descr="large_85c93040a3940235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3123"/>
          <a:stretch>
            <a:fillRect/>
          </a:stretch>
        </p:blipFill>
        <p:spPr>
          <a:xfrm>
            <a:off x="3631803" y="3534100"/>
            <a:ext cx="6114947" cy="444293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牛肉面的味道怎么样？"/>
          <p:cNvSpPr txBox="1"/>
          <p:nvPr/>
        </p:nvSpPr>
        <p:spPr>
          <a:xfrm>
            <a:off x="3549649" y="2463800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牛肉面的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味道</a:t>
            </a:r>
            <a:r>
              <a:t>怎么样？</a:t>
            </a:r>
          </a:p>
        </p:txBody>
      </p:sp>
      <p:sp>
        <p:nvSpPr>
          <p:cNvPr id="188" name="牛肉面的味道很香。"/>
          <p:cNvSpPr txBox="1"/>
          <p:nvPr/>
        </p:nvSpPr>
        <p:spPr>
          <a:xfrm>
            <a:off x="3867149" y="83439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牛肉面的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味道</a:t>
            </a:r>
            <a:r>
              <a:t>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香</a:t>
            </a:r>
            <a:r>
              <a:t>。</a:t>
            </a:r>
          </a:p>
        </p:txBody>
      </p:sp>
      <p:sp>
        <p:nvSpPr>
          <p:cNvPr id="189" name="香…"/>
          <p:cNvSpPr txBox="1"/>
          <p:nvPr/>
        </p:nvSpPr>
        <p:spPr>
          <a:xfrm>
            <a:off x="2053424" y="4609275"/>
            <a:ext cx="1201752" cy="175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700"/>
            </a:pPr>
            <a:r>
              <a:t>香</a:t>
            </a:r>
          </a:p>
          <a:p>
            <a:pPr>
              <a:defRPr sz="3000"/>
            </a:pPr>
            <a:r>
              <a:t>xiāng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3"/>
      <p:bldP build="whole" bldLvl="1" animBg="1" rev="0" advAuto="0" spid="187" grpId="2"/>
      <p:bldP build="whole" bldLvl="1" animBg="1" rev="0" advAuto="0" spid="188" grpId="4"/>
      <p:bldP build="whole" bldLvl="1" animBg="1" rev="0" advAuto="0" spid="186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he Emphatic 是"/>
          <p:cNvSpPr txBox="1"/>
          <p:nvPr/>
        </p:nvSpPr>
        <p:spPr>
          <a:xfrm>
            <a:off x="-89155" y="12699"/>
            <a:ext cx="5791709" cy="1079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61" name="A：老师给的作业很容易。"/>
          <p:cNvSpPr txBox="1"/>
          <p:nvPr/>
        </p:nvSpPr>
        <p:spPr>
          <a:xfrm>
            <a:off x="1004061" y="6635750"/>
            <a:ext cx="7237477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A：老师给的作业很容易。</a:t>
            </a:r>
          </a:p>
        </p:txBody>
      </p:sp>
      <p:sp>
        <p:nvSpPr>
          <p:cNvPr id="762" name="B：老师给的作业是很容易，我十五分钟就写完了。"/>
          <p:cNvSpPr txBox="1"/>
          <p:nvPr/>
        </p:nvSpPr>
        <p:spPr>
          <a:xfrm>
            <a:off x="720210" y="7770277"/>
            <a:ext cx="10980180" cy="176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/>
            </a:pPr>
            <a:r>
              <a:t>B：老师给的作业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是</a:t>
            </a:r>
            <a:r>
              <a:t>很容易，我十五分钟就写完了。</a:t>
            </a:r>
          </a:p>
        </p:txBody>
      </p:sp>
      <p:pic>
        <p:nvPicPr>
          <p:cNvPr id="763" name="20190608002115_c7e19a7d68686b0ebe52ca0d58f85338_1.jpeg" descr="20190608002115_c7e19a7d68686b0ebe52ca0d58f85338_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2263775"/>
            <a:ext cx="6350000" cy="4216400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十五分钟写完"/>
          <p:cNvSpPr txBox="1"/>
          <p:nvPr/>
        </p:nvSpPr>
        <p:spPr>
          <a:xfrm>
            <a:off x="4060050" y="1130300"/>
            <a:ext cx="40211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 十五分钟写完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2" grpId="2"/>
      <p:bldP build="whole" bldLvl="1" animBg="1" rev="0" advAuto="0" spid="76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he Emphatic 是"/>
          <p:cNvSpPr txBox="1"/>
          <p:nvPr/>
        </p:nvSpPr>
        <p:spPr>
          <a:xfrm>
            <a:off x="-89155" y="12699"/>
            <a:ext cx="5791709" cy="1079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67" name="A：这间饭馆儿的菜很地道。"/>
          <p:cNvSpPr txBox="1"/>
          <p:nvPr/>
        </p:nvSpPr>
        <p:spPr>
          <a:xfrm>
            <a:off x="1343310" y="6728254"/>
            <a:ext cx="70415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A：这间饭馆儿的菜很地道。</a:t>
            </a:r>
          </a:p>
        </p:txBody>
      </p:sp>
      <p:pic>
        <p:nvPicPr>
          <p:cNvPr id="768" name="1515221155-4235284358_l.jpg" descr="1515221155-4235284358_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13" y="1438617"/>
            <a:ext cx="6331394" cy="4748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bank-20clipart-bag-money-coins-clip-art-2292306.jpg" descr="bank-20clipart-bag-money-coins-clip-art-22923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5486" y="2424768"/>
            <a:ext cx="5924773" cy="351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贵"/>
          <p:cNvSpPr txBox="1"/>
          <p:nvPr/>
        </p:nvSpPr>
        <p:spPr>
          <a:xfrm>
            <a:off x="8153399" y="1765300"/>
            <a:ext cx="9144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/>
            </a:lvl1pPr>
          </a:lstStyle>
          <a:p>
            <a:pPr/>
            <a:r>
              <a:t>贵</a:t>
            </a:r>
          </a:p>
        </p:txBody>
      </p:sp>
      <p:grpSp>
        <p:nvGrpSpPr>
          <p:cNvPr id="773" name="群組"/>
          <p:cNvGrpSpPr/>
          <p:nvPr/>
        </p:nvGrpSpPr>
        <p:grpSpPr>
          <a:xfrm>
            <a:off x="1335146" y="7962900"/>
            <a:ext cx="10874655" cy="1308556"/>
            <a:chOff x="0" y="0"/>
            <a:chExt cx="10874654" cy="1308555"/>
          </a:xfrm>
        </p:grpSpPr>
        <p:sp>
          <p:nvSpPr>
            <p:cNvPr id="771" name="B：这间饭馆儿的菜是很地道，可是太贵了。"/>
            <p:cNvSpPr txBox="1"/>
            <p:nvPr/>
          </p:nvSpPr>
          <p:spPr>
            <a:xfrm>
              <a:off x="0" y="0"/>
              <a:ext cx="10874655" cy="876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300"/>
              </a:pPr>
              <a:r>
                <a:t>B：这间饭馆儿的菜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是</a:t>
              </a:r>
              <a:r>
                <a:t>很地道，可是太贵了。</a:t>
              </a:r>
            </a:p>
          </p:txBody>
        </p:sp>
        <p:sp>
          <p:nvSpPr>
            <p:cNvPr id="772" name="But"/>
            <p:cNvSpPr txBox="1"/>
            <p:nvPr/>
          </p:nvSpPr>
          <p:spPr>
            <a:xfrm>
              <a:off x="7734127" y="723444"/>
              <a:ext cx="784454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But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3" grpId="2"/>
      <p:bldP build="whole" bldLvl="1" animBg="1" rev="0" advAuto="0" spid="770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he Emphatic 是"/>
          <p:cNvSpPr txBox="1"/>
          <p:nvPr/>
        </p:nvSpPr>
        <p:spPr>
          <a:xfrm>
            <a:off x="-89155" y="12699"/>
            <a:ext cx="5791709" cy="10795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76" name="A：四川菜好吃！"/>
          <p:cNvSpPr txBox="1"/>
          <p:nvPr/>
        </p:nvSpPr>
        <p:spPr>
          <a:xfrm>
            <a:off x="2068861" y="1568449"/>
            <a:ext cx="47014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A：四川菜好吃！</a:t>
            </a:r>
          </a:p>
        </p:txBody>
      </p:sp>
      <p:pic>
        <p:nvPicPr>
          <p:cNvPr id="777" name="CE55A8BD0EFCw641h410.jpeg" descr="CE55A8BD0EFCw641h4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72" y="5571364"/>
            <a:ext cx="6060456" cy="3878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TB2yAHzbB8kpuFjSspeXXc7IpXa_!!1-travel.gif" descr="TB2yAHzbB8kpuFjSspeXXc7IpXa_!!1-travel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0337" y="514350"/>
            <a:ext cx="3048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6c0e1a250d6bdf2f7d7c0dfecef6331f.jpg" descr="6c0e1a250d6bdf2f7d7c0dfecef6331f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6837" y="5571364"/>
            <a:ext cx="3438557" cy="38786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2" name="群組"/>
          <p:cNvGrpSpPr/>
          <p:nvPr/>
        </p:nvGrpSpPr>
        <p:grpSpPr>
          <a:xfrm>
            <a:off x="1917141" y="3676649"/>
            <a:ext cx="8891119" cy="1492707"/>
            <a:chOff x="0" y="0"/>
            <a:chExt cx="8891117" cy="1492705"/>
          </a:xfrm>
        </p:grpSpPr>
        <p:sp>
          <p:nvSpPr>
            <p:cNvPr id="780" name="B：四川菜是好吃，只是太辣了！"/>
            <p:cNvSpPr txBox="1"/>
            <p:nvPr/>
          </p:nvSpPr>
          <p:spPr>
            <a:xfrm>
              <a:off x="0" y="0"/>
              <a:ext cx="8891118" cy="93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700"/>
              </a:pPr>
              <a:r>
                <a:t>B：四川菜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是</a:t>
              </a:r>
              <a:r>
                <a:t>好吃，只是太辣了！</a:t>
              </a:r>
            </a:p>
          </p:txBody>
        </p:sp>
        <p:sp>
          <p:nvSpPr>
            <p:cNvPr id="781" name="But"/>
            <p:cNvSpPr txBox="1"/>
            <p:nvPr/>
          </p:nvSpPr>
          <p:spPr>
            <a:xfrm>
              <a:off x="5488431" y="907594"/>
              <a:ext cx="784455" cy="585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But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2" grpId="3"/>
      <p:bldP build="whole" bldLvl="1" animBg="1" rev="0" advAuto="0" spid="779" grpId="2"/>
      <p:bldP build="whole" bldLvl="1" animBg="1" rev="0" advAuto="0" spid="776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he Emphatic 是"/>
          <p:cNvSpPr txBox="1"/>
          <p:nvPr/>
        </p:nvSpPr>
        <p:spPr>
          <a:xfrm>
            <a:off x="2682087" y="2724149"/>
            <a:ext cx="8682026" cy="15748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FFFFFF"/>
                </a:solidFill>
              </a:defRPr>
            </a:lvl1pPr>
          </a:lstStyle>
          <a:p>
            <a:pPr/>
            <a:r>
              <a:t>The Emphatic 是 </a:t>
            </a:r>
          </a:p>
        </p:txBody>
      </p:sp>
      <p:sp>
        <p:nvSpPr>
          <p:cNvPr id="785" name="请造句"/>
          <p:cNvSpPr txBox="1"/>
          <p:nvPr/>
        </p:nvSpPr>
        <p:spPr>
          <a:xfrm>
            <a:off x="5708650" y="4730750"/>
            <a:ext cx="262890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请造句</a:t>
            </a:r>
          </a:p>
        </p:txBody>
      </p:sp>
      <p:sp>
        <p:nvSpPr>
          <p:cNvPr id="786" name="Make a sentence"/>
          <p:cNvSpPr txBox="1"/>
          <p:nvPr/>
        </p:nvSpPr>
        <p:spPr>
          <a:xfrm>
            <a:off x="4849304" y="6302331"/>
            <a:ext cx="4347592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A不如B"/>
          <p:cNvSpPr txBox="1"/>
          <p:nvPr/>
        </p:nvSpPr>
        <p:spPr>
          <a:xfrm>
            <a:off x="421519" y="888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sp>
        <p:nvSpPr>
          <p:cNvPr id="789" name="Use tip:不如 means more or less the…"/>
          <p:cNvSpPr txBox="1"/>
          <p:nvPr/>
        </p:nvSpPr>
        <p:spPr>
          <a:xfrm>
            <a:off x="3601592" y="153039"/>
            <a:ext cx="8468615" cy="123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t>Use tip: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 </a:t>
            </a:r>
            <a:r>
              <a:t>means more or less the </a:t>
            </a:r>
          </a:p>
          <a:p>
            <a:pPr>
              <a:defRPr sz="3100"/>
            </a:pPr>
            <a:r>
              <a:t>same thing as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没有 </a:t>
            </a:r>
            <a:r>
              <a:t>in comparative sentence.</a:t>
            </a:r>
          </a:p>
        </p:txBody>
      </p:sp>
      <p:pic>
        <p:nvPicPr>
          <p:cNvPr id="790" name="9a2d0873-c204-462c-9d2b-55498c4844fb.jpg" descr="9a2d0873-c204-462c-9d2b-55498c4844f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45" y="2572082"/>
            <a:ext cx="6300674" cy="3654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長距離與短距離跑步大解析-1.jpg" descr="長距離與短距離跑步大解析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1281" y="2572082"/>
            <a:ext cx="5786119" cy="3654391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我跑得很快"/>
          <p:cNvSpPr txBox="1"/>
          <p:nvPr/>
        </p:nvSpPr>
        <p:spPr>
          <a:xfrm>
            <a:off x="1709482" y="1689100"/>
            <a:ext cx="2971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我跑得很快</a:t>
            </a:r>
          </a:p>
        </p:txBody>
      </p:sp>
      <p:sp>
        <p:nvSpPr>
          <p:cNvPr id="793" name="弟弟跑得更快"/>
          <p:cNvSpPr txBox="1"/>
          <p:nvPr/>
        </p:nvSpPr>
        <p:spPr>
          <a:xfrm>
            <a:off x="7829550" y="1689100"/>
            <a:ext cx="3543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弟弟跑得更快</a:t>
            </a:r>
          </a:p>
        </p:txBody>
      </p:sp>
      <p:sp>
        <p:nvSpPr>
          <p:cNvPr id="794" name="I’m not faster than 弟弟"/>
          <p:cNvSpPr txBox="1"/>
          <p:nvPr/>
        </p:nvSpPr>
        <p:spPr>
          <a:xfrm>
            <a:off x="4136428" y="6267449"/>
            <a:ext cx="47319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I’m not faster than 弟弟</a:t>
            </a:r>
          </a:p>
        </p:txBody>
      </p:sp>
      <p:sp>
        <p:nvSpPr>
          <p:cNvPr id="795" name="我跑的没有弟弟快。"/>
          <p:cNvSpPr txBox="1"/>
          <p:nvPr/>
        </p:nvSpPr>
        <p:spPr>
          <a:xfrm>
            <a:off x="3359149" y="696595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我跑的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</a:t>
            </a:r>
            <a:r>
              <a:t>弟弟快。</a:t>
            </a:r>
          </a:p>
        </p:txBody>
      </p:sp>
      <p:sp>
        <p:nvSpPr>
          <p:cNvPr id="796" name="我跑的不如弟弟快。"/>
          <p:cNvSpPr txBox="1"/>
          <p:nvPr/>
        </p:nvSpPr>
        <p:spPr>
          <a:xfrm>
            <a:off x="3359149" y="814705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我跑的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弟弟快。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6" grpId="2"/>
      <p:bldP build="whole" bldLvl="1" animBg="1" rev="0" advAuto="0" spid="795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A不如B"/>
          <p:cNvSpPr txBox="1"/>
          <p:nvPr/>
        </p:nvSpPr>
        <p:spPr>
          <a:xfrm>
            <a:off x="65919" y="1015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pic>
        <p:nvPicPr>
          <p:cNvPr id="799" name="041a3e55991643efb14dbcc587c3eae1.jpeg" descr="041a3e55991643efb14dbcc587c3ea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5598" y="2053679"/>
            <a:ext cx="3810912" cy="5081215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哥哥"/>
          <p:cNvSpPr txBox="1"/>
          <p:nvPr/>
        </p:nvSpPr>
        <p:spPr>
          <a:xfrm>
            <a:off x="5060950" y="2044699"/>
            <a:ext cx="10541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哥哥</a:t>
            </a:r>
          </a:p>
        </p:txBody>
      </p:sp>
      <p:sp>
        <p:nvSpPr>
          <p:cNvPr id="801" name="弟弟"/>
          <p:cNvSpPr txBox="1"/>
          <p:nvPr/>
        </p:nvSpPr>
        <p:spPr>
          <a:xfrm>
            <a:off x="6229350" y="2819399"/>
            <a:ext cx="10541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弟弟</a:t>
            </a:r>
          </a:p>
        </p:txBody>
      </p:sp>
      <p:sp>
        <p:nvSpPr>
          <p:cNvPr id="802" name="哥哥比较高。"/>
          <p:cNvSpPr txBox="1"/>
          <p:nvPr/>
        </p:nvSpPr>
        <p:spPr>
          <a:xfrm>
            <a:off x="4331304" y="774700"/>
            <a:ext cx="392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哥哥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比较</a:t>
            </a:r>
            <a:r>
              <a:t>高。</a:t>
            </a:r>
          </a:p>
        </p:txBody>
      </p:sp>
      <p:sp>
        <p:nvSpPr>
          <p:cNvPr id="803" name="弟弟不如哥哥高。"/>
          <p:cNvSpPr txBox="1"/>
          <p:nvPr/>
        </p:nvSpPr>
        <p:spPr>
          <a:xfrm>
            <a:off x="2832704" y="7429499"/>
            <a:ext cx="66167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弟弟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哥哥高。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3" grpId="2"/>
      <p:bldP build="whole" bldLvl="1" animBg="1" rev="0" advAuto="0" spid="802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CE55A8BD0EFCw641h410.jpeg" descr="CE55A8BD0EFCw641h4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09" y="2456110"/>
            <a:ext cx="5440731" cy="3482068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A不如B"/>
          <p:cNvSpPr txBox="1"/>
          <p:nvPr/>
        </p:nvSpPr>
        <p:spPr>
          <a:xfrm>
            <a:off x="-10281" y="1396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pic>
        <p:nvPicPr>
          <p:cNvPr id="807" name="1c15e520ba4beb97c2c8033c98443e1a10ddf02f.jpg" descr="1c15e520ba4beb97c2c8033c98443e1a10ddf02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8312" y="2486864"/>
            <a:ext cx="6077135" cy="3420560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四川菜"/>
          <p:cNvSpPr txBox="1"/>
          <p:nvPr/>
        </p:nvSpPr>
        <p:spPr>
          <a:xfrm>
            <a:off x="4337050" y="24447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四川菜</a:t>
            </a:r>
          </a:p>
        </p:txBody>
      </p:sp>
      <p:sp>
        <p:nvSpPr>
          <p:cNvPr id="809" name="湖南菜"/>
          <p:cNvSpPr txBox="1"/>
          <p:nvPr/>
        </p:nvSpPr>
        <p:spPr>
          <a:xfrm>
            <a:off x="10725150" y="2444750"/>
            <a:ext cx="1790701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湖南菜</a:t>
            </a:r>
          </a:p>
        </p:txBody>
      </p:sp>
      <p:sp>
        <p:nvSpPr>
          <p:cNvPr id="810" name="湖南菜比四川菜辣。"/>
          <p:cNvSpPr txBox="1"/>
          <p:nvPr/>
        </p:nvSpPr>
        <p:spPr>
          <a:xfrm>
            <a:off x="3644899" y="1282700"/>
            <a:ext cx="61722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湖南菜比四川菜辣。</a:t>
            </a:r>
          </a:p>
        </p:txBody>
      </p:sp>
      <p:sp>
        <p:nvSpPr>
          <p:cNvPr id="811" name="四川菜不如湖南菜辣。"/>
          <p:cNvSpPr txBox="1"/>
          <p:nvPr/>
        </p:nvSpPr>
        <p:spPr>
          <a:xfrm>
            <a:off x="3079750" y="7112000"/>
            <a:ext cx="68453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四川菜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湖南菜辣。</a:t>
            </a:r>
          </a:p>
        </p:txBody>
      </p:sp>
      <p:sp>
        <p:nvSpPr>
          <p:cNvPr id="812" name="辣"/>
          <p:cNvSpPr txBox="1"/>
          <p:nvPr/>
        </p:nvSpPr>
        <p:spPr>
          <a:xfrm>
            <a:off x="5283200" y="4965699"/>
            <a:ext cx="787400" cy="104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辣</a:t>
            </a:r>
          </a:p>
        </p:txBody>
      </p:sp>
      <p:sp>
        <p:nvSpPr>
          <p:cNvPr id="813" name="辣"/>
          <p:cNvSpPr txBox="1"/>
          <p:nvPr/>
        </p:nvSpPr>
        <p:spPr>
          <a:xfrm>
            <a:off x="11696700" y="4838699"/>
            <a:ext cx="787401" cy="104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辣</a:t>
            </a:r>
          </a:p>
        </p:txBody>
      </p:sp>
      <p:sp>
        <p:nvSpPr>
          <p:cNvPr id="814" name="辣"/>
          <p:cNvSpPr txBox="1"/>
          <p:nvPr/>
        </p:nvSpPr>
        <p:spPr>
          <a:xfrm>
            <a:off x="10909300" y="4838699"/>
            <a:ext cx="787401" cy="104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0" grpId="1"/>
      <p:bldP build="whole" bldLvl="1" animBg="1" rev="0" advAuto="0" spid="811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7460" y="3237557"/>
            <a:ext cx="9583817" cy="260769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A不如B"/>
          <p:cNvSpPr txBox="1"/>
          <p:nvPr/>
        </p:nvSpPr>
        <p:spPr>
          <a:xfrm>
            <a:off x="421519" y="888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sp>
        <p:nvSpPr>
          <p:cNvPr id="818" name="我考的分数"/>
          <p:cNvSpPr txBox="1"/>
          <p:nvPr/>
        </p:nvSpPr>
        <p:spPr>
          <a:xfrm>
            <a:off x="2647950" y="2317750"/>
            <a:ext cx="29083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我考的分数</a:t>
            </a:r>
          </a:p>
        </p:txBody>
      </p:sp>
      <p:sp>
        <p:nvSpPr>
          <p:cNvPr id="819" name="姐姐"/>
          <p:cNvSpPr txBox="1"/>
          <p:nvPr/>
        </p:nvSpPr>
        <p:spPr>
          <a:xfrm>
            <a:off x="8693149" y="2317750"/>
            <a:ext cx="1231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姐姐</a:t>
            </a:r>
          </a:p>
        </p:txBody>
      </p:sp>
      <p:sp>
        <p:nvSpPr>
          <p:cNvPr id="820" name="好"/>
          <p:cNvSpPr txBox="1"/>
          <p:nvPr/>
        </p:nvSpPr>
        <p:spPr>
          <a:xfrm>
            <a:off x="10788649" y="5099050"/>
            <a:ext cx="622301" cy="812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好</a:t>
            </a:r>
          </a:p>
        </p:txBody>
      </p:sp>
      <p:sp>
        <p:nvSpPr>
          <p:cNvPr id="821" name="我考的分数不如姐姐好。"/>
          <p:cNvSpPr txBox="1"/>
          <p:nvPr/>
        </p:nvSpPr>
        <p:spPr>
          <a:xfrm>
            <a:off x="2463800" y="7635003"/>
            <a:ext cx="7797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我考的分数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姐姐好。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1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A不如B"/>
          <p:cNvSpPr txBox="1"/>
          <p:nvPr/>
        </p:nvSpPr>
        <p:spPr>
          <a:xfrm>
            <a:off x="421519" y="888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sp>
        <p:nvSpPr>
          <p:cNvPr id="824" name="Unlike 没有，不如does not always need to be followed by an adj"/>
          <p:cNvSpPr txBox="1"/>
          <p:nvPr/>
        </p:nvSpPr>
        <p:spPr>
          <a:xfrm>
            <a:off x="491210" y="1822450"/>
            <a:ext cx="1087938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Unlike 没有，不如does not always need to be followed by an adj</a:t>
            </a:r>
          </a:p>
        </p:txBody>
      </p:sp>
      <p:sp>
        <p:nvSpPr>
          <p:cNvPr id="825" name="A不如B(好)"/>
          <p:cNvSpPr txBox="1"/>
          <p:nvPr/>
        </p:nvSpPr>
        <p:spPr>
          <a:xfrm>
            <a:off x="627729" y="2489200"/>
            <a:ext cx="2960942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A不如B(</a:t>
            </a:r>
            <a:r>
              <a:rPr>
                <a:solidFill>
                  <a:srgbClr val="5E5E5E"/>
                </a:solidFill>
              </a:rPr>
              <a:t>好</a:t>
            </a:r>
            <a:r>
              <a:t>)</a:t>
            </a:r>
          </a:p>
        </p:txBody>
      </p:sp>
      <p:pic>
        <p:nvPicPr>
          <p:cNvPr id="82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160" y="4532957"/>
            <a:ext cx="9583817" cy="260769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我考的分数"/>
          <p:cNvSpPr txBox="1"/>
          <p:nvPr/>
        </p:nvSpPr>
        <p:spPr>
          <a:xfrm>
            <a:off x="2571750" y="3517428"/>
            <a:ext cx="29083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我考的分数</a:t>
            </a:r>
          </a:p>
        </p:txBody>
      </p:sp>
      <p:sp>
        <p:nvSpPr>
          <p:cNvPr id="828" name="姐姐"/>
          <p:cNvSpPr txBox="1"/>
          <p:nvPr/>
        </p:nvSpPr>
        <p:spPr>
          <a:xfrm>
            <a:off x="8528049" y="3517428"/>
            <a:ext cx="1231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姐姐</a:t>
            </a:r>
          </a:p>
        </p:txBody>
      </p:sp>
      <p:sp>
        <p:nvSpPr>
          <p:cNvPr id="829" name="好"/>
          <p:cNvSpPr txBox="1"/>
          <p:nvPr/>
        </p:nvSpPr>
        <p:spPr>
          <a:xfrm>
            <a:off x="10572749" y="6318250"/>
            <a:ext cx="622301" cy="812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好</a:t>
            </a:r>
          </a:p>
        </p:txBody>
      </p:sp>
      <p:sp>
        <p:nvSpPr>
          <p:cNvPr id="830" name="我考的分数不如姐姐。"/>
          <p:cNvSpPr txBox="1"/>
          <p:nvPr/>
        </p:nvSpPr>
        <p:spPr>
          <a:xfrm>
            <a:off x="2762250" y="7835900"/>
            <a:ext cx="68453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我考的分数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姐姐。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0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A不如B"/>
          <p:cNvSpPr txBox="1"/>
          <p:nvPr/>
        </p:nvSpPr>
        <p:spPr>
          <a:xfrm>
            <a:off x="78619" y="393699"/>
            <a:ext cx="3170162" cy="13589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sp>
        <p:nvSpPr>
          <p:cNvPr id="833" name="他跳舞不如我好。"/>
          <p:cNvSpPr txBox="1"/>
          <p:nvPr/>
        </p:nvSpPr>
        <p:spPr>
          <a:xfrm>
            <a:off x="3854449" y="2292349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他跳舞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我好。</a:t>
            </a:r>
          </a:p>
        </p:txBody>
      </p:sp>
      <p:sp>
        <p:nvSpPr>
          <p:cNvPr id="834" name="箭頭"/>
          <p:cNvSpPr/>
          <p:nvPr/>
        </p:nvSpPr>
        <p:spPr>
          <a:xfrm>
            <a:off x="1993900" y="32385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35" name="他跳舞不如我。"/>
          <p:cNvSpPr txBox="1"/>
          <p:nvPr/>
        </p:nvSpPr>
        <p:spPr>
          <a:xfrm>
            <a:off x="4178299" y="3473449"/>
            <a:ext cx="46482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他跳舞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我。</a:t>
            </a:r>
          </a:p>
        </p:txBody>
      </p:sp>
      <p:sp>
        <p:nvSpPr>
          <p:cNvPr id="836" name="他的中文比我好。"/>
          <p:cNvSpPr txBox="1"/>
          <p:nvPr/>
        </p:nvSpPr>
        <p:spPr>
          <a:xfrm>
            <a:off x="3625849" y="5124449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他的中文比我好。</a:t>
            </a:r>
          </a:p>
        </p:txBody>
      </p:sp>
      <p:grpSp>
        <p:nvGrpSpPr>
          <p:cNvPr id="839" name="群組"/>
          <p:cNvGrpSpPr/>
          <p:nvPr/>
        </p:nvGrpSpPr>
        <p:grpSpPr>
          <a:xfrm>
            <a:off x="171449" y="5994400"/>
            <a:ext cx="2914651" cy="1270000"/>
            <a:chOff x="0" y="0"/>
            <a:chExt cx="2914650" cy="1270000"/>
          </a:xfrm>
        </p:grpSpPr>
        <p:sp>
          <p:nvSpPr>
            <p:cNvPr id="837" name="箭頭"/>
            <p:cNvSpPr/>
            <p:nvPr/>
          </p:nvSpPr>
          <p:spPr>
            <a:xfrm>
              <a:off x="1644650" y="0"/>
              <a:ext cx="1270001" cy="1270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38" name="不如"/>
            <p:cNvSpPr txBox="1"/>
            <p:nvPr/>
          </p:nvSpPr>
          <p:spPr>
            <a:xfrm>
              <a:off x="0" y="133349"/>
              <a:ext cx="1409700" cy="1003301"/>
            </a:xfrm>
            <a:prstGeom prst="rect">
              <a:avLst/>
            </a:prstGeom>
            <a:solidFill>
              <a:schemeClr val="accent2">
                <a:hueOff val="258623"/>
                <a:satOff val="16006"/>
                <a:lumOff val="-2522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100">
                  <a:solidFill>
                    <a:srgbClr val="FFFFFF"/>
                  </a:solidFill>
                </a:defRPr>
              </a:lvl1pPr>
            </a:lstStyle>
            <a:p>
              <a:pPr/>
              <a:r>
                <a:t>不如</a:t>
              </a:r>
            </a:p>
          </p:txBody>
        </p:sp>
      </p:grpSp>
      <p:sp>
        <p:nvSpPr>
          <p:cNvPr id="840" name="我的中文不如他。"/>
          <p:cNvSpPr txBox="1"/>
          <p:nvPr/>
        </p:nvSpPr>
        <p:spPr>
          <a:xfrm>
            <a:off x="3625849" y="6343649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我的中文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不如</a:t>
            </a:r>
            <a:r>
              <a:t>他。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6" grpId="3"/>
      <p:bldP build="whole" bldLvl="1" animBg="1" rev="0" advAuto="0" spid="839" grpId="4"/>
      <p:bldP build="whole" bldLvl="1" animBg="1" rev="0" advAuto="0" spid="840" grpId="5"/>
      <p:bldP build="whole" bldLvl="1" animBg="1" rev="0" advAuto="0" spid="835" grpId="2"/>
      <p:bldP build="whole" bldLvl="1" animBg="1" rev="0" advAuto="0" spid="8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你喜欢什么味道？"/>
          <p:cNvSpPr txBox="1"/>
          <p:nvPr/>
        </p:nvSpPr>
        <p:spPr>
          <a:xfrm>
            <a:off x="2165349" y="368299"/>
            <a:ext cx="76327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chemeClr val="accent1"/>
                </a:solidFill>
              </a:defRPr>
            </a:lvl1pPr>
          </a:lstStyle>
          <a:p>
            <a:pPr/>
            <a:r>
              <a:t>你喜欢什么味道？</a:t>
            </a:r>
          </a:p>
        </p:txBody>
      </p:sp>
      <p:grpSp>
        <p:nvGrpSpPr>
          <p:cNvPr id="194" name="群組"/>
          <p:cNvGrpSpPr/>
          <p:nvPr/>
        </p:nvGrpSpPr>
        <p:grpSpPr>
          <a:xfrm>
            <a:off x="1390649" y="2793999"/>
            <a:ext cx="9182101" cy="1398562"/>
            <a:chOff x="0" y="0"/>
            <a:chExt cx="9182100" cy="1398560"/>
          </a:xfrm>
        </p:grpSpPr>
        <p:sp>
          <p:nvSpPr>
            <p:cNvPr id="192" name="我喜欢酸的味道，像是西红柿。"/>
            <p:cNvSpPr txBox="1"/>
            <p:nvPr/>
          </p:nvSpPr>
          <p:spPr>
            <a:xfrm>
              <a:off x="-1" y="-1"/>
              <a:ext cx="9182101" cy="1003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100"/>
              </a:pPr>
              <a:r>
                <a:t>我喜欢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酸的</a:t>
              </a:r>
              <a:r>
                <a:t>味道，像是西红柿。</a:t>
              </a:r>
            </a:p>
          </p:txBody>
        </p:sp>
        <p:sp>
          <p:nvSpPr>
            <p:cNvPr id="193" name="xīhóngshì"/>
            <p:cNvSpPr txBox="1"/>
            <p:nvPr/>
          </p:nvSpPr>
          <p:spPr>
            <a:xfrm>
              <a:off x="6773125" y="900139"/>
              <a:ext cx="1630250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xīhóngshì</a:t>
              </a:r>
            </a:p>
          </p:txBody>
        </p:sp>
      </p:grpSp>
      <p:sp>
        <p:nvSpPr>
          <p:cNvPr id="195" name="番茄…"/>
          <p:cNvSpPr txBox="1"/>
          <p:nvPr/>
        </p:nvSpPr>
        <p:spPr>
          <a:xfrm>
            <a:off x="8343138" y="4385920"/>
            <a:ext cx="1271525" cy="11722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t>番茄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fānqié</a:t>
            </a:r>
          </a:p>
        </p:txBody>
      </p:sp>
      <p:pic>
        <p:nvPicPr>
          <p:cNvPr id="196" name="240px-Tomato_je.jpg" descr="240px-Tomato_j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8171" y="5422900"/>
            <a:ext cx="4298113" cy="3581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2"/>
      <p:bldP build="whole" bldLvl="1" animBg="1" rev="0" advAuto="0" spid="194" grpId="1"/>
      <p:bldP build="whole" bldLvl="1" animBg="1" rev="0" advAuto="0" spid="195" grpId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A不如B"/>
          <p:cNvSpPr txBox="1"/>
          <p:nvPr/>
        </p:nvSpPr>
        <p:spPr>
          <a:xfrm>
            <a:off x="4849215" y="2527300"/>
            <a:ext cx="4246170" cy="18161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A不如B</a:t>
            </a:r>
          </a:p>
        </p:txBody>
      </p:sp>
      <p:sp>
        <p:nvSpPr>
          <p:cNvPr id="843" name="请造句"/>
          <p:cNvSpPr txBox="1"/>
          <p:nvPr/>
        </p:nvSpPr>
        <p:spPr>
          <a:xfrm>
            <a:off x="5708650" y="4730750"/>
            <a:ext cx="262890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请造句</a:t>
            </a:r>
          </a:p>
        </p:txBody>
      </p:sp>
      <p:sp>
        <p:nvSpPr>
          <p:cNvPr id="844" name="Make a sentence"/>
          <p:cNvSpPr txBox="1"/>
          <p:nvPr/>
        </p:nvSpPr>
        <p:spPr>
          <a:xfrm>
            <a:off x="4849304" y="6302331"/>
            <a:ext cx="4347592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Make a sentence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麻烦"/>
          <p:cNvSpPr txBox="1"/>
          <p:nvPr/>
        </p:nvSpPr>
        <p:spPr>
          <a:xfrm>
            <a:off x="-19051" y="6349"/>
            <a:ext cx="2197101" cy="15621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麻烦</a:t>
            </a:r>
          </a:p>
        </p:txBody>
      </p:sp>
      <p:sp>
        <p:nvSpPr>
          <p:cNvPr id="847" name="May I trouble you"/>
          <p:cNvSpPr txBox="1"/>
          <p:nvPr/>
        </p:nvSpPr>
        <p:spPr>
          <a:xfrm>
            <a:off x="2309329" y="374378"/>
            <a:ext cx="356014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May I trouble you</a:t>
            </a:r>
          </a:p>
        </p:txBody>
      </p:sp>
      <p:sp>
        <p:nvSpPr>
          <p:cNvPr id="848" name="(polite way to ask someone to do sth)"/>
          <p:cNvSpPr txBox="1"/>
          <p:nvPr/>
        </p:nvSpPr>
        <p:spPr>
          <a:xfrm>
            <a:off x="2310955" y="1408691"/>
            <a:ext cx="6681090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(polite way to ask someone to do sth)</a:t>
            </a:r>
          </a:p>
        </p:txBody>
      </p:sp>
      <p:pic>
        <p:nvPicPr>
          <p:cNvPr id="84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4834" y="2614910"/>
            <a:ext cx="5705149" cy="3796517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麻烦给我一杯水。"/>
          <p:cNvSpPr txBox="1"/>
          <p:nvPr/>
        </p:nvSpPr>
        <p:spPr>
          <a:xfrm>
            <a:off x="2774950" y="7809491"/>
            <a:ext cx="6718301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麻烦</a:t>
            </a:r>
            <a:r>
              <a:t>给我一杯水。</a:t>
            </a:r>
          </a:p>
        </p:txBody>
      </p:sp>
      <p:sp>
        <p:nvSpPr>
          <p:cNvPr id="851" name="麻烦给我一些餐巾纸。"/>
          <p:cNvSpPr txBox="1"/>
          <p:nvPr/>
        </p:nvSpPr>
        <p:spPr>
          <a:xfrm>
            <a:off x="1949449" y="7905749"/>
            <a:ext cx="8369301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麻烦</a:t>
            </a:r>
            <a:r>
              <a:t>给我一些餐巾纸。</a:t>
            </a:r>
          </a:p>
        </p:txBody>
      </p:sp>
      <p:pic>
        <p:nvPicPr>
          <p:cNvPr id="852" name="000000000016260368-gallery-01-20190703183629496.jpg" descr="000000000016260368-gallery-01-2019070318362949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1808" y="2179328"/>
            <a:ext cx="5491201" cy="5491202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V"/>
          <p:cNvSpPr txBox="1"/>
          <p:nvPr/>
        </p:nvSpPr>
        <p:spPr>
          <a:xfrm>
            <a:off x="661415" y="1733375"/>
            <a:ext cx="658369" cy="113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2600"/>
                </a:solidFill>
              </a:defRPr>
            </a:lvl1pPr>
          </a:lstStyle>
          <a:p>
            <a:pPr/>
            <a:r>
              <a:t>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2" grpId="2"/>
      <p:bldP build="whole" bldLvl="1" animBg="1" rev="0" advAuto="0" spid="851" grpId="3"/>
      <p:bldP build="whole" bldLvl="1" animBg="1" rev="0" advAuto="0" spid="850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麻烦"/>
          <p:cNvSpPr txBox="1"/>
          <p:nvPr/>
        </p:nvSpPr>
        <p:spPr>
          <a:xfrm>
            <a:off x="-19051" y="6349"/>
            <a:ext cx="2197101" cy="15621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麻烦</a:t>
            </a:r>
          </a:p>
        </p:txBody>
      </p:sp>
      <p:sp>
        <p:nvSpPr>
          <p:cNvPr id="856" name="Adj"/>
          <p:cNvSpPr txBox="1"/>
          <p:nvPr/>
        </p:nvSpPr>
        <p:spPr>
          <a:xfrm>
            <a:off x="632548" y="1804233"/>
            <a:ext cx="893904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Adj</a:t>
            </a:r>
          </a:p>
        </p:txBody>
      </p:sp>
      <p:sp>
        <p:nvSpPr>
          <p:cNvPr id="857" name="Troublesome"/>
          <p:cNvSpPr txBox="1"/>
          <p:nvPr/>
        </p:nvSpPr>
        <p:spPr>
          <a:xfrm>
            <a:off x="3322478" y="609696"/>
            <a:ext cx="285464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Troublesome</a:t>
            </a:r>
          </a:p>
        </p:txBody>
      </p:sp>
      <p:sp>
        <p:nvSpPr>
          <p:cNvPr id="858" name="坐电车到学校很麻烦。"/>
          <p:cNvSpPr txBox="1"/>
          <p:nvPr/>
        </p:nvSpPr>
        <p:spPr>
          <a:xfrm>
            <a:off x="2813049" y="2743199"/>
            <a:ext cx="78613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坐电车到学校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很麻烦</a:t>
            </a:r>
            <a:r>
              <a:t>。</a:t>
            </a:r>
          </a:p>
        </p:txBody>
      </p:sp>
      <p:pic>
        <p:nvPicPr>
          <p:cNvPr id="859" name="28391922223_797d59ddb5_z.jpg" descr="28391922223_797d59ddb5_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880" y="4082454"/>
            <a:ext cx="8115301" cy="542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8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这就要看…了"/>
          <p:cNvSpPr txBox="1"/>
          <p:nvPr/>
        </p:nvSpPr>
        <p:spPr>
          <a:xfrm>
            <a:off x="69850" y="514350"/>
            <a:ext cx="4838701" cy="12065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pPr/>
            <a:r>
              <a:t>这就要看…了</a:t>
            </a:r>
          </a:p>
        </p:txBody>
      </p:sp>
      <p:sp>
        <p:nvSpPr>
          <p:cNvPr id="862" name="（it depends on…)"/>
          <p:cNvSpPr txBox="1"/>
          <p:nvPr/>
        </p:nvSpPr>
        <p:spPr>
          <a:xfrm>
            <a:off x="5578995" y="850899"/>
            <a:ext cx="39042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（it depends on…)</a:t>
            </a:r>
          </a:p>
        </p:txBody>
      </p:sp>
      <p:sp>
        <p:nvSpPr>
          <p:cNvPr id="863" name="学生：今天可以提早下课吗？"/>
          <p:cNvSpPr txBox="1"/>
          <p:nvPr/>
        </p:nvSpPr>
        <p:spPr>
          <a:xfrm>
            <a:off x="2581133" y="2165350"/>
            <a:ext cx="7543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学生：今天可以提早下课吗？</a:t>
            </a:r>
          </a:p>
        </p:txBody>
      </p:sp>
      <p:pic>
        <p:nvPicPr>
          <p:cNvPr id="864" name="214333_medium.jpg" descr="214333_medium.jpg"/>
          <p:cNvPicPr>
            <a:picLocks noChangeAspect="1"/>
          </p:cNvPicPr>
          <p:nvPr/>
        </p:nvPicPr>
        <p:blipFill>
          <a:blip r:embed="rId2">
            <a:extLst/>
          </a:blip>
          <a:srcRect l="28075" t="0" r="22074" b="0"/>
          <a:stretch>
            <a:fillRect/>
          </a:stretch>
        </p:blipFill>
        <p:spPr>
          <a:xfrm>
            <a:off x="4303286" y="4451349"/>
            <a:ext cx="3332781" cy="4805221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老师：这就要看你们的表现了！"/>
          <p:cNvSpPr txBox="1"/>
          <p:nvPr/>
        </p:nvSpPr>
        <p:spPr>
          <a:xfrm>
            <a:off x="2622550" y="3308350"/>
            <a:ext cx="8115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老师：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这就要看</a:t>
            </a:r>
            <a:r>
              <a:t>你们的表现了！</a:t>
            </a:r>
          </a:p>
        </p:txBody>
      </p:sp>
      <p:sp>
        <p:nvSpPr>
          <p:cNvPr id="866" name="泡泡引言框"/>
          <p:cNvSpPr/>
          <p:nvPr/>
        </p:nvSpPr>
        <p:spPr>
          <a:xfrm>
            <a:off x="7670800" y="4138116"/>
            <a:ext cx="3082380" cy="1883520"/>
          </a:xfrm>
          <a:prstGeom prst="wedgeEllipseCallout">
            <a:avLst>
              <a:gd name="adj1" fmla="val -57702"/>
              <a:gd name="adj2" fmla="val 34096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67" name="看你们的表现。"/>
          <p:cNvSpPr txBox="1"/>
          <p:nvPr/>
        </p:nvSpPr>
        <p:spPr>
          <a:xfrm>
            <a:off x="7880548" y="4762400"/>
            <a:ext cx="2781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看你们的表现。</a:t>
            </a:r>
          </a:p>
        </p:txBody>
      </p:sp>
      <p:grpSp>
        <p:nvGrpSpPr>
          <p:cNvPr id="870" name="群組"/>
          <p:cNvGrpSpPr/>
          <p:nvPr/>
        </p:nvGrpSpPr>
        <p:grpSpPr>
          <a:xfrm>
            <a:off x="8533942" y="6430252"/>
            <a:ext cx="1982116" cy="1991778"/>
            <a:chOff x="0" y="0"/>
            <a:chExt cx="1982114" cy="1991777"/>
          </a:xfrm>
        </p:grpSpPr>
        <p:sp>
          <p:nvSpPr>
            <p:cNvPr id="868" name="performance"/>
            <p:cNvSpPr txBox="1"/>
            <p:nvPr/>
          </p:nvSpPr>
          <p:spPr>
            <a:xfrm>
              <a:off x="0" y="1530718"/>
              <a:ext cx="1982115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performance</a:t>
              </a:r>
            </a:p>
          </p:txBody>
        </p:sp>
        <p:sp>
          <p:nvSpPr>
            <p:cNvPr id="869" name="表现…"/>
            <p:cNvSpPr txBox="1"/>
            <p:nvPr/>
          </p:nvSpPr>
          <p:spPr>
            <a:xfrm>
              <a:off x="282968" y="0"/>
              <a:ext cx="1416178" cy="1236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:r>
                <a:t>表现</a:t>
              </a:r>
            </a:p>
            <a:p>
              <a:pPr>
                <a:defRPr sz="2200"/>
              </a:pPr>
              <a:r>
                <a:t>biǎoxiàn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5" grpId="2"/>
      <p:bldP build="whole" bldLvl="1" animBg="1" rev="0" advAuto="0" spid="870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这就要看…了"/>
          <p:cNvSpPr txBox="1"/>
          <p:nvPr/>
        </p:nvSpPr>
        <p:spPr>
          <a:xfrm>
            <a:off x="69850" y="514350"/>
            <a:ext cx="4838701" cy="12065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pPr/>
            <a:r>
              <a:t>这就要看…了</a:t>
            </a:r>
          </a:p>
        </p:txBody>
      </p:sp>
      <p:sp>
        <p:nvSpPr>
          <p:cNvPr id="873" name="A：你寒假打算要去中国玩吗？"/>
          <p:cNvSpPr txBox="1"/>
          <p:nvPr/>
        </p:nvSpPr>
        <p:spPr>
          <a:xfrm>
            <a:off x="2534761" y="2139950"/>
            <a:ext cx="793527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A：你寒假打算要去中国玩吗？</a:t>
            </a:r>
          </a:p>
        </p:txBody>
      </p:sp>
      <p:pic>
        <p:nvPicPr>
          <p:cNvPr id="874" name="捷克克朗-59847906.jpg" descr="捷克克朗-59847906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650"/>
          <a:stretch>
            <a:fillRect/>
          </a:stretch>
        </p:blipFill>
        <p:spPr>
          <a:xfrm>
            <a:off x="4007246" y="3298611"/>
            <a:ext cx="4990266" cy="3734515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Ｂ：这就要看我有没有钱了。"/>
          <p:cNvSpPr txBox="1"/>
          <p:nvPr/>
        </p:nvSpPr>
        <p:spPr>
          <a:xfrm>
            <a:off x="2412999" y="8020050"/>
            <a:ext cx="7543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Ｂ：这就要看我有没有钱了。</a:t>
            </a:r>
          </a:p>
        </p:txBody>
      </p:sp>
      <p:sp>
        <p:nvSpPr>
          <p:cNvPr id="876" name="（it depends on…)"/>
          <p:cNvSpPr txBox="1"/>
          <p:nvPr/>
        </p:nvSpPr>
        <p:spPr>
          <a:xfrm>
            <a:off x="5578995" y="850899"/>
            <a:ext cx="39042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（it depends on…)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4" grpId="1"/>
      <p:bldP build="whole" bldLvl="1" animBg="1" rev="0" advAuto="0" spid="875" grpId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这就要看…了"/>
          <p:cNvSpPr txBox="1"/>
          <p:nvPr/>
        </p:nvSpPr>
        <p:spPr>
          <a:xfrm>
            <a:off x="69850" y="514350"/>
            <a:ext cx="4838701" cy="12065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pPr/>
            <a:r>
              <a:t>这就要看…了</a:t>
            </a:r>
          </a:p>
        </p:txBody>
      </p:sp>
      <p:sp>
        <p:nvSpPr>
          <p:cNvPr id="879" name="A：哪种捷克啤酒比较好喝？"/>
          <p:cNvSpPr txBox="1"/>
          <p:nvPr/>
        </p:nvSpPr>
        <p:spPr>
          <a:xfrm>
            <a:off x="2659411" y="2031999"/>
            <a:ext cx="76859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A：哪种捷克啤酒比较好喝？</a:t>
            </a:r>
          </a:p>
        </p:txBody>
      </p:sp>
      <p:sp>
        <p:nvSpPr>
          <p:cNvPr id="880" name="（it depends on…)"/>
          <p:cNvSpPr txBox="1"/>
          <p:nvPr/>
        </p:nvSpPr>
        <p:spPr>
          <a:xfrm>
            <a:off x="5578995" y="850899"/>
            <a:ext cx="39042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（it depends on…)</a:t>
            </a:r>
          </a:p>
        </p:txBody>
      </p:sp>
      <p:sp>
        <p:nvSpPr>
          <p:cNvPr id="881" name="B：这就要看你喜欢什么口味了。"/>
          <p:cNvSpPr txBox="1"/>
          <p:nvPr/>
        </p:nvSpPr>
        <p:spPr>
          <a:xfrm>
            <a:off x="2493111" y="8045449"/>
            <a:ext cx="87043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B：这就要看你喜欢什么口味了。</a:t>
            </a:r>
          </a:p>
        </p:txBody>
      </p:sp>
      <p:pic>
        <p:nvPicPr>
          <p:cNvPr id="882" name="IMG20170521203014.jpg" descr="IMG20170521203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463" y="3083247"/>
            <a:ext cx="6467674" cy="4850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2" grpId="1"/>
      <p:bldP build="whole" bldLvl="1" animBg="1" rev="0" advAuto="0" spid="881" grpId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比如说"/>
          <p:cNvSpPr txBox="1"/>
          <p:nvPr/>
        </p:nvSpPr>
        <p:spPr>
          <a:xfrm>
            <a:off x="63500" y="406399"/>
            <a:ext cx="3276601" cy="15748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FFFFFF"/>
                </a:solidFill>
              </a:defRPr>
            </a:lvl1pPr>
          </a:lstStyle>
          <a:p>
            <a:pPr/>
            <a:r>
              <a:t>比如说</a:t>
            </a:r>
          </a:p>
        </p:txBody>
      </p:sp>
      <p:sp>
        <p:nvSpPr>
          <p:cNvPr id="885" name="（比方说）"/>
          <p:cNvSpPr txBox="1"/>
          <p:nvPr/>
        </p:nvSpPr>
        <p:spPr>
          <a:xfrm>
            <a:off x="3670300" y="654049"/>
            <a:ext cx="3606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（比方说）</a:t>
            </a:r>
          </a:p>
        </p:txBody>
      </p:sp>
      <p:sp>
        <p:nvSpPr>
          <p:cNvPr id="886" name="中国有很多茶，比如说乌龙茶。"/>
          <p:cNvSpPr txBox="1"/>
          <p:nvPr/>
        </p:nvSpPr>
        <p:spPr>
          <a:xfrm>
            <a:off x="1733549" y="7639050"/>
            <a:ext cx="9715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中国有很多茶，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比如说</a:t>
            </a:r>
            <a:r>
              <a:t>乌龙茶</a:t>
            </a:r>
            <a:r>
              <a:t>。</a:t>
            </a:r>
          </a:p>
        </p:txBody>
      </p:sp>
      <p:pic>
        <p:nvPicPr>
          <p:cNvPr id="887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4826" y="2585246"/>
            <a:ext cx="5808149" cy="4202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6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https://sfsu.app.box.com/s/rkh0r16g34qybalfadw24pnntaujjtrg"/>
          <p:cNvSpPr txBox="1"/>
          <p:nvPr/>
        </p:nvSpPr>
        <p:spPr>
          <a:xfrm>
            <a:off x="1907844" y="4811370"/>
            <a:ext cx="918911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https://sfsu.app.box.com/s/rkh0r16g34qybalfadw24pnntaujjtrg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1. 几个人去中国饭馆儿？"/>
          <p:cNvSpPr txBox="1"/>
          <p:nvPr/>
        </p:nvSpPr>
        <p:spPr>
          <a:xfrm>
            <a:off x="3491585" y="622299"/>
            <a:ext cx="53358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1. 几个人去中国饭馆儿？</a:t>
            </a:r>
          </a:p>
        </p:txBody>
      </p:sp>
      <p:sp>
        <p:nvSpPr>
          <p:cNvPr id="892" name="2. 谁是留学生？"/>
          <p:cNvSpPr txBox="1"/>
          <p:nvPr/>
        </p:nvSpPr>
        <p:spPr>
          <a:xfrm>
            <a:off x="3542385" y="1809749"/>
            <a:ext cx="34562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2. 谁是留学生？</a:t>
            </a:r>
          </a:p>
        </p:txBody>
      </p:sp>
      <p:sp>
        <p:nvSpPr>
          <p:cNvPr id="893" name="3. 什么菜又嫩又香？"/>
          <p:cNvSpPr txBox="1"/>
          <p:nvPr/>
        </p:nvSpPr>
        <p:spPr>
          <a:xfrm>
            <a:off x="3580485" y="2997199"/>
            <a:ext cx="43960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3. 什么菜又嫩又香？</a:t>
            </a:r>
          </a:p>
        </p:txBody>
      </p:sp>
      <p:sp>
        <p:nvSpPr>
          <p:cNvPr id="894" name="4. 他们点了什么菜？"/>
          <p:cNvSpPr txBox="1"/>
          <p:nvPr/>
        </p:nvSpPr>
        <p:spPr>
          <a:xfrm>
            <a:off x="3580485" y="4102099"/>
            <a:ext cx="43960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4. 他们点了什么菜？</a:t>
            </a:r>
          </a:p>
        </p:txBody>
      </p:sp>
      <p:sp>
        <p:nvSpPr>
          <p:cNvPr id="895" name="5. 他们的菜要怎么样？"/>
          <p:cNvSpPr txBox="1"/>
          <p:nvPr/>
        </p:nvSpPr>
        <p:spPr>
          <a:xfrm>
            <a:off x="3612235" y="5206999"/>
            <a:ext cx="48659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5. 他们的菜要怎么样？</a:t>
            </a:r>
          </a:p>
        </p:txBody>
      </p:sp>
      <p:sp>
        <p:nvSpPr>
          <p:cNvPr id="896" name="6.为什么林雪梅说我们不“要饭”？"/>
          <p:cNvSpPr txBox="1"/>
          <p:nvPr/>
        </p:nvSpPr>
        <p:spPr>
          <a:xfrm>
            <a:off x="3625088" y="6451599"/>
            <a:ext cx="70500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6.为什么林雪梅说我们不“要饭”？</a:t>
            </a:r>
          </a:p>
        </p:txBody>
      </p:sp>
      <p:sp>
        <p:nvSpPr>
          <p:cNvPr id="897" name="7. 柯林喜欢哪些菜，为什么？"/>
          <p:cNvSpPr txBox="1"/>
          <p:nvPr/>
        </p:nvSpPr>
        <p:spPr>
          <a:xfrm>
            <a:off x="3631285" y="7696199"/>
            <a:ext cx="62756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7. 柯林喜欢哪些菜，为什么？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https://sfsu.app.box.com/s/fhe1iynlocswjyym7bbi57otxyc31xzf"/>
          <p:cNvSpPr txBox="1"/>
          <p:nvPr/>
        </p:nvSpPr>
        <p:spPr>
          <a:xfrm>
            <a:off x="1887270" y="4811370"/>
            <a:ext cx="923026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https://sfsu.app.box.com/s/fhe1iynlocswjyym7bbi57otxyc31xzf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yqn48-023.jpg" descr="yqn48-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2427" y="3346319"/>
            <a:ext cx="5139946" cy="616793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一个清蒸鱼，清淡一点儿，别太咸，别太油，少放味精。"/>
          <p:cNvSpPr txBox="1"/>
          <p:nvPr/>
        </p:nvSpPr>
        <p:spPr>
          <a:xfrm>
            <a:off x="114299" y="1574799"/>
            <a:ext cx="124968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一个清蒸鱼，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清淡</a:t>
            </a:r>
            <a:r>
              <a:t>一点儿，别太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咸</a:t>
            </a:r>
            <a:r>
              <a:t>，别太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油</a:t>
            </a:r>
            <a:r>
              <a:t>，少放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味精</a:t>
            </a:r>
            <a:r>
              <a:t>。</a:t>
            </a:r>
          </a:p>
        </p:txBody>
      </p:sp>
      <p:sp>
        <p:nvSpPr>
          <p:cNvPr id="200" name="Decide the flavor you want"/>
          <p:cNvSpPr txBox="1"/>
          <p:nvPr/>
        </p:nvSpPr>
        <p:spPr>
          <a:xfrm>
            <a:off x="2125979" y="58210"/>
            <a:ext cx="819404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Decide the flavor you want</a:t>
            </a:r>
          </a:p>
        </p:txBody>
      </p:sp>
      <p:sp>
        <p:nvSpPr>
          <p:cNvPr id="201" name="Light in flavor"/>
          <p:cNvSpPr txBox="1"/>
          <p:nvPr/>
        </p:nvSpPr>
        <p:spPr>
          <a:xfrm>
            <a:off x="2745206" y="2362989"/>
            <a:ext cx="3094788" cy="647139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Light in flavor</a:t>
            </a:r>
          </a:p>
        </p:txBody>
      </p:sp>
      <p:sp>
        <p:nvSpPr>
          <p:cNvPr id="202" name="Less salt"/>
          <p:cNvSpPr txBox="1"/>
          <p:nvPr/>
        </p:nvSpPr>
        <p:spPr>
          <a:xfrm>
            <a:off x="5945885" y="2362989"/>
            <a:ext cx="2052829" cy="647139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Less salt</a:t>
            </a:r>
          </a:p>
        </p:txBody>
      </p:sp>
      <p:sp>
        <p:nvSpPr>
          <p:cNvPr id="203" name="Less oil"/>
          <p:cNvSpPr txBox="1"/>
          <p:nvPr/>
        </p:nvSpPr>
        <p:spPr>
          <a:xfrm>
            <a:off x="8104606" y="2362989"/>
            <a:ext cx="1781252" cy="647139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Less oil</a:t>
            </a:r>
          </a:p>
        </p:txBody>
      </p:sp>
      <p:sp>
        <p:nvSpPr>
          <p:cNvPr id="204" name="Less MSG"/>
          <p:cNvSpPr txBox="1"/>
          <p:nvPr/>
        </p:nvSpPr>
        <p:spPr>
          <a:xfrm>
            <a:off x="10089997" y="2362989"/>
            <a:ext cx="2324406" cy="647139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Less MSG</a:t>
            </a:r>
          </a:p>
        </p:txBody>
      </p:sp>
      <p:sp>
        <p:nvSpPr>
          <p:cNvPr id="205" name="清蒸鱼…"/>
          <p:cNvSpPr txBox="1"/>
          <p:nvPr/>
        </p:nvSpPr>
        <p:spPr>
          <a:xfrm>
            <a:off x="9089828" y="8132973"/>
            <a:ext cx="2292744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清蒸鱼</a:t>
            </a:r>
          </a:p>
          <a:p>
            <a:pPr>
              <a:defRPr sz="2700"/>
            </a:pPr>
            <a:r>
              <a:t>qīngzhēng yú</a:t>
            </a:r>
          </a:p>
        </p:txBody>
      </p:sp>
      <p:sp>
        <p:nvSpPr>
          <p:cNvPr id="206" name="味精…"/>
          <p:cNvSpPr txBox="1"/>
          <p:nvPr/>
        </p:nvSpPr>
        <p:spPr>
          <a:xfrm>
            <a:off x="711123" y="4951439"/>
            <a:ext cx="1676554" cy="145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味精</a:t>
            </a:r>
          </a:p>
          <a:p>
            <a:pPr>
              <a:defRPr sz="2600"/>
            </a:pPr>
            <a:r>
              <a:t>wèijīng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6"/>
      <p:bldP build="whole" bldLvl="1" animBg="1" rev="0" advAuto="0" spid="201" grpId="4"/>
      <p:bldP build="whole" bldLvl="1" animBg="1" rev="0" advAuto="0" spid="198" grpId="1"/>
      <p:bldP build="whole" bldLvl="1" animBg="1" rev="0" advAuto="0" spid="202" grpId="5"/>
      <p:bldP build="whole" bldLvl="1" animBg="1" rev="0" advAuto="0" spid="204" grpId="7"/>
      <p:bldP build="whole" bldLvl="1" animBg="1" rev="0" advAuto="0" spid="206" grpId="8"/>
      <p:bldP build="whole" bldLvl="1" animBg="1" rev="0" advAuto="0" spid="205" grpId="2"/>
      <p:bldP build="whole" bldLvl="1" animBg="1" rev="0" advAuto="0" spid="199" grpId="3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