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/>
          <p:nvPr>
            <p:ph type="body" sz="quarter" idx="1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3"/>
          </p:nvPr>
        </p:nvSpPr>
        <p:spPr>
          <a:xfrm>
            <a:off x="1270000" y="4216399"/>
            <a:ext cx="10464800" cy="71120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4.png"/><Relationship Id="rId4" Type="http://schemas.openxmlformats.org/officeDocument/2006/relationships/image" Target="../media/image3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4.jpeg"/><Relationship Id="rId6" Type="http://schemas.openxmlformats.org/officeDocument/2006/relationships/image" Target="../media/image11.jpeg"/><Relationship Id="rId7" Type="http://schemas.openxmlformats.org/officeDocument/2006/relationships/image" Target="../media/image1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515221155-4235284358_l.jpg" descr="1515221155-4235284358_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7212" y="2111717"/>
            <a:ext cx="6964522" cy="522339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在饭馆儿"/>
          <p:cNvSpPr txBox="1"/>
          <p:nvPr/>
        </p:nvSpPr>
        <p:spPr>
          <a:xfrm>
            <a:off x="4591049" y="209548"/>
            <a:ext cx="38227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3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在饭馆儿</a:t>
            </a:r>
          </a:p>
        </p:txBody>
      </p:sp>
      <p:sp>
        <p:nvSpPr>
          <p:cNvPr id="121" name="郑学懿"/>
          <p:cNvSpPr txBox="1"/>
          <p:nvPr/>
        </p:nvSpPr>
        <p:spPr>
          <a:xfrm>
            <a:off x="2260599" y="8750299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3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郑学懿</a:t>
            </a:r>
          </a:p>
        </p:txBody>
      </p:sp>
      <p:pic>
        <p:nvPicPr>
          <p:cNvPr id="122" name="59424cfbadcd7.png" descr="59424cfbadcd7.png"/>
          <p:cNvPicPr>
            <a:picLocks noChangeAspect="1"/>
          </p:cNvPicPr>
          <p:nvPr/>
        </p:nvPicPr>
        <p:blipFill>
          <a:blip r:embed="rId3">
            <a:extLst/>
          </a:blip>
          <a:srcRect l="0" t="0" r="32220" b="0"/>
          <a:stretch>
            <a:fillRect/>
          </a:stretch>
        </p:blipFill>
        <p:spPr>
          <a:xfrm>
            <a:off x="9416950" y="5156005"/>
            <a:ext cx="2992643" cy="3695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服务员：这是菜单。"/>
          <p:cNvSpPr txBox="1"/>
          <p:nvPr/>
        </p:nvSpPr>
        <p:spPr>
          <a:xfrm>
            <a:off x="469899" y="1619250"/>
            <a:ext cx="4800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服务员：这是菜单。</a:t>
            </a:r>
          </a:p>
        </p:txBody>
      </p:sp>
      <p:sp>
        <p:nvSpPr>
          <p:cNvPr id="209" name="Role Play"/>
          <p:cNvSpPr txBox="1"/>
          <p:nvPr/>
        </p:nvSpPr>
        <p:spPr>
          <a:xfrm>
            <a:off x="3787342" y="-9192"/>
            <a:ext cx="5099915" cy="1440783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Role Play</a:t>
            </a:r>
          </a:p>
        </p:txBody>
      </p:sp>
      <p:sp>
        <p:nvSpPr>
          <p:cNvPr id="210" name="客人：谢谢。"/>
          <p:cNvSpPr txBox="1"/>
          <p:nvPr/>
        </p:nvSpPr>
        <p:spPr>
          <a:xfrm>
            <a:off x="450850" y="2616248"/>
            <a:ext cx="3238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客人：谢谢。</a:t>
            </a:r>
          </a:p>
        </p:txBody>
      </p:sp>
      <p:sp>
        <p:nvSpPr>
          <p:cNvPr id="211" name="服务员：可以点菜了吗？"/>
          <p:cNvSpPr txBox="1"/>
          <p:nvPr/>
        </p:nvSpPr>
        <p:spPr>
          <a:xfrm>
            <a:off x="520699" y="4464050"/>
            <a:ext cx="5842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服务员：可以点菜了吗？</a:t>
            </a:r>
          </a:p>
        </p:txBody>
      </p:sp>
      <p:sp>
        <p:nvSpPr>
          <p:cNvPr id="212" name="客人：我要一个________、一个_________。…"/>
          <p:cNvSpPr txBox="1"/>
          <p:nvPr/>
        </p:nvSpPr>
        <p:spPr>
          <a:xfrm>
            <a:off x="-95251" y="5516948"/>
            <a:ext cx="11569701" cy="156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100">
                <a:latin typeface="+mj-lt"/>
                <a:ea typeface="+mj-ea"/>
                <a:cs typeface="+mj-cs"/>
                <a:sym typeface="Helvetica Neue"/>
              </a:defRPr>
            </a:pPr>
            <a:r>
              <a:t>客人：我要一个________、一个_________。</a:t>
            </a:r>
          </a:p>
          <a:p>
            <a:pPr>
              <a:defRPr b="1" sz="4100">
                <a:latin typeface="+mj-lt"/>
                <a:ea typeface="+mj-ea"/>
                <a:cs typeface="+mj-cs"/>
                <a:sym typeface="Helvetica Neue"/>
              </a:defRPr>
            </a:pPr>
            <a:r>
              <a:t>__________，______一点，别太____，别太____。</a:t>
            </a:r>
          </a:p>
        </p:txBody>
      </p:sp>
      <p:sp>
        <p:nvSpPr>
          <p:cNvPr id="213" name="酸"/>
          <p:cNvSpPr txBox="1"/>
          <p:nvPr/>
        </p:nvSpPr>
        <p:spPr>
          <a:xfrm>
            <a:off x="11806728" y="19147"/>
            <a:ext cx="1169291" cy="1130301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酸</a:t>
            </a:r>
          </a:p>
        </p:txBody>
      </p:sp>
      <p:sp>
        <p:nvSpPr>
          <p:cNvPr id="214" name="甜"/>
          <p:cNvSpPr txBox="1"/>
          <p:nvPr/>
        </p:nvSpPr>
        <p:spPr>
          <a:xfrm>
            <a:off x="11965922" y="1162147"/>
            <a:ext cx="850901" cy="1130301"/>
          </a:xfrm>
          <a:prstGeom prst="rect">
            <a:avLst/>
          </a:prstGeom>
          <a:solidFill>
            <a:srgbClr val="017C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甜</a:t>
            </a:r>
          </a:p>
        </p:txBody>
      </p:sp>
      <p:sp>
        <p:nvSpPr>
          <p:cNvPr id="215" name="苦"/>
          <p:cNvSpPr txBox="1"/>
          <p:nvPr/>
        </p:nvSpPr>
        <p:spPr>
          <a:xfrm>
            <a:off x="11965922" y="2305147"/>
            <a:ext cx="850901" cy="11303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苦</a:t>
            </a:r>
          </a:p>
        </p:txBody>
      </p:sp>
      <p:sp>
        <p:nvSpPr>
          <p:cNvPr id="216" name="辣"/>
          <p:cNvSpPr txBox="1"/>
          <p:nvPr/>
        </p:nvSpPr>
        <p:spPr>
          <a:xfrm>
            <a:off x="11965922" y="3295746"/>
            <a:ext cx="850901" cy="1130301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辣</a:t>
            </a:r>
          </a:p>
        </p:txBody>
      </p:sp>
      <p:sp>
        <p:nvSpPr>
          <p:cNvPr id="217" name="咸"/>
          <p:cNvSpPr txBox="1"/>
          <p:nvPr/>
        </p:nvSpPr>
        <p:spPr>
          <a:xfrm>
            <a:off x="11965922" y="4514898"/>
            <a:ext cx="850901" cy="1130301"/>
          </a:xfrm>
          <a:prstGeom prst="rect">
            <a:avLst/>
          </a:prstGeom>
          <a:solidFill>
            <a:srgbClr val="0076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咸</a:t>
            </a:r>
          </a:p>
        </p:txBody>
      </p:sp>
      <p:sp>
        <p:nvSpPr>
          <p:cNvPr id="218" name="清淡"/>
          <p:cNvSpPr txBox="1"/>
          <p:nvPr/>
        </p:nvSpPr>
        <p:spPr>
          <a:xfrm>
            <a:off x="11347936" y="5734050"/>
            <a:ext cx="1587501" cy="11303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清淡</a:t>
            </a:r>
          </a:p>
        </p:txBody>
      </p:sp>
      <p:sp>
        <p:nvSpPr>
          <p:cNvPr id="219" name="（十分钟以后）"/>
          <p:cNvSpPr txBox="1"/>
          <p:nvPr/>
        </p:nvSpPr>
        <p:spPr>
          <a:xfrm>
            <a:off x="190498" y="3625946"/>
            <a:ext cx="37592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（十分钟以后）</a:t>
            </a:r>
          </a:p>
        </p:txBody>
      </p:sp>
      <p:sp>
        <p:nvSpPr>
          <p:cNvPr id="220" name="服务员：好的，我再重复一次。…"/>
          <p:cNvSpPr txBox="1"/>
          <p:nvPr/>
        </p:nvSpPr>
        <p:spPr>
          <a:xfrm>
            <a:off x="310336" y="7308850"/>
            <a:ext cx="10758527" cy="21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800">
                <a:latin typeface="+mj-lt"/>
                <a:ea typeface="+mj-ea"/>
                <a:cs typeface="+mj-cs"/>
                <a:sym typeface="Helvetica Neue"/>
              </a:defRPr>
            </a:pPr>
            <a:r>
              <a:t>服务员：好的，我再重复一次。</a:t>
            </a:r>
          </a:p>
          <a:p>
            <a:pPr algn="l">
              <a:defRPr b="1" sz="3800">
                <a:latin typeface="+mj-lt"/>
                <a:ea typeface="+mj-ea"/>
                <a:cs typeface="+mj-cs"/>
                <a:sym typeface="Helvetica Neue"/>
              </a:defRPr>
            </a:pPr>
            <a:r>
              <a:t>您要一个_____，____一点，别太____，别太____,</a:t>
            </a:r>
          </a:p>
          <a:p>
            <a:pPr algn="l">
              <a:defRPr b="1" sz="3800">
                <a:latin typeface="+mj-lt"/>
                <a:ea typeface="+mj-ea"/>
                <a:cs typeface="+mj-cs"/>
                <a:sym typeface="Helvetica Neue"/>
              </a:defRPr>
            </a:pPr>
            <a:r>
              <a:t>还有一个____是吗？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4654.jpg" descr="IMG_46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8539" y="115991"/>
            <a:ext cx="17341878" cy="9634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225" name="你吃过牛肉面吗？"/>
          <p:cNvSpPr txBox="1"/>
          <p:nvPr/>
        </p:nvSpPr>
        <p:spPr>
          <a:xfrm>
            <a:off x="2978148" y="1289049"/>
            <a:ext cx="5397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你吃过牛肉面吗？</a:t>
            </a:r>
          </a:p>
        </p:txBody>
      </p:sp>
      <p:sp>
        <p:nvSpPr>
          <p:cNvPr id="226" name="我吃过牛肉面。"/>
          <p:cNvSpPr txBox="1"/>
          <p:nvPr/>
        </p:nvSpPr>
        <p:spPr>
          <a:xfrm>
            <a:off x="3028948" y="2692399"/>
            <a:ext cx="4737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200">
                <a:latin typeface="+mj-lt"/>
                <a:ea typeface="+mj-ea"/>
                <a:cs typeface="+mj-cs"/>
                <a:sym typeface="Helvetica Neue"/>
              </a:defRPr>
            </a:pPr>
            <a:r>
              <a:t>我吃过</a:t>
            </a:r>
            <a:r>
              <a:rPr>
                <a:solidFill>
                  <a:srgbClr val="EE230C"/>
                </a:solidFill>
              </a:rPr>
              <a:t>牛肉面</a:t>
            </a:r>
            <a:r>
              <a:t>。</a:t>
            </a:r>
          </a:p>
        </p:txBody>
      </p:sp>
      <p:sp>
        <p:nvSpPr>
          <p:cNvPr id="227" name="牛肉面我吃过。"/>
          <p:cNvSpPr txBox="1"/>
          <p:nvPr/>
        </p:nvSpPr>
        <p:spPr>
          <a:xfrm>
            <a:off x="3130548" y="4565648"/>
            <a:ext cx="4737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牛肉面</a:t>
            </a:r>
            <a:r>
              <a:rPr>
                <a:solidFill>
                  <a:srgbClr val="000000"/>
                </a:solidFill>
              </a:rPr>
              <a:t>我吃过。</a:t>
            </a:r>
          </a:p>
        </p:txBody>
      </p:sp>
      <p:grpSp>
        <p:nvGrpSpPr>
          <p:cNvPr id="231" name="群組"/>
          <p:cNvGrpSpPr/>
          <p:nvPr/>
        </p:nvGrpSpPr>
        <p:grpSpPr>
          <a:xfrm>
            <a:off x="3173360" y="3557385"/>
            <a:ext cx="3136483" cy="733829"/>
            <a:chOff x="0" y="0"/>
            <a:chExt cx="3136481" cy="733827"/>
          </a:xfrm>
        </p:grpSpPr>
        <p:sp>
          <p:nvSpPr>
            <p:cNvPr id="228" name="S"/>
            <p:cNvSpPr txBox="1"/>
            <p:nvPr/>
          </p:nvSpPr>
          <p:spPr>
            <a:xfrm>
              <a:off x="-1" y="0"/>
              <a:ext cx="460478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27001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229" name="V"/>
            <p:cNvSpPr txBox="1"/>
            <p:nvPr/>
          </p:nvSpPr>
          <p:spPr>
            <a:xfrm>
              <a:off x="970267" y="0"/>
              <a:ext cx="450343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17C76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230" name="O"/>
            <p:cNvSpPr txBox="1"/>
            <p:nvPr/>
          </p:nvSpPr>
          <p:spPr>
            <a:xfrm>
              <a:off x="2607196" y="0"/>
              <a:ext cx="529286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35" name="群組"/>
          <p:cNvGrpSpPr/>
          <p:nvPr/>
        </p:nvGrpSpPr>
        <p:grpSpPr>
          <a:xfrm>
            <a:off x="3812056" y="5619750"/>
            <a:ext cx="3004415" cy="733828"/>
            <a:chOff x="0" y="0"/>
            <a:chExt cx="3004413" cy="733827"/>
          </a:xfrm>
        </p:grpSpPr>
        <p:sp>
          <p:nvSpPr>
            <p:cNvPr id="232" name="O"/>
            <p:cNvSpPr txBox="1"/>
            <p:nvPr/>
          </p:nvSpPr>
          <p:spPr>
            <a:xfrm>
              <a:off x="-1" y="0"/>
              <a:ext cx="529287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33" name="S"/>
            <p:cNvSpPr txBox="1"/>
            <p:nvPr/>
          </p:nvSpPr>
          <p:spPr>
            <a:xfrm>
              <a:off x="1456804" y="0"/>
              <a:ext cx="460478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27001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234" name="V"/>
            <p:cNvSpPr txBox="1"/>
            <p:nvPr/>
          </p:nvSpPr>
          <p:spPr>
            <a:xfrm>
              <a:off x="2554071" y="0"/>
              <a:ext cx="450343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17C76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V</a:t>
              </a:r>
            </a:p>
          </p:txBody>
        </p:sp>
      </p:grpSp>
      <p:pic>
        <p:nvPicPr>
          <p:cNvPr id="236" name="large_85c93040a3940235.jpg" descr="large_85c93040a3940235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123"/>
          <a:stretch>
            <a:fillRect/>
          </a:stretch>
        </p:blipFill>
        <p:spPr>
          <a:xfrm>
            <a:off x="3546276" y="6739486"/>
            <a:ext cx="3905684" cy="28377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群組"/>
          <p:cNvGrpSpPr/>
          <p:nvPr/>
        </p:nvGrpSpPr>
        <p:grpSpPr>
          <a:xfrm>
            <a:off x="3173360" y="2173085"/>
            <a:ext cx="3136483" cy="733829"/>
            <a:chOff x="0" y="0"/>
            <a:chExt cx="3136481" cy="733827"/>
          </a:xfrm>
        </p:grpSpPr>
        <p:sp>
          <p:nvSpPr>
            <p:cNvPr id="237" name="S"/>
            <p:cNvSpPr txBox="1"/>
            <p:nvPr/>
          </p:nvSpPr>
          <p:spPr>
            <a:xfrm>
              <a:off x="-1" y="0"/>
              <a:ext cx="460478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27001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238" name="V"/>
            <p:cNvSpPr txBox="1"/>
            <p:nvPr/>
          </p:nvSpPr>
          <p:spPr>
            <a:xfrm>
              <a:off x="970267" y="0"/>
              <a:ext cx="450343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017C76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239" name="O"/>
            <p:cNvSpPr txBox="1"/>
            <p:nvPr/>
          </p:nvSpPr>
          <p:spPr>
            <a:xfrm>
              <a:off x="2607196" y="0"/>
              <a:ext cx="529286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3"/>
      <p:bldP build="whole" bldLvl="1" animBg="1" rev="0" advAuto="0" spid="227" grpId="5"/>
      <p:bldP build="whole" bldLvl="1" animBg="1" rev="0" advAuto="0" spid="225" grpId="1"/>
      <p:bldP build="whole" bldLvl="1" animBg="1" rev="0" advAuto="0" spid="226" grpId="2"/>
      <p:bldP build="whole" bldLvl="1" animBg="1" rev="0" advAuto="0" spid="235" grpId="6"/>
      <p:bldP build="whole" bldLvl="1" animBg="1" rev="0" advAuto="0" spid="231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grpSp>
        <p:nvGrpSpPr>
          <p:cNvPr id="247" name="群組"/>
          <p:cNvGrpSpPr/>
          <p:nvPr/>
        </p:nvGrpSpPr>
        <p:grpSpPr>
          <a:xfrm>
            <a:off x="2228849" y="1447712"/>
            <a:ext cx="10313664" cy="2336977"/>
            <a:chOff x="0" y="0"/>
            <a:chExt cx="10313663" cy="2336976"/>
          </a:xfrm>
        </p:grpSpPr>
        <p:pic>
          <p:nvPicPr>
            <p:cNvPr id="243" name="8082025004_a8f8476b83_o.jpg" descr="8082025004_a8f8476b83_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17595" y="0"/>
              <a:ext cx="3496068" cy="2336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6" name="群組"/>
            <p:cNvGrpSpPr/>
            <p:nvPr/>
          </p:nvGrpSpPr>
          <p:grpSpPr>
            <a:xfrm>
              <a:off x="-1" y="584286"/>
              <a:ext cx="6210301" cy="1683393"/>
              <a:chOff x="0" y="-1"/>
              <a:chExt cx="6210300" cy="1683392"/>
            </a:xfrm>
          </p:grpSpPr>
          <p:sp>
            <p:nvSpPr>
              <p:cNvPr id="244" name="我叫了一盘鸡肉。"/>
              <p:cNvSpPr txBox="1"/>
              <p:nvPr/>
            </p:nvSpPr>
            <p:spPr>
              <a:xfrm>
                <a:off x="0" y="-2"/>
                <a:ext cx="6210301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 sz="6000">
                    <a:latin typeface="+mj-lt"/>
                    <a:ea typeface="+mj-ea"/>
                    <a:cs typeface="+mj-cs"/>
                    <a:sym typeface="Helvetica Neue"/>
                  </a:defRPr>
                </a:pPr>
                <a:r>
                  <a:t>我叫了一盘</a:t>
                </a:r>
                <a:r>
                  <a:rPr>
                    <a:solidFill>
                      <a:srgbClr val="EE230C"/>
                    </a:solidFill>
                  </a:rPr>
                  <a:t>鸡肉</a:t>
                </a:r>
                <a:r>
                  <a:t>。</a:t>
                </a:r>
              </a:p>
            </p:txBody>
          </p:sp>
          <p:sp>
            <p:nvSpPr>
              <p:cNvPr id="245" name="pán"/>
              <p:cNvSpPr txBox="1"/>
              <p:nvPr/>
            </p:nvSpPr>
            <p:spPr>
              <a:xfrm>
                <a:off x="3104400" y="1110611"/>
                <a:ext cx="814299" cy="572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 sz="3100">
                    <a:latin typeface="+mj-lt"/>
                    <a:ea typeface="+mj-ea"/>
                    <a:cs typeface="+mj-cs"/>
                    <a:sym typeface="Helvetica Neue"/>
                  </a:defRPr>
                </a:lvl1pPr>
              </a:lstStyle>
              <a:p>
                <a:pPr/>
                <a:r>
                  <a:t>pán</a:t>
                </a:r>
              </a:p>
            </p:txBody>
          </p:sp>
        </p:grpSp>
      </p:grpSp>
      <p:sp>
        <p:nvSpPr>
          <p:cNvPr id="248" name="鸡肉我叫了一盘。"/>
          <p:cNvSpPr txBox="1"/>
          <p:nvPr/>
        </p:nvSpPr>
        <p:spPr>
          <a:xfrm>
            <a:off x="2127249" y="3708398"/>
            <a:ext cx="621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鸡肉</a:t>
            </a:r>
            <a:r>
              <a:rPr>
                <a:solidFill>
                  <a:srgbClr val="000000"/>
                </a:solidFill>
              </a:rPr>
              <a:t>我叫了一盘。</a:t>
            </a:r>
          </a:p>
        </p:txBody>
      </p:sp>
      <p:sp>
        <p:nvSpPr>
          <p:cNvPr id="249" name="Topic"/>
          <p:cNvSpPr txBox="1"/>
          <p:nvPr/>
        </p:nvSpPr>
        <p:spPr>
          <a:xfrm>
            <a:off x="329271" y="385528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50" name="Topic"/>
          <p:cNvSpPr txBox="1"/>
          <p:nvPr/>
        </p:nvSpPr>
        <p:spPr>
          <a:xfrm>
            <a:off x="329271" y="7548966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51" name="清蒸鱼我吃了一条。"/>
          <p:cNvSpPr txBox="1"/>
          <p:nvPr/>
        </p:nvSpPr>
        <p:spPr>
          <a:xfrm>
            <a:off x="2254250" y="7578041"/>
            <a:ext cx="6972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清蒸鱼</a:t>
            </a:r>
            <a:r>
              <a:rPr>
                <a:solidFill>
                  <a:srgbClr val="000000"/>
                </a:solidFill>
              </a:rPr>
              <a:t>我吃了一条。</a:t>
            </a:r>
          </a:p>
        </p:txBody>
      </p:sp>
      <p:grpSp>
        <p:nvGrpSpPr>
          <p:cNvPr id="254" name="群組"/>
          <p:cNvGrpSpPr/>
          <p:nvPr/>
        </p:nvGrpSpPr>
        <p:grpSpPr>
          <a:xfrm>
            <a:off x="2254250" y="5356026"/>
            <a:ext cx="10129240" cy="3813623"/>
            <a:chOff x="0" y="0"/>
            <a:chExt cx="10129239" cy="3813622"/>
          </a:xfrm>
        </p:grpSpPr>
        <p:sp>
          <p:nvSpPr>
            <p:cNvPr id="252" name="我吃了一条清蒸鱼。"/>
            <p:cNvSpPr txBox="1"/>
            <p:nvPr/>
          </p:nvSpPr>
          <p:spPr>
            <a:xfrm>
              <a:off x="0" y="723414"/>
              <a:ext cx="6972301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我吃了一条</a:t>
              </a:r>
              <a:r>
                <a:rPr>
                  <a:solidFill>
                    <a:srgbClr val="EE230C"/>
                  </a:solidFill>
                </a:rPr>
                <a:t>清蒸鱼</a:t>
              </a:r>
              <a:r>
                <a:t>。</a:t>
              </a:r>
            </a:p>
          </p:txBody>
        </p:sp>
        <p:pic>
          <p:nvPicPr>
            <p:cNvPr id="253" name="yqn48-023.jpg" descr="yqn48-023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51219" y="-1"/>
              <a:ext cx="3178021" cy="38136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48" grpId="3"/>
      <p:bldP build="whole" bldLvl="1" animBg="1" rev="0" advAuto="0" spid="254" grpId="4"/>
      <p:bldP build="whole" bldLvl="1" animBg="1" rev="0" advAuto="0" spid="249" grpId="2"/>
      <p:bldP build="whole" bldLvl="1" animBg="1" rev="0" advAuto="0" spid="251" grpId="6"/>
      <p:bldP build="whole" bldLvl="1" animBg="1" rev="0" advAuto="0" spid="250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grpSp>
        <p:nvGrpSpPr>
          <p:cNvPr id="259" name="群組"/>
          <p:cNvGrpSpPr/>
          <p:nvPr/>
        </p:nvGrpSpPr>
        <p:grpSpPr>
          <a:xfrm>
            <a:off x="1746250" y="1524592"/>
            <a:ext cx="11100927" cy="3213574"/>
            <a:chOff x="0" y="0"/>
            <a:chExt cx="11100926" cy="3213573"/>
          </a:xfrm>
        </p:grpSpPr>
        <p:sp>
          <p:nvSpPr>
            <p:cNvPr id="257" name="我很喜欢吃菠菜。"/>
            <p:cNvSpPr txBox="1"/>
            <p:nvPr/>
          </p:nvSpPr>
          <p:spPr>
            <a:xfrm>
              <a:off x="0" y="469307"/>
              <a:ext cx="6210301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我很喜欢吃</a:t>
              </a:r>
              <a:r>
                <a:rPr>
                  <a:solidFill>
                    <a:srgbClr val="EE230C"/>
                  </a:solidFill>
                </a:rPr>
                <a:t>菠菜</a:t>
              </a:r>
              <a:r>
                <a:t>。</a:t>
              </a:r>
            </a:p>
          </p:txBody>
        </p:sp>
        <p:pic>
          <p:nvPicPr>
            <p:cNvPr id="258" name="5678000147371f748a3c.jpg" descr="5678000147371f748a3c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80156" y="0"/>
              <a:ext cx="4320771" cy="3213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Topic"/>
          <p:cNvSpPr txBox="1"/>
          <p:nvPr/>
        </p:nvSpPr>
        <p:spPr>
          <a:xfrm>
            <a:off x="11771" y="355048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61" name="菠菜我很喜欢吃。"/>
          <p:cNvSpPr txBox="1"/>
          <p:nvPr/>
        </p:nvSpPr>
        <p:spPr>
          <a:xfrm>
            <a:off x="1746249" y="3389062"/>
            <a:ext cx="621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菠菜</a:t>
            </a:r>
            <a:r>
              <a:rPr>
                <a:solidFill>
                  <a:srgbClr val="000000"/>
                </a:solidFill>
              </a:rPr>
              <a:t>我很喜欢吃。</a:t>
            </a:r>
          </a:p>
        </p:txBody>
      </p:sp>
      <p:sp>
        <p:nvSpPr>
          <p:cNvPr id="262" name="Topic…"/>
          <p:cNvSpPr txBox="1"/>
          <p:nvPr/>
        </p:nvSpPr>
        <p:spPr>
          <a:xfrm>
            <a:off x="-229" y="5063625"/>
            <a:ext cx="2057858" cy="1281033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Topic</a:t>
            </a:r>
          </a:p>
          <a:p>
            <a:pPr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(me too)</a:t>
            </a:r>
          </a:p>
        </p:txBody>
      </p:sp>
      <p:sp>
        <p:nvSpPr>
          <p:cNvPr id="263" name="菠菜我也很喜欢吃。"/>
          <p:cNvSpPr txBox="1"/>
          <p:nvPr/>
        </p:nvSpPr>
        <p:spPr>
          <a:xfrm>
            <a:off x="2190750" y="5119942"/>
            <a:ext cx="6972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菠菜</a:t>
            </a:r>
            <a:r>
              <a:rPr>
                <a:solidFill>
                  <a:srgbClr val="000000"/>
                </a:solidFill>
              </a:rPr>
              <a:t>我也很喜欢吃。</a:t>
            </a:r>
          </a:p>
        </p:txBody>
      </p:sp>
      <p:sp>
        <p:nvSpPr>
          <p:cNvPr id="264" name="Topic…"/>
          <p:cNvSpPr txBox="1"/>
          <p:nvPr/>
        </p:nvSpPr>
        <p:spPr>
          <a:xfrm>
            <a:off x="9657" y="7380547"/>
            <a:ext cx="2571485" cy="1281034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Topic</a:t>
            </a:r>
          </a:p>
          <a:p>
            <a:pPr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(don’t like)</a:t>
            </a:r>
          </a:p>
        </p:txBody>
      </p:sp>
      <p:sp>
        <p:nvSpPr>
          <p:cNvPr id="265" name="菠菜我不喜欢吃。"/>
          <p:cNvSpPr txBox="1"/>
          <p:nvPr/>
        </p:nvSpPr>
        <p:spPr>
          <a:xfrm>
            <a:off x="2571749" y="7436863"/>
            <a:ext cx="621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菠菜</a:t>
            </a:r>
            <a:r>
              <a:rPr>
                <a:solidFill>
                  <a:srgbClr val="000000"/>
                </a:solidFill>
              </a:rPr>
              <a:t>我不喜欢吃。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7"/>
      <p:bldP build="whole" bldLvl="1" animBg="1" rev="0" advAuto="0" spid="259" grpId="1"/>
      <p:bldP build="whole" bldLvl="1" animBg="1" rev="0" advAuto="0" spid="261" grpId="3"/>
      <p:bldP build="whole" bldLvl="1" animBg="1" rev="0" advAuto="0" spid="263" grpId="5"/>
      <p:bldP build="whole" bldLvl="1" animBg="1" rev="0" advAuto="0" spid="264" grpId="6"/>
      <p:bldP build="whole" bldLvl="1" animBg="1" rev="0" advAuto="0" spid="262" grpId="4"/>
      <p:bldP build="whole" bldLvl="1" animBg="1" rev="0" advAuto="0" spid="26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268" name="你看那部电影了吗？"/>
          <p:cNvSpPr txBox="1"/>
          <p:nvPr/>
        </p:nvSpPr>
        <p:spPr>
          <a:xfrm>
            <a:off x="2355848" y="1943100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你看那部电影了吗？</a:t>
            </a:r>
          </a:p>
        </p:txBody>
      </p:sp>
      <p:sp>
        <p:nvSpPr>
          <p:cNvPr id="269" name="Topic"/>
          <p:cNvSpPr txBox="1"/>
          <p:nvPr/>
        </p:nvSpPr>
        <p:spPr>
          <a:xfrm>
            <a:off x="11771" y="370288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grpSp>
        <p:nvGrpSpPr>
          <p:cNvPr id="272" name="群組"/>
          <p:cNvGrpSpPr/>
          <p:nvPr/>
        </p:nvGrpSpPr>
        <p:grpSpPr>
          <a:xfrm>
            <a:off x="3663950" y="2499970"/>
            <a:ext cx="2552701" cy="867460"/>
            <a:chOff x="0" y="0"/>
            <a:chExt cx="2552700" cy="867459"/>
          </a:xfrm>
        </p:grpSpPr>
        <p:sp>
          <p:nvSpPr>
            <p:cNvPr id="270" name="________________"/>
            <p:cNvSpPr txBox="1"/>
            <p:nvPr/>
          </p:nvSpPr>
          <p:spPr>
            <a:xfrm>
              <a:off x="0" y="0"/>
              <a:ext cx="25527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</a:t>
              </a:r>
            </a:p>
          </p:txBody>
        </p:sp>
        <p:sp>
          <p:nvSpPr>
            <p:cNvPr id="271" name="Topic"/>
            <p:cNvSpPr txBox="1"/>
            <p:nvPr/>
          </p:nvSpPr>
          <p:spPr>
            <a:xfrm>
              <a:off x="715670" y="406400"/>
              <a:ext cx="892760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273" name="那部电影你看了吗？"/>
          <p:cNvSpPr txBox="1"/>
          <p:nvPr/>
        </p:nvSpPr>
        <p:spPr>
          <a:xfrm>
            <a:off x="2266948" y="3505200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那部电影</a:t>
            </a:r>
            <a:r>
              <a:rPr>
                <a:solidFill>
                  <a:srgbClr val="000000"/>
                </a:solidFill>
              </a:rPr>
              <a:t>你看了吗？</a:t>
            </a:r>
          </a:p>
        </p:txBody>
      </p:sp>
      <p:sp>
        <p:nvSpPr>
          <p:cNvPr id="274" name="你买那支手机了吗？"/>
          <p:cNvSpPr txBox="1"/>
          <p:nvPr/>
        </p:nvSpPr>
        <p:spPr>
          <a:xfrm>
            <a:off x="2266948" y="5270500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你买那支手机了吗？</a:t>
            </a:r>
          </a:p>
        </p:txBody>
      </p:sp>
      <p:grpSp>
        <p:nvGrpSpPr>
          <p:cNvPr id="277" name="群組"/>
          <p:cNvGrpSpPr/>
          <p:nvPr/>
        </p:nvGrpSpPr>
        <p:grpSpPr>
          <a:xfrm>
            <a:off x="3562349" y="5890868"/>
            <a:ext cx="2552701" cy="867461"/>
            <a:chOff x="0" y="0"/>
            <a:chExt cx="2552700" cy="867459"/>
          </a:xfrm>
        </p:grpSpPr>
        <p:sp>
          <p:nvSpPr>
            <p:cNvPr id="275" name="________________"/>
            <p:cNvSpPr txBox="1"/>
            <p:nvPr/>
          </p:nvSpPr>
          <p:spPr>
            <a:xfrm>
              <a:off x="-1" y="-1"/>
              <a:ext cx="25527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</a:t>
              </a:r>
            </a:p>
          </p:txBody>
        </p:sp>
        <p:sp>
          <p:nvSpPr>
            <p:cNvPr id="276" name="Topic"/>
            <p:cNvSpPr txBox="1"/>
            <p:nvPr/>
          </p:nvSpPr>
          <p:spPr>
            <a:xfrm>
              <a:off x="715670" y="406399"/>
              <a:ext cx="892760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278" name="Topic"/>
          <p:cNvSpPr txBox="1"/>
          <p:nvPr/>
        </p:nvSpPr>
        <p:spPr>
          <a:xfrm>
            <a:off x="11771" y="703028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79" name="那支手机你买了吗？"/>
          <p:cNvSpPr txBox="1"/>
          <p:nvPr/>
        </p:nvSpPr>
        <p:spPr>
          <a:xfrm>
            <a:off x="2266948" y="7030287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那支手机</a:t>
            </a:r>
            <a:r>
              <a:rPr>
                <a:solidFill>
                  <a:srgbClr val="000000"/>
                </a:solidFill>
              </a:rPr>
              <a:t>你买了吗？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4"/>
      <p:bldP build="whole" bldLvl="1" animBg="1" rev="0" advAuto="0" spid="274" grpId="5"/>
      <p:bldP build="whole" bldLvl="1" animBg="1" rev="0" advAuto="0" spid="272" grpId="2"/>
      <p:bldP build="whole" bldLvl="1" animBg="1" rev="0" advAuto="0" spid="279" grpId="8"/>
      <p:bldP build="whole" bldLvl="1" animBg="1" rev="0" advAuto="0" spid="277" grpId="6"/>
      <p:bldP build="whole" bldLvl="1" animBg="1" rev="0" advAuto="0" spid="268" grpId="1"/>
      <p:bldP build="whole" bldLvl="1" animBg="1" rev="0" advAuto="0" spid="269" grpId="3"/>
      <p:bldP build="whole" bldLvl="1" animBg="1" rev="0" advAuto="0" spid="278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282" name="你吃过台湾的臭豆腐吗？"/>
          <p:cNvSpPr txBox="1"/>
          <p:nvPr/>
        </p:nvSpPr>
        <p:spPr>
          <a:xfrm>
            <a:off x="1949449" y="1841500"/>
            <a:ext cx="709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你吃过台湾的臭豆腐吗？</a:t>
            </a:r>
          </a:p>
        </p:txBody>
      </p:sp>
      <p:sp>
        <p:nvSpPr>
          <p:cNvPr id="283" name="Topic"/>
          <p:cNvSpPr txBox="1"/>
          <p:nvPr/>
        </p:nvSpPr>
        <p:spPr>
          <a:xfrm>
            <a:off x="-39029" y="341078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grpSp>
        <p:nvGrpSpPr>
          <p:cNvPr id="286" name="群組"/>
          <p:cNvGrpSpPr/>
          <p:nvPr/>
        </p:nvGrpSpPr>
        <p:grpSpPr>
          <a:xfrm>
            <a:off x="3829048" y="2449170"/>
            <a:ext cx="4076701" cy="880160"/>
            <a:chOff x="0" y="0"/>
            <a:chExt cx="4076700" cy="880159"/>
          </a:xfrm>
        </p:grpSpPr>
        <p:sp>
          <p:nvSpPr>
            <p:cNvPr id="284" name="__________________________"/>
            <p:cNvSpPr txBox="1"/>
            <p:nvPr/>
          </p:nvSpPr>
          <p:spPr>
            <a:xfrm>
              <a:off x="-1" y="-1"/>
              <a:ext cx="407670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__________________________</a:t>
              </a:r>
            </a:p>
          </p:txBody>
        </p:sp>
        <p:sp>
          <p:nvSpPr>
            <p:cNvPr id="285" name="Topic"/>
            <p:cNvSpPr txBox="1"/>
            <p:nvPr/>
          </p:nvSpPr>
          <p:spPr>
            <a:xfrm>
              <a:off x="1464970" y="419100"/>
              <a:ext cx="892760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287" name="台湾的臭豆腐你吃过吗？"/>
          <p:cNvSpPr txBox="1"/>
          <p:nvPr/>
        </p:nvSpPr>
        <p:spPr>
          <a:xfrm>
            <a:off x="1949449" y="3338262"/>
            <a:ext cx="709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台湾的臭豆腐</a:t>
            </a:r>
            <a:r>
              <a:rPr>
                <a:solidFill>
                  <a:srgbClr val="000000"/>
                </a:solidFill>
              </a:rPr>
              <a:t>你吃过吗？</a:t>
            </a:r>
          </a:p>
        </p:txBody>
      </p:sp>
      <p:sp>
        <p:nvSpPr>
          <p:cNvPr id="288" name="你喝过捷克的啤酒吗？"/>
          <p:cNvSpPr txBox="1"/>
          <p:nvPr/>
        </p:nvSpPr>
        <p:spPr>
          <a:xfrm>
            <a:off x="2051048" y="52133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你喝过捷克的啤酒吗？</a:t>
            </a:r>
          </a:p>
        </p:txBody>
      </p:sp>
      <p:sp>
        <p:nvSpPr>
          <p:cNvPr id="289" name="Topic"/>
          <p:cNvSpPr txBox="1"/>
          <p:nvPr/>
        </p:nvSpPr>
        <p:spPr>
          <a:xfrm>
            <a:off x="-39029" y="7231467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grpSp>
        <p:nvGrpSpPr>
          <p:cNvPr id="292" name="群組"/>
          <p:cNvGrpSpPr/>
          <p:nvPr/>
        </p:nvGrpSpPr>
        <p:grpSpPr>
          <a:xfrm>
            <a:off x="4044948" y="5776568"/>
            <a:ext cx="3162301" cy="880161"/>
            <a:chOff x="0" y="0"/>
            <a:chExt cx="3162300" cy="880159"/>
          </a:xfrm>
        </p:grpSpPr>
        <p:sp>
          <p:nvSpPr>
            <p:cNvPr id="290" name="____________________"/>
            <p:cNvSpPr txBox="1"/>
            <p:nvPr/>
          </p:nvSpPr>
          <p:spPr>
            <a:xfrm>
              <a:off x="-1" y="-1"/>
              <a:ext cx="31623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____________________</a:t>
              </a:r>
            </a:p>
          </p:txBody>
        </p:sp>
        <p:sp>
          <p:nvSpPr>
            <p:cNvPr id="291" name="Topic"/>
            <p:cNvSpPr txBox="1"/>
            <p:nvPr/>
          </p:nvSpPr>
          <p:spPr>
            <a:xfrm>
              <a:off x="1007771" y="419099"/>
              <a:ext cx="892760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293" name="捷克的啤酒你喝过吗？"/>
          <p:cNvSpPr txBox="1"/>
          <p:nvPr/>
        </p:nvSpPr>
        <p:spPr>
          <a:xfrm>
            <a:off x="2051048" y="7088437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捷克的啤酒</a:t>
            </a:r>
            <a:r>
              <a:rPr>
                <a:solidFill>
                  <a:srgbClr val="000000"/>
                </a:solidFill>
              </a:rPr>
              <a:t>你喝过吗？</a:t>
            </a:r>
          </a:p>
        </p:txBody>
      </p:sp>
      <p:sp>
        <p:nvSpPr>
          <p:cNvPr id="294" name="矩形"/>
          <p:cNvSpPr/>
          <p:nvPr/>
        </p:nvSpPr>
        <p:spPr>
          <a:xfrm>
            <a:off x="5829298" y="3485012"/>
            <a:ext cx="618383" cy="6971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7"/>
      <p:bldP build="whole" bldLvl="1" animBg="1" rev="0" advAuto="0" spid="293" grpId="9"/>
      <p:bldP build="whole" bldLvl="1" animBg="1" rev="0" advAuto="0" spid="288" grpId="6"/>
      <p:bldP build="whole" bldLvl="1" animBg="1" rev="0" advAuto="0" spid="283" grpId="3"/>
      <p:bldP build="whole" bldLvl="1" animBg="1" rev="0" advAuto="0" spid="282" grpId="1"/>
      <p:bldP build="whole" bldLvl="1" animBg="1" rev="0" advAuto="0" spid="289" grpId="8"/>
      <p:bldP build="whole" bldLvl="1" animBg="1" rev="0" advAuto="0" spid="286" grpId="2"/>
      <p:bldP build="whole" bldLvl="1" animBg="1" rev="0" advAuto="0" spid="287" grpId="4"/>
      <p:bldP build="whole" bldLvl="1" animBg="1" rev="0" advAuto="0" spid="294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297" name="你去过台北101吗？"/>
          <p:cNvSpPr txBox="1"/>
          <p:nvPr/>
        </p:nvSpPr>
        <p:spPr>
          <a:xfrm>
            <a:off x="2842259" y="1682750"/>
            <a:ext cx="561848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你去过台北101吗？</a:t>
            </a:r>
          </a:p>
        </p:txBody>
      </p:sp>
      <p:sp>
        <p:nvSpPr>
          <p:cNvPr id="298" name="Topic"/>
          <p:cNvSpPr txBox="1"/>
          <p:nvPr/>
        </p:nvSpPr>
        <p:spPr>
          <a:xfrm>
            <a:off x="11771" y="3050675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99" name="台北101你去过吗？"/>
          <p:cNvSpPr txBox="1"/>
          <p:nvPr/>
        </p:nvSpPr>
        <p:spPr>
          <a:xfrm>
            <a:off x="2740659" y="3067050"/>
            <a:ext cx="561848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台北101</a:t>
            </a:r>
            <a:r>
              <a:rPr>
                <a:solidFill>
                  <a:srgbClr val="000000"/>
                </a:solidFill>
              </a:rPr>
              <a:t>你去过吗？</a:t>
            </a:r>
          </a:p>
        </p:txBody>
      </p:sp>
      <p:grpSp>
        <p:nvGrpSpPr>
          <p:cNvPr id="302" name="群組"/>
          <p:cNvGrpSpPr/>
          <p:nvPr/>
        </p:nvGrpSpPr>
        <p:grpSpPr>
          <a:xfrm>
            <a:off x="4962580" y="2201520"/>
            <a:ext cx="3477224" cy="936573"/>
            <a:chOff x="0" y="0"/>
            <a:chExt cx="3477223" cy="936572"/>
          </a:xfrm>
        </p:grpSpPr>
        <p:sp>
          <p:nvSpPr>
            <p:cNvPr id="300" name="_______________"/>
            <p:cNvSpPr txBox="1"/>
            <p:nvPr/>
          </p:nvSpPr>
          <p:spPr>
            <a:xfrm>
              <a:off x="-1" y="-1"/>
              <a:ext cx="347722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</a:t>
              </a:r>
            </a:p>
          </p:txBody>
        </p:sp>
        <p:sp>
          <p:nvSpPr>
            <p:cNvPr id="301" name="Topic"/>
            <p:cNvSpPr txBox="1"/>
            <p:nvPr/>
          </p:nvSpPr>
          <p:spPr>
            <a:xfrm>
              <a:off x="997980" y="413486"/>
              <a:ext cx="1481262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grpSp>
        <p:nvGrpSpPr>
          <p:cNvPr id="305" name="群組"/>
          <p:cNvGrpSpPr/>
          <p:nvPr/>
        </p:nvGrpSpPr>
        <p:grpSpPr>
          <a:xfrm>
            <a:off x="4337048" y="5478120"/>
            <a:ext cx="4422134" cy="1012773"/>
            <a:chOff x="0" y="0"/>
            <a:chExt cx="4422133" cy="1012771"/>
          </a:xfrm>
        </p:grpSpPr>
        <p:sp>
          <p:nvSpPr>
            <p:cNvPr id="303" name="__________________________"/>
            <p:cNvSpPr txBox="1"/>
            <p:nvPr/>
          </p:nvSpPr>
          <p:spPr>
            <a:xfrm>
              <a:off x="0" y="0"/>
              <a:ext cx="4422134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__________________________</a:t>
              </a:r>
            </a:p>
          </p:txBody>
        </p:sp>
        <p:sp>
          <p:nvSpPr>
            <p:cNvPr id="304" name="Topic"/>
            <p:cNvSpPr txBox="1"/>
            <p:nvPr/>
          </p:nvSpPr>
          <p:spPr>
            <a:xfrm>
              <a:off x="1737812" y="489686"/>
              <a:ext cx="148126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306" name="你去过Český Krumlov吗？"/>
          <p:cNvSpPr txBox="1"/>
          <p:nvPr/>
        </p:nvSpPr>
        <p:spPr>
          <a:xfrm>
            <a:off x="2450463" y="4908550"/>
            <a:ext cx="787527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你去过Český Krumlov吗？</a:t>
            </a:r>
          </a:p>
        </p:txBody>
      </p:sp>
      <p:sp>
        <p:nvSpPr>
          <p:cNvPr id="307" name="Topic"/>
          <p:cNvSpPr txBox="1"/>
          <p:nvPr/>
        </p:nvSpPr>
        <p:spPr>
          <a:xfrm>
            <a:off x="11771" y="6492375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308" name="Český Krumlov你去过吗？"/>
          <p:cNvSpPr txBox="1"/>
          <p:nvPr/>
        </p:nvSpPr>
        <p:spPr>
          <a:xfrm>
            <a:off x="2450463" y="6521450"/>
            <a:ext cx="787527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Český Krumlov</a:t>
            </a:r>
            <a:r>
              <a:rPr>
                <a:solidFill>
                  <a:srgbClr val="000000"/>
                </a:solidFill>
              </a:rPr>
              <a:t>你去过吗？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2"/>
      <p:bldP build="whole" bldLvl="1" animBg="1" rev="0" advAuto="0" spid="305" grpId="5"/>
      <p:bldP build="whole" bldLvl="1" animBg="1" rev="0" advAuto="0" spid="306" grpId="4"/>
      <p:bldP build="whole" bldLvl="1" animBg="1" rev="0" advAuto="0" spid="297" grpId="1"/>
      <p:bldP build="whole" bldLvl="1" animBg="1" rev="0" advAuto="0" spid="308" grpId="7"/>
      <p:bldP build="whole" bldLvl="1" animBg="1" rev="0" advAuto="0" spid="307" grpId="6"/>
      <p:bldP build="whole" bldLvl="1" animBg="1" rev="0" advAuto="0" spid="299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311" name="你吃过这家饭馆儿的芥兰菜吗？"/>
          <p:cNvSpPr txBox="1"/>
          <p:nvPr/>
        </p:nvSpPr>
        <p:spPr>
          <a:xfrm>
            <a:off x="1822449" y="1962150"/>
            <a:ext cx="900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你吃过这家饭馆儿的芥兰菜吗？</a:t>
            </a:r>
          </a:p>
        </p:txBody>
      </p:sp>
      <p:sp>
        <p:nvSpPr>
          <p:cNvPr id="312" name="Topic"/>
          <p:cNvSpPr txBox="1"/>
          <p:nvPr/>
        </p:nvSpPr>
        <p:spPr>
          <a:xfrm>
            <a:off x="11771" y="3711075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grpSp>
        <p:nvGrpSpPr>
          <p:cNvPr id="315" name="群組"/>
          <p:cNvGrpSpPr/>
          <p:nvPr/>
        </p:nvGrpSpPr>
        <p:grpSpPr>
          <a:xfrm>
            <a:off x="3803648" y="2519020"/>
            <a:ext cx="5753101" cy="987373"/>
            <a:chOff x="0" y="0"/>
            <a:chExt cx="5753100" cy="987372"/>
          </a:xfrm>
        </p:grpSpPr>
        <p:sp>
          <p:nvSpPr>
            <p:cNvPr id="313" name="_____________________________________"/>
            <p:cNvSpPr txBox="1"/>
            <p:nvPr/>
          </p:nvSpPr>
          <p:spPr>
            <a:xfrm>
              <a:off x="-1" y="0"/>
              <a:ext cx="57531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_____________________________________</a:t>
              </a:r>
            </a:p>
          </p:txBody>
        </p:sp>
        <p:sp>
          <p:nvSpPr>
            <p:cNvPr id="314" name="Topic"/>
            <p:cNvSpPr txBox="1"/>
            <p:nvPr/>
          </p:nvSpPr>
          <p:spPr>
            <a:xfrm>
              <a:off x="2479598" y="464286"/>
              <a:ext cx="1022503" cy="523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316" name="这家饭馆儿的芥兰菜你吃过吗？"/>
          <p:cNvSpPr txBox="1"/>
          <p:nvPr/>
        </p:nvSpPr>
        <p:spPr>
          <a:xfrm>
            <a:off x="1822449" y="3778250"/>
            <a:ext cx="900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这家饭馆儿的芥兰菜</a:t>
            </a:r>
            <a:r>
              <a:rPr>
                <a:solidFill>
                  <a:srgbClr val="000000"/>
                </a:solidFill>
              </a:rPr>
              <a:t>你吃过吗？</a:t>
            </a:r>
          </a:p>
        </p:txBody>
      </p:sp>
      <p:sp>
        <p:nvSpPr>
          <p:cNvPr id="317" name="你喜欢台湾地道的珍珠奶茶吗？"/>
          <p:cNvSpPr txBox="1"/>
          <p:nvPr/>
        </p:nvSpPr>
        <p:spPr>
          <a:xfrm>
            <a:off x="1822449" y="5594350"/>
            <a:ext cx="900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你喜欢台湾地道的珍珠奶茶吗？</a:t>
            </a:r>
          </a:p>
        </p:txBody>
      </p:sp>
      <p:grpSp>
        <p:nvGrpSpPr>
          <p:cNvPr id="320" name="群組"/>
          <p:cNvGrpSpPr/>
          <p:nvPr/>
        </p:nvGrpSpPr>
        <p:grpSpPr>
          <a:xfrm>
            <a:off x="3803648" y="6252818"/>
            <a:ext cx="5753101" cy="987374"/>
            <a:chOff x="0" y="0"/>
            <a:chExt cx="5753100" cy="987373"/>
          </a:xfrm>
        </p:grpSpPr>
        <p:sp>
          <p:nvSpPr>
            <p:cNvPr id="318" name="_____________________________________"/>
            <p:cNvSpPr txBox="1"/>
            <p:nvPr/>
          </p:nvSpPr>
          <p:spPr>
            <a:xfrm>
              <a:off x="-1" y="-1"/>
              <a:ext cx="57531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_____________________________________</a:t>
              </a:r>
            </a:p>
          </p:txBody>
        </p:sp>
        <p:sp>
          <p:nvSpPr>
            <p:cNvPr id="319" name="Topic"/>
            <p:cNvSpPr txBox="1"/>
            <p:nvPr/>
          </p:nvSpPr>
          <p:spPr>
            <a:xfrm>
              <a:off x="2479598" y="464286"/>
              <a:ext cx="1022503" cy="523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800">
                  <a:solidFill>
                    <a:srgbClr val="EE230C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Topic</a:t>
              </a:r>
            </a:p>
          </p:txBody>
        </p:sp>
      </p:grpSp>
      <p:sp>
        <p:nvSpPr>
          <p:cNvPr id="321" name="Topic"/>
          <p:cNvSpPr txBox="1"/>
          <p:nvPr/>
        </p:nvSpPr>
        <p:spPr>
          <a:xfrm>
            <a:off x="11771" y="7711575"/>
            <a:ext cx="1703656" cy="845550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322" name="台湾地道的珍珠奶茶你喜欢吗？"/>
          <p:cNvSpPr txBox="1"/>
          <p:nvPr/>
        </p:nvSpPr>
        <p:spPr>
          <a:xfrm>
            <a:off x="1822449" y="7740650"/>
            <a:ext cx="900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台湾地道的珍珠奶茶</a:t>
            </a:r>
            <a:r>
              <a:rPr>
                <a:solidFill>
                  <a:srgbClr val="000000"/>
                </a:solidFill>
              </a:rPr>
              <a:t>你喜欢吗？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2"/>
      <p:bldP build="whole" bldLvl="1" animBg="1" rev="0" advAuto="0" spid="317" grpId="5"/>
      <p:bldP build="whole" bldLvl="1" animBg="1" rev="0" advAuto="0" spid="312" grpId="3"/>
      <p:bldP build="whole" bldLvl="1" animBg="1" rev="0" advAuto="0" spid="320" grpId="6"/>
      <p:bldP build="whole" bldLvl="1" animBg="1" rev="0" advAuto="0" spid="322" grpId="8"/>
      <p:bldP build="whole" bldLvl="1" animBg="1" rev="0" advAuto="0" spid="321" grpId="7"/>
      <p:bldP build="whole" bldLvl="1" animBg="1" rev="0" advAuto="0" spid="311" grpId="1"/>
      <p:bldP build="whole" bldLvl="1" animBg="1" rev="0" advAuto="0" spid="31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opic-Comment Sentence"/>
          <p:cNvSpPr txBox="1"/>
          <p:nvPr/>
        </p:nvSpPr>
        <p:spPr>
          <a:xfrm>
            <a:off x="-2795" y="186641"/>
            <a:ext cx="7676389" cy="820518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Topic-Comment Sentence</a:t>
            </a:r>
          </a:p>
        </p:txBody>
      </p:sp>
      <p:sp>
        <p:nvSpPr>
          <p:cNvPr id="325" name="____________你_____过吗？"/>
          <p:cNvSpPr txBox="1"/>
          <p:nvPr/>
        </p:nvSpPr>
        <p:spPr>
          <a:xfrm>
            <a:off x="476249" y="4254498"/>
            <a:ext cx="102743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____________你_____过吗？</a:t>
            </a:r>
          </a:p>
        </p:txBody>
      </p:sp>
      <p:sp>
        <p:nvSpPr>
          <p:cNvPr id="326" name="Topic"/>
          <p:cNvSpPr txBox="1"/>
          <p:nvPr/>
        </p:nvSpPr>
        <p:spPr>
          <a:xfrm>
            <a:off x="2295028" y="4264998"/>
            <a:ext cx="1963142" cy="969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327" name="V"/>
          <p:cNvSpPr txBox="1"/>
          <p:nvPr/>
        </p:nvSpPr>
        <p:spPr>
          <a:xfrm>
            <a:off x="7005318" y="4367150"/>
            <a:ext cx="59436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16pic_9303361_b.jpg" descr="16pic_9303361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4236" y="3238052"/>
            <a:ext cx="6578883" cy="51191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群組"/>
          <p:cNvGrpSpPr/>
          <p:nvPr/>
        </p:nvGrpSpPr>
        <p:grpSpPr>
          <a:xfrm>
            <a:off x="4145303" y="6625904"/>
            <a:ext cx="2377395" cy="1578936"/>
            <a:chOff x="0" y="0"/>
            <a:chExt cx="2377393" cy="1578935"/>
          </a:xfrm>
        </p:grpSpPr>
        <p:sp>
          <p:nvSpPr>
            <p:cNvPr id="125" name="叫(菜)"/>
            <p:cNvSpPr txBox="1"/>
            <p:nvPr/>
          </p:nvSpPr>
          <p:spPr>
            <a:xfrm>
              <a:off x="-1" y="-1"/>
              <a:ext cx="2377395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3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叫(菜)</a:t>
              </a:r>
            </a:p>
          </p:txBody>
        </p:sp>
        <p:sp>
          <p:nvSpPr>
            <p:cNvPr id="126" name="jiào(cài)"/>
            <p:cNvSpPr txBox="1"/>
            <p:nvPr/>
          </p:nvSpPr>
          <p:spPr>
            <a:xfrm>
              <a:off x="399460" y="1006155"/>
              <a:ext cx="1578471" cy="572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31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jiào(cài)</a:t>
              </a:r>
            </a:p>
          </p:txBody>
        </p:sp>
      </p:grpSp>
      <p:grpSp>
        <p:nvGrpSpPr>
          <p:cNvPr id="130" name="群組"/>
          <p:cNvGrpSpPr/>
          <p:nvPr/>
        </p:nvGrpSpPr>
        <p:grpSpPr>
          <a:xfrm>
            <a:off x="4359135" y="5302250"/>
            <a:ext cx="857530" cy="1537709"/>
            <a:chOff x="0" y="0"/>
            <a:chExt cx="857529" cy="1537708"/>
          </a:xfrm>
        </p:grpSpPr>
        <p:sp>
          <p:nvSpPr>
            <p:cNvPr id="128" name="点"/>
            <p:cNvSpPr txBox="1"/>
            <p:nvPr/>
          </p:nvSpPr>
          <p:spPr>
            <a:xfrm>
              <a:off x="35064" y="0"/>
              <a:ext cx="787401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53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点</a:t>
              </a:r>
            </a:p>
          </p:txBody>
        </p:sp>
        <p:sp>
          <p:nvSpPr>
            <p:cNvPr id="129" name="diǎn"/>
            <p:cNvSpPr txBox="1"/>
            <p:nvPr/>
          </p:nvSpPr>
          <p:spPr>
            <a:xfrm>
              <a:off x="-1" y="1002291"/>
              <a:ext cx="857531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9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diǎn</a:t>
              </a:r>
            </a:p>
          </p:txBody>
        </p:sp>
      </p:grpSp>
      <p:pic>
        <p:nvPicPr>
          <p:cNvPr id="131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4867" y="3404294"/>
            <a:ext cx="1098552" cy="109855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服务员…"/>
          <p:cNvSpPr txBox="1"/>
          <p:nvPr/>
        </p:nvSpPr>
        <p:spPr>
          <a:xfrm>
            <a:off x="4997029" y="3183657"/>
            <a:ext cx="2070940" cy="1336623"/>
          </a:xfrm>
          <a:prstGeom prst="rect">
            <a:avLst/>
          </a:prstGeom>
          <a:solidFill>
            <a:srgbClr val="0076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服务员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fúwùyuán</a:t>
            </a:r>
          </a:p>
        </p:txBody>
      </p:sp>
      <p:grpSp>
        <p:nvGrpSpPr>
          <p:cNvPr id="135" name="群組"/>
          <p:cNvGrpSpPr/>
          <p:nvPr/>
        </p:nvGrpSpPr>
        <p:grpSpPr>
          <a:xfrm>
            <a:off x="7910379" y="594766"/>
            <a:ext cx="4348600" cy="8416954"/>
            <a:chOff x="0" y="0"/>
            <a:chExt cx="4348599" cy="8416953"/>
          </a:xfrm>
        </p:grpSpPr>
        <p:pic>
          <p:nvPicPr>
            <p:cNvPr id="133" name="排行榜.jpg" descr="排行榜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348601" cy="8416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菜單"/>
            <p:cNvSpPr txBox="1"/>
            <p:nvPr/>
          </p:nvSpPr>
          <p:spPr>
            <a:xfrm>
              <a:off x="1400540" y="14832"/>
              <a:ext cx="1547517" cy="660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1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菜單</a:t>
              </a:r>
            </a:p>
          </p:txBody>
        </p:sp>
      </p:grpSp>
      <p:sp>
        <p:nvSpPr>
          <p:cNvPr id="136" name="箭頭"/>
          <p:cNvSpPr/>
          <p:nvPr/>
        </p:nvSpPr>
        <p:spPr>
          <a:xfrm>
            <a:off x="6489700" y="762000"/>
            <a:ext cx="1270000" cy="743248"/>
          </a:xfrm>
          <a:prstGeom prst="rightArrow">
            <a:avLst>
              <a:gd name="adj1" fmla="val 32000"/>
              <a:gd name="adj2" fmla="val 10935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37" name="菜单…"/>
          <p:cNvSpPr txBox="1"/>
          <p:nvPr/>
        </p:nvSpPr>
        <p:spPr>
          <a:xfrm>
            <a:off x="4910949" y="566543"/>
            <a:ext cx="1531901" cy="1337360"/>
          </a:xfrm>
          <a:prstGeom prst="rect">
            <a:avLst/>
          </a:prstGeom>
          <a:solidFill>
            <a:srgbClr val="0076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菜单</a:t>
            </a:r>
          </a:p>
          <a:p>
            <a: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càidān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8"/>
      <p:bldP build="whole" bldLvl="1" animBg="1" rev="0" advAuto="0" spid="132" grpId="5"/>
      <p:bldP build="whole" bldLvl="1" animBg="1" rev="0" advAuto="0" spid="135" grpId="6"/>
      <p:bldP build="whole" bldLvl="1" animBg="1" rev="0" advAuto="0" spid="131" grpId="4"/>
      <p:bldP build="whole" bldLvl="1" animBg="1" rev="0" advAuto="0" spid="127" grpId="2"/>
      <p:bldP build="whole" bldLvl="1" animBg="1" rev="0" advAuto="0" spid="136" grpId="7"/>
      <p:bldP build="whole" bldLvl="1" animBg="1" rev="0" advAuto="0" spid="130" grpId="3"/>
      <p:bldP build="whole" bldLvl="1" animBg="1" rev="0" advAuto="0" spid="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又adj又adj"/>
          <p:cNvSpPr txBox="1"/>
          <p:nvPr/>
        </p:nvSpPr>
        <p:spPr>
          <a:xfrm>
            <a:off x="10540" y="6349"/>
            <a:ext cx="5744719" cy="17018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pic>
        <p:nvPicPr>
          <p:cNvPr id="330" name="yqn53-043a.jpg" descr="yqn53-043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148" y="1884366"/>
            <a:ext cx="4853633" cy="582436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酸辣汤"/>
          <p:cNvSpPr txBox="1"/>
          <p:nvPr/>
        </p:nvSpPr>
        <p:spPr>
          <a:xfrm>
            <a:off x="7848599" y="6807199"/>
            <a:ext cx="2209801" cy="1079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酸辣汤</a:t>
            </a:r>
          </a:p>
        </p:txBody>
      </p:sp>
      <p:sp>
        <p:nvSpPr>
          <p:cNvPr id="332" name="这碗酸辣汤又酸又辣。"/>
          <p:cNvSpPr txBox="1"/>
          <p:nvPr/>
        </p:nvSpPr>
        <p:spPr>
          <a:xfrm>
            <a:off x="3246015" y="8216900"/>
            <a:ext cx="6972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400">
                <a:latin typeface="+mj-lt"/>
                <a:ea typeface="+mj-ea"/>
                <a:cs typeface="+mj-cs"/>
                <a:sym typeface="Helvetica Neue"/>
              </a:defRPr>
            </a:pPr>
            <a:r>
              <a:t>这碗酸辣汤又</a:t>
            </a:r>
            <a:r>
              <a:rPr>
                <a:solidFill>
                  <a:srgbClr val="EE230C"/>
                </a:solidFill>
              </a:rPr>
              <a:t>酸</a:t>
            </a:r>
            <a:r>
              <a:t>又</a:t>
            </a:r>
            <a:r>
              <a:rPr>
                <a:solidFill>
                  <a:srgbClr val="EE230C"/>
                </a:solidFill>
              </a:rPr>
              <a:t>辣</a:t>
            </a:r>
            <a:r>
              <a:t>。</a:t>
            </a:r>
          </a:p>
        </p:txBody>
      </p:sp>
      <p:sp>
        <p:nvSpPr>
          <p:cNvPr id="333" name="酸"/>
          <p:cNvSpPr txBox="1"/>
          <p:nvPr/>
        </p:nvSpPr>
        <p:spPr>
          <a:xfrm>
            <a:off x="1905000" y="2533648"/>
            <a:ext cx="104140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3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酸</a:t>
            </a:r>
          </a:p>
        </p:txBody>
      </p:sp>
      <p:sp>
        <p:nvSpPr>
          <p:cNvPr id="334" name="辣"/>
          <p:cNvSpPr txBox="1"/>
          <p:nvPr/>
        </p:nvSpPr>
        <p:spPr>
          <a:xfrm>
            <a:off x="1803399" y="5276848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3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辣</a:t>
            </a:r>
          </a:p>
        </p:txBody>
      </p:sp>
      <p:pic>
        <p:nvPicPr>
          <p:cNvPr id="335" name="robinsons_119914_119914-1.jpg" descr="robinsons_119914_119914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4389" y="1897066"/>
            <a:ext cx="1760869" cy="314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20170630005.jpg" descr="2017063000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0527" y="5228051"/>
            <a:ext cx="2241895" cy="1494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35" grpId="3"/>
      <p:bldP build="whole" bldLvl="1" animBg="1" rev="0" advAuto="0" spid="333" grpId="4"/>
      <p:bldP build="whole" bldLvl="1" animBg="1" rev="0" advAuto="0" spid="336" grpId="5"/>
      <p:bldP build="whole" bldLvl="1" animBg="1" rev="0" advAuto="0" spid="334" grpId="6"/>
      <p:bldP build="whole" bldLvl="1" animBg="1" rev="0" advAuto="0" spid="331" grpId="2"/>
      <p:bldP build="whole" bldLvl="1" animBg="1" rev="0" advAuto="0" spid="332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又adj又adj"/>
          <p:cNvSpPr txBox="1"/>
          <p:nvPr/>
        </p:nvSpPr>
        <p:spPr>
          <a:xfrm>
            <a:off x="10540" y="6349"/>
            <a:ext cx="5744719" cy="17018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pic>
        <p:nvPicPr>
          <p:cNvPr id="339" name="yqn48-023.jpg" descr="yqn48-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9082" y="2111885"/>
            <a:ext cx="4608193" cy="552983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ender"/>
          <p:cNvSpPr txBox="1"/>
          <p:nvPr/>
        </p:nvSpPr>
        <p:spPr>
          <a:xfrm>
            <a:off x="1930551" y="2158544"/>
            <a:ext cx="13712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tender</a:t>
            </a:r>
          </a:p>
        </p:txBody>
      </p:sp>
      <p:sp>
        <p:nvSpPr>
          <p:cNvPr id="341" name="嫩…"/>
          <p:cNvSpPr txBox="1"/>
          <p:nvPr/>
        </p:nvSpPr>
        <p:spPr>
          <a:xfrm>
            <a:off x="2055901" y="2913272"/>
            <a:ext cx="1120598" cy="1615655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嫩</a:t>
            </a:r>
          </a:p>
          <a:p>
            <a:pPr>
              <a:defRPr b="1"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nèn</a:t>
            </a:r>
          </a:p>
        </p:txBody>
      </p:sp>
      <p:sp>
        <p:nvSpPr>
          <p:cNvPr id="342" name="香"/>
          <p:cNvSpPr txBox="1"/>
          <p:nvPr/>
        </p:nvSpPr>
        <p:spPr>
          <a:xfrm>
            <a:off x="2070099" y="5956299"/>
            <a:ext cx="1092201" cy="1473201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香</a:t>
            </a:r>
          </a:p>
        </p:txBody>
      </p:sp>
      <p:sp>
        <p:nvSpPr>
          <p:cNvPr id="343" name="清蒸鱼"/>
          <p:cNvSpPr txBox="1"/>
          <p:nvPr/>
        </p:nvSpPr>
        <p:spPr>
          <a:xfrm>
            <a:off x="6553199" y="6661149"/>
            <a:ext cx="2057401" cy="1003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1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清蒸鱼</a:t>
            </a:r>
          </a:p>
        </p:txBody>
      </p:sp>
      <p:sp>
        <p:nvSpPr>
          <p:cNvPr id="344" name="清蒸鱼又嫩又香。"/>
          <p:cNvSpPr txBox="1"/>
          <p:nvPr/>
        </p:nvSpPr>
        <p:spPr>
          <a:xfrm>
            <a:off x="5365749" y="8305799"/>
            <a:ext cx="54991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300">
                <a:latin typeface="+mj-lt"/>
                <a:ea typeface="+mj-ea"/>
                <a:cs typeface="+mj-cs"/>
                <a:sym typeface="Helvetica Neue"/>
              </a:defRPr>
            </a:pPr>
            <a:r>
              <a:t>清蒸鱼又</a:t>
            </a:r>
            <a:r>
              <a:rPr>
                <a:solidFill>
                  <a:srgbClr val="EE230C"/>
                </a:solidFill>
              </a:rPr>
              <a:t>嫩</a:t>
            </a:r>
            <a:r>
              <a:t>又</a:t>
            </a:r>
            <a:r>
              <a:rPr>
                <a:solidFill>
                  <a:srgbClr val="EE230C"/>
                </a:solidFill>
              </a:rPr>
              <a:t>香</a:t>
            </a:r>
            <a:r>
              <a:t>。</a:t>
            </a:r>
          </a:p>
        </p:txBody>
      </p:sp>
      <p:grpSp>
        <p:nvGrpSpPr>
          <p:cNvPr id="347" name="群組"/>
          <p:cNvGrpSpPr/>
          <p:nvPr/>
        </p:nvGrpSpPr>
        <p:grpSpPr>
          <a:xfrm>
            <a:off x="8952940" y="2616198"/>
            <a:ext cx="3589404" cy="4843665"/>
            <a:chOff x="0" y="0"/>
            <a:chExt cx="3589402" cy="4843663"/>
          </a:xfrm>
        </p:grpSpPr>
        <p:pic>
          <p:nvPicPr>
            <p:cNvPr id="345" name="3bc5f3bbef00f0437ab7bafa27b9ae09.jpg" descr="3bc5f3bbef00f0437ab7bafa27b9ae09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20978"/>
              <a:ext cx="3589403" cy="4122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6" name="妈妈"/>
            <p:cNvSpPr txBox="1"/>
            <p:nvPr/>
          </p:nvSpPr>
          <p:spPr>
            <a:xfrm>
              <a:off x="654609" y="-1"/>
              <a:ext cx="1181101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2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妈妈</a:t>
              </a:r>
            </a:p>
          </p:txBody>
        </p:sp>
      </p:grpSp>
      <p:sp>
        <p:nvSpPr>
          <p:cNvPr id="348" name="妈妈煮的"/>
          <p:cNvSpPr txBox="1"/>
          <p:nvPr/>
        </p:nvSpPr>
        <p:spPr>
          <a:xfrm>
            <a:off x="2635249" y="8305799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3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妈妈煮的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2"/>
      <p:bldP build="whole" bldLvl="1" animBg="1" rev="0" advAuto="0" spid="339" grpId="1"/>
      <p:bldP build="whole" bldLvl="1" animBg="1" rev="0" advAuto="0" spid="342" grpId="5"/>
      <p:bldP build="whole" bldLvl="1" animBg="1" rev="0" advAuto="0" spid="344" grpId="6"/>
      <p:bldP build="whole" bldLvl="1" animBg="1" rev="0" advAuto="0" spid="341" grpId="4"/>
      <p:bldP build="whole" bldLvl="1" animBg="1" rev="0" advAuto="0" spid="347" grpId="7"/>
      <p:bldP build="whole" bldLvl="1" animBg="1" rev="0" advAuto="0" spid="348" grpId="8"/>
      <p:bldP build="whole" bldLvl="1" animBg="1" rev="0" advAuto="0" spid="34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又adj又adj"/>
          <p:cNvSpPr txBox="1"/>
          <p:nvPr/>
        </p:nvSpPr>
        <p:spPr>
          <a:xfrm>
            <a:off x="10540" y="6349"/>
            <a:ext cx="5744719" cy="17018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grpSp>
        <p:nvGrpSpPr>
          <p:cNvPr id="353" name="群組"/>
          <p:cNvGrpSpPr/>
          <p:nvPr/>
        </p:nvGrpSpPr>
        <p:grpSpPr>
          <a:xfrm>
            <a:off x="3931592" y="2098727"/>
            <a:ext cx="7060842" cy="5177835"/>
            <a:chOff x="0" y="0"/>
            <a:chExt cx="7060841" cy="5177833"/>
          </a:xfrm>
        </p:grpSpPr>
        <p:pic>
          <p:nvPicPr>
            <p:cNvPr id="351" name="45495361202_fc28bb4d5a_b.jpg" descr="45495361202_fc28bb4d5a_b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241" r="0" b="0"/>
            <a:stretch>
              <a:fillRect/>
            </a:stretch>
          </p:blipFill>
          <p:spPr>
            <a:xfrm>
              <a:off x="0" y="908842"/>
              <a:ext cx="7060842" cy="426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2" name="řízek"/>
            <p:cNvSpPr txBox="1"/>
            <p:nvPr/>
          </p:nvSpPr>
          <p:spPr>
            <a:xfrm>
              <a:off x="24039" y="0"/>
              <a:ext cx="1642466" cy="895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b="1" sz="52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řízek</a:t>
              </a:r>
            </a:p>
          </p:txBody>
        </p:sp>
      </p:grpSp>
      <p:sp>
        <p:nvSpPr>
          <p:cNvPr id="354" name="鸡排"/>
          <p:cNvSpPr txBox="1"/>
          <p:nvPr/>
        </p:nvSpPr>
        <p:spPr>
          <a:xfrm>
            <a:off x="9455149" y="6197598"/>
            <a:ext cx="1562101" cy="1104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鸡排</a:t>
            </a:r>
          </a:p>
        </p:txBody>
      </p:sp>
      <p:pic>
        <p:nvPicPr>
          <p:cNvPr id="355" name="salt-shaker.jpg" descr="salt-shak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00" y="2553951"/>
            <a:ext cx="3357940" cy="2240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8211586.jpg" descr="821158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407" y="4992870"/>
            <a:ext cx="2741073" cy="274107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咸"/>
          <p:cNvSpPr txBox="1"/>
          <p:nvPr/>
        </p:nvSpPr>
        <p:spPr>
          <a:xfrm>
            <a:off x="2705099" y="3651248"/>
            <a:ext cx="863601" cy="1155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咸</a:t>
            </a:r>
          </a:p>
        </p:txBody>
      </p:sp>
      <p:sp>
        <p:nvSpPr>
          <p:cNvPr id="358" name="油"/>
          <p:cNvSpPr txBox="1"/>
          <p:nvPr/>
        </p:nvSpPr>
        <p:spPr>
          <a:xfrm>
            <a:off x="2578099" y="6445248"/>
            <a:ext cx="8636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油</a:t>
            </a:r>
          </a:p>
        </p:txBody>
      </p:sp>
      <p:sp>
        <p:nvSpPr>
          <p:cNvPr id="359" name="这个鸡排又咸又油。"/>
          <p:cNvSpPr txBox="1"/>
          <p:nvPr/>
        </p:nvSpPr>
        <p:spPr>
          <a:xfrm>
            <a:off x="4654548" y="7943849"/>
            <a:ext cx="65151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600">
                <a:latin typeface="+mj-lt"/>
                <a:ea typeface="+mj-ea"/>
                <a:cs typeface="+mj-cs"/>
                <a:sym typeface="Helvetica Neue"/>
              </a:defRPr>
            </a:pPr>
            <a:r>
              <a:t>这个鸡排又</a:t>
            </a:r>
            <a:r>
              <a:rPr>
                <a:solidFill>
                  <a:srgbClr val="EE230C"/>
                </a:solidFill>
              </a:rPr>
              <a:t>咸</a:t>
            </a:r>
            <a:r>
              <a:t>又</a:t>
            </a:r>
            <a:r>
              <a:rPr>
                <a:solidFill>
                  <a:srgbClr val="EE230C"/>
                </a:solidFill>
              </a:rPr>
              <a:t>油</a:t>
            </a:r>
            <a:r>
              <a:t>。</a:t>
            </a:r>
          </a:p>
        </p:txBody>
      </p:sp>
      <p:pic>
        <p:nvPicPr>
          <p:cNvPr id="360" name="1515221155-4235284358_l.jpg" descr="1515221155-4235284358_l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3313" y="49536"/>
            <a:ext cx="3905961" cy="2929473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这家饭馆儿的"/>
          <p:cNvSpPr txBox="1"/>
          <p:nvPr/>
        </p:nvSpPr>
        <p:spPr>
          <a:xfrm>
            <a:off x="1784348" y="7943849"/>
            <a:ext cx="4381501" cy="1092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这家饭馆儿的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3"/>
      <p:bldP build="whole" bldLvl="1" animBg="1" rev="0" advAuto="0" spid="353" grpId="1"/>
      <p:bldP build="whole" bldLvl="1" animBg="1" rev="0" advAuto="0" spid="361" grpId="9"/>
      <p:bldP build="whole" bldLvl="1" animBg="1" rev="0" advAuto="0" spid="358" grpId="6"/>
      <p:bldP build="whole" bldLvl="1" animBg="1" rev="0" advAuto="0" spid="356" grpId="5"/>
      <p:bldP build="whole" bldLvl="1" animBg="1" rev="0" advAuto="0" spid="357" grpId="4"/>
      <p:bldP build="whole" bldLvl="1" animBg="1" rev="0" advAuto="0" spid="359" grpId="7"/>
      <p:bldP build="whole" bldLvl="1" animBg="1" rev="0" advAuto="0" spid="360" grpId="8"/>
      <p:bldP build="whole" bldLvl="1" animBg="1" rev="0" advAuto="0" spid="35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又adj又adj"/>
          <p:cNvSpPr txBox="1"/>
          <p:nvPr/>
        </p:nvSpPr>
        <p:spPr>
          <a:xfrm>
            <a:off x="10540" y="6349"/>
            <a:ext cx="5744719" cy="17018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pic>
        <p:nvPicPr>
          <p:cNvPr id="364" name="pngtree-cartoon-little-house-building-small-house-attic-png-image_330856.jpg" descr="pngtree-cartoon-little-house-building-small-house-attic-png-image_3308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3840" y="3187032"/>
            <a:ext cx="4404557" cy="4411439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小"/>
          <p:cNvSpPr txBox="1"/>
          <p:nvPr/>
        </p:nvSpPr>
        <p:spPr>
          <a:xfrm>
            <a:off x="3886200" y="3435349"/>
            <a:ext cx="9906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小</a:t>
            </a:r>
          </a:p>
        </p:txBody>
      </p:sp>
      <p:sp>
        <p:nvSpPr>
          <p:cNvPr id="366" name="1600000克朗"/>
          <p:cNvSpPr txBox="1"/>
          <p:nvPr/>
        </p:nvSpPr>
        <p:spPr>
          <a:xfrm>
            <a:off x="4911186" y="2158999"/>
            <a:ext cx="422986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1600000克朗</a:t>
            </a:r>
          </a:p>
        </p:txBody>
      </p:sp>
      <p:sp>
        <p:nvSpPr>
          <p:cNvPr id="367" name="这间房子又小又贵。"/>
          <p:cNvSpPr txBox="1"/>
          <p:nvPr/>
        </p:nvSpPr>
        <p:spPr>
          <a:xfrm>
            <a:off x="3479800" y="8318499"/>
            <a:ext cx="66294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700">
                <a:latin typeface="+mj-lt"/>
                <a:ea typeface="+mj-ea"/>
                <a:cs typeface="+mj-cs"/>
                <a:sym typeface="Helvetica Neue"/>
              </a:defRPr>
            </a:pPr>
            <a:r>
              <a:t>这间房子又</a:t>
            </a:r>
            <a:r>
              <a:rPr>
                <a:solidFill>
                  <a:srgbClr val="EE230C"/>
                </a:solidFill>
              </a:rPr>
              <a:t>小</a:t>
            </a:r>
            <a:r>
              <a:t>又</a:t>
            </a:r>
            <a:r>
              <a:rPr>
                <a:solidFill>
                  <a:srgbClr val="EE230C"/>
                </a:solidFill>
              </a:rPr>
              <a:t>贵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又adj又adj"/>
          <p:cNvSpPr txBox="1"/>
          <p:nvPr/>
        </p:nvSpPr>
        <p:spPr>
          <a:xfrm>
            <a:off x="10540" y="6349"/>
            <a:ext cx="5744719" cy="17018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pic>
        <p:nvPicPr>
          <p:cNvPr id="370" name="the-pretty-dress-company-tilly-off-the-shoulder-bow-high-low-gown-p267-18042_image.jpg" descr="the-pretty-dress-company-tilly-off-the-shoulder-bow-high-low-gown-p267-18042_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3348" y="1744997"/>
            <a:ext cx="3827372" cy="574105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裙子…"/>
          <p:cNvSpPr txBox="1"/>
          <p:nvPr/>
        </p:nvSpPr>
        <p:spPr>
          <a:xfrm>
            <a:off x="7122514" y="4380122"/>
            <a:ext cx="1502970" cy="13616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800">
                <a:latin typeface="+mj-lt"/>
                <a:ea typeface="+mj-ea"/>
                <a:cs typeface="+mj-cs"/>
                <a:sym typeface="Helvetica Neue"/>
              </a:defRPr>
            </a:pPr>
            <a:r>
              <a:t>裙子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qúnzi</a:t>
            </a:r>
          </a:p>
        </p:txBody>
      </p:sp>
      <p:sp>
        <p:nvSpPr>
          <p:cNvPr id="372" name="她的裙子又贵又漂亮。"/>
          <p:cNvSpPr txBox="1"/>
          <p:nvPr/>
        </p:nvSpPr>
        <p:spPr>
          <a:xfrm>
            <a:off x="2910883" y="7708900"/>
            <a:ext cx="6972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400">
                <a:latin typeface="+mj-lt"/>
                <a:ea typeface="+mj-ea"/>
                <a:cs typeface="+mj-cs"/>
                <a:sym typeface="Helvetica Neue"/>
              </a:defRPr>
            </a:pPr>
            <a:r>
              <a:t>她的裙子又</a:t>
            </a:r>
            <a:r>
              <a:rPr>
                <a:solidFill>
                  <a:srgbClr val="0433FF"/>
                </a:solidFill>
              </a:rPr>
              <a:t>贵</a:t>
            </a:r>
            <a:r>
              <a:t>又</a:t>
            </a:r>
            <a:r>
              <a:rPr>
                <a:solidFill>
                  <a:srgbClr val="EE230C"/>
                </a:solidFill>
              </a:rPr>
              <a:t>漂亮</a:t>
            </a:r>
            <a:r>
              <a:t>。</a:t>
            </a:r>
          </a:p>
        </p:txBody>
      </p:sp>
      <p:sp>
        <p:nvSpPr>
          <p:cNvPr id="373" name="negative"/>
          <p:cNvSpPr txBox="1"/>
          <p:nvPr/>
        </p:nvSpPr>
        <p:spPr>
          <a:xfrm>
            <a:off x="5914592" y="8865931"/>
            <a:ext cx="1556615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374" name="positive"/>
          <p:cNvSpPr txBox="1"/>
          <p:nvPr/>
        </p:nvSpPr>
        <p:spPr>
          <a:xfrm>
            <a:off x="7752156" y="8865931"/>
            <a:ext cx="1437488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375" name="x"/>
          <p:cNvSpPr txBox="1"/>
          <p:nvPr/>
        </p:nvSpPr>
        <p:spPr>
          <a:xfrm>
            <a:off x="9358756" y="6934586"/>
            <a:ext cx="1069087" cy="222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1"/>
      <p:bldP build="whole" bldLvl="1" animBg="1" rev="0" advAuto="0" spid="372" grpId="2"/>
      <p:bldP build="whole" bldLvl="1" animBg="1" rev="0" advAuto="0" spid="374" grpId="5"/>
      <p:bldP build="whole" bldLvl="1" animBg="1" rev="0" advAuto="0" spid="375" grpId="3"/>
      <p:bldP build="whole" bldLvl="1" animBg="1" rev="0" advAuto="0" spid="373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又adj又adj"/>
          <p:cNvSpPr txBox="1"/>
          <p:nvPr/>
        </p:nvSpPr>
        <p:spPr>
          <a:xfrm>
            <a:off x="2629077" y="1809750"/>
            <a:ext cx="7746645" cy="2260601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又adj又adj</a:t>
            </a:r>
          </a:p>
        </p:txBody>
      </p:sp>
      <p:sp>
        <p:nvSpPr>
          <p:cNvPr id="378" name="请造句"/>
          <p:cNvSpPr txBox="1"/>
          <p:nvPr/>
        </p:nvSpPr>
        <p:spPr>
          <a:xfrm>
            <a:off x="5111748" y="4438649"/>
            <a:ext cx="27813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请造句</a:t>
            </a:r>
          </a:p>
        </p:txBody>
      </p:sp>
      <p:sp>
        <p:nvSpPr>
          <p:cNvPr id="379" name="Make a sentence"/>
          <p:cNvSpPr txBox="1"/>
          <p:nvPr/>
        </p:nvSpPr>
        <p:spPr>
          <a:xfrm>
            <a:off x="4122101" y="6599587"/>
            <a:ext cx="4760596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Make a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又V又V"/>
          <p:cNvSpPr txBox="1"/>
          <p:nvPr/>
        </p:nvSpPr>
        <p:spPr>
          <a:xfrm>
            <a:off x="-15241" y="6349"/>
            <a:ext cx="4460401" cy="1701801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又V又V</a:t>
            </a:r>
          </a:p>
        </p:txBody>
      </p:sp>
      <p:sp>
        <p:nvSpPr>
          <p:cNvPr id="382" name="The actions denoted must be concurrent."/>
          <p:cNvSpPr txBox="1"/>
          <p:nvPr/>
        </p:nvSpPr>
        <p:spPr>
          <a:xfrm>
            <a:off x="4880786" y="589541"/>
            <a:ext cx="7358026" cy="535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actions denoted must be concurrent.</a:t>
            </a:r>
          </a:p>
        </p:txBody>
      </p:sp>
      <p:pic>
        <p:nvPicPr>
          <p:cNvPr id="383" name="Z2T81Z1ggrvfqx6fcBEiF1ExuCXfiunxtKhOsDcN.jpeg" descr="Z2T81Z1ggrvfqx6fcBEiF1ExuCXfiunxtKhOsDc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3626" y="2980002"/>
            <a:ext cx="6277548" cy="4708163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Cry and yell"/>
          <p:cNvSpPr txBox="1"/>
          <p:nvPr/>
        </p:nvSpPr>
        <p:spPr>
          <a:xfrm>
            <a:off x="4882844" y="2135353"/>
            <a:ext cx="3239111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4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Cry</a:t>
            </a:r>
            <a:r>
              <a:rPr>
                <a:solidFill>
                  <a:srgbClr val="000000"/>
                </a:solidFill>
              </a:rPr>
              <a:t> and </a:t>
            </a:r>
            <a:r>
              <a:t>yell</a:t>
            </a:r>
          </a:p>
        </p:txBody>
      </p:sp>
      <p:sp>
        <p:nvSpPr>
          <p:cNvPr id="385" name="小孩…"/>
          <p:cNvSpPr txBox="1"/>
          <p:nvPr/>
        </p:nvSpPr>
        <p:spPr>
          <a:xfrm>
            <a:off x="8024558" y="6221622"/>
            <a:ext cx="1705484" cy="14886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latin typeface="+mj-lt"/>
                <a:ea typeface="+mj-ea"/>
                <a:cs typeface="+mj-cs"/>
                <a:sym typeface="Helvetica Neue"/>
              </a:defRPr>
            </a:pPr>
            <a:r>
              <a:t>小孩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xiǎohái</a:t>
            </a:r>
          </a:p>
        </p:txBody>
      </p:sp>
      <p:sp>
        <p:nvSpPr>
          <p:cNvPr id="386" name="这个小孩又哭又叫。"/>
          <p:cNvSpPr txBox="1"/>
          <p:nvPr/>
        </p:nvSpPr>
        <p:spPr>
          <a:xfrm>
            <a:off x="3301998" y="8121650"/>
            <a:ext cx="61722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300">
                <a:latin typeface="+mj-lt"/>
                <a:ea typeface="+mj-ea"/>
                <a:cs typeface="+mj-cs"/>
                <a:sym typeface="Helvetica Neue"/>
              </a:defRPr>
            </a:pPr>
            <a:r>
              <a:t>这个小孩又</a:t>
            </a:r>
            <a:r>
              <a:rPr>
                <a:solidFill>
                  <a:srgbClr val="EE230C"/>
                </a:solidFill>
              </a:rPr>
              <a:t>哭</a:t>
            </a:r>
            <a:r>
              <a:t>又</a:t>
            </a:r>
            <a:r>
              <a:rPr>
                <a:solidFill>
                  <a:srgbClr val="EE230C"/>
                </a:solidFill>
              </a:rPr>
              <a:t>叫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3"/>
      <p:bldP build="whole" bldLvl="1" animBg="1" rev="0" advAuto="0" spid="385" grpId="2"/>
      <p:bldP build="whole" bldLvl="1" animBg="1" rev="0" advAuto="0" spid="383" grpId="1"/>
      <p:bldP build="whole" bldLvl="1" animBg="1" rev="0" advAuto="0" spid="386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又V又V"/>
          <p:cNvSpPr txBox="1"/>
          <p:nvPr/>
        </p:nvSpPr>
        <p:spPr>
          <a:xfrm>
            <a:off x="-15241" y="6349"/>
            <a:ext cx="4460401" cy="1701801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又V又V</a:t>
            </a:r>
          </a:p>
        </p:txBody>
      </p:sp>
      <p:pic>
        <p:nvPicPr>
          <p:cNvPr id="389" name="v2-7d6dcacd93e458bd3047f510b8fc3af8_1200x500.jpg" descr="v2-7d6dcacd93e458bd3047f510b8fc3af8_12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41" y="3307848"/>
            <a:ext cx="6168749" cy="331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vector-file-1527609-960-720-600x381.png" descr="vector-file-1527609-960-720-600x381.png"/>
          <p:cNvPicPr>
            <a:picLocks noChangeAspect="1"/>
          </p:cNvPicPr>
          <p:nvPr/>
        </p:nvPicPr>
        <p:blipFill>
          <a:blip r:embed="rId3">
            <a:extLst/>
          </a:blip>
          <a:srcRect l="21697" t="0" r="19029" b="0"/>
          <a:stretch>
            <a:fillRect/>
          </a:stretch>
        </p:blipFill>
        <p:spPr>
          <a:xfrm>
            <a:off x="7693917" y="228699"/>
            <a:ext cx="3345447" cy="358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跳舞的人民导航例证-获得愉快的少年乐趣-145030097.jpg" descr="跳舞的人民导航例证-获得愉快的少年乐趣-145030097.jpg"/>
          <p:cNvPicPr>
            <a:picLocks noChangeAspect="1"/>
          </p:cNvPicPr>
          <p:nvPr/>
        </p:nvPicPr>
        <p:blipFill>
          <a:blip r:embed="rId4">
            <a:extLst/>
          </a:blip>
          <a:srcRect l="10485" t="0" r="10485" b="15144"/>
          <a:stretch>
            <a:fillRect/>
          </a:stretch>
        </p:blipFill>
        <p:spPr>
          <a:xfrm>
            <a:off x="6704458" y="3838966"/>
            <a:ext cx="5887332" cy="390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昨天晚上"/>
          <p:cNvSpPr txBox="1"/>
          <p:nvPr/>
        </p:nvSpPr>
        <p:spPr>
          <a:xfrm>
            <a:off x="1644649" y="2457450"/>
            <a:ext cx="2349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昨天晚上</a:t>
            </a:r>
          </a:p>
        </p:txBody>
      </p:sp>
      <p:sp>
        <p:nvSpPr>
          <p:cNvPr id="393" name="昨天晚上，我们又唱又跳，玩得很开心。"/>
          <p:cNvSpPr txBox="1"/>
          <p:nvPr/>
        </p:nvSpPr>
        <p:spPr>
          <a:xfrm>
            <a:off x="933450" y="8597899"/>
            <a:ext cx="10629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600">
                <a:latin typeface="+mj-lt"/>
                <a:ea typeface="+mj-ea"/>
                <a:cs typeface="+mj-cs"/>
                <a:sym typeface="Helvetica Neue"/>
              </a:defRPr>
            </a:pPr>
            <a:r>
              <a:t>昨天晚上，我们又</a:t>
            </a:r>
            <a:r>
              <a:rPr>
                <a:solidFill>
                  <a:srgbClr val="EE230C"/>
                </a:solidFill>
              </a:rPr>
              <a:t>唱</a:t>
            </a:r>
            <a:r>
              <a:t>又</a:t>
            </a:r>
            <a:r>
              <a:rPr>
                <a:solidFill>
                  <a:srgbClr val="EE230C"/>
                </a:solidFill>
              </a:rPr>
              <a:t>跳</a:t>
            </a:r>
            <a:r>
              <a:t>，玩得很开心。</a:t>
            </a:r>
          </a:p>
        </p:txBody>
      </p:sp>
      <p:sp>
        <p:nvSpPr>
          <p:cNvPr id="394" name="唱歌"/>
          <p:cNvSpPr txBox="1"/>
          <p:nvPr/>
        </p:nvSpPr>
        <p:spPr>
          <a:xfrm>
            <a:off x="10750549" y="2527299"/>
            <a:ext cx="1435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唱</a:t>
            </a:r>
            <a:r>
              <a:rPr>
                <a:solidFill>
                  <a:srgbClr val="000000"/>
                </a:solidFill>
              </a:rPr>
              <a:t>歌</a:t>
            </a:r>
          </a:p>
        </p:txBody>
      </p:sp>
      <p:sp>
        <p:nvSpPr>
          <p:cNvPr id="395" name="跳舞"/>
          <p:cNvSpPr txBox="1"/>
          <p:nvPr/>
        </p:nvSpPr>
        <p:spPr>
          <a:xfrm>
            <a:off x="10852149" y="7518292"/>
            <a:ext cx="1435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跳</a:t>
            </a:r>
            <a:r>
              <a:rPr>
                <a:solidFill>
                  <a:srgbClr val="000000"/>
                </a:solidFill>
              </a:rPr>
              <a:t>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yqn48-023.jpg" descr="yqn48-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383" y="60125"/>
            <a:ext cx="4608192" cy="55298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清蒸鱼…"/>
          <p:cNvSpPr txBox="1"/>
          <p:nvPr/>
        </p:nvSpPr>
        <p:spPr>
          <a:xfrm>
            <a:off x="3095427" y="43073"/>
            <a:ext cx="2292745" cy="1412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100">
                <a:latin typeface="+mj-lt"/>
                <a:ea typeface="+mj-ea"/>
                <a:cs typeface="+mj-cs"/>
                <a:sym typeface="Helvetica Neue"/>
              </a:defRPr>
            </a:pPr>
            <a:r>
              <a:t>清蒸鱼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qīngzhēng yú</a:t>
            </a:r>
          </a:p>
        </p:txBody>
      </p:sp>
      <p:pic>
        <p:nvPicPr>
          <p:cNvPr id="141" name="6c6b60de8a8011e6a9a10242ac110002_2322w_2322h.jpg" descr="6c6b60de8a8011e6a9a10242ac110002_2322w_2322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9814" y="106012"/>
            <a:ext cx="5438057" cy="543805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芥兰菜…"/>
          <p:cNvSpPr txBox="1"/>
          <p:nvPr/>
        </p:nvSpPr>
        <p:spPr>
          <a:xfrm>
            <a:off x="6425069" y="43073"/>
            <a:ext cx="2237461" cy="1412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100">
                <a:latin typeface="+mj-lt"/>
                <a:ea typeface="+mj-ea"/>
                <a:cs typeface="+mj-cs"/>
                <a:sym typeface="Helvetica Neue"/>
              </a:defRPr>
            </a:pPr>
            <a:r>
              <a:t>芥兰菜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jièlán cài</a:t>
            </a:r>
          </a:p>
        </p:txBody>
      </p:sp>
      <p:pic>
        <p:nvPicPr>
          <p:cNvPr id="143" name="0ce1979662fe4e38862add1961eb553d_1036w_828h.jpg" descr="0ce1979662fe4e38862add1961eb553d_1036w_828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403" y="5633963"/>
            <a:ext cx="5142507" cy="4106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小白菜…"/>
          <p:cNvSpPr txBox="1"/>
          <p:nvPr/>
        </p:nvSpPr>
        <p:spPr>
          <a:xfrm>
            <a:off x="3415169" y="8374273"/>
            <a:ext cx="2237461" cy="1412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100">
                <a:latin typeface="+mj-lt"/>
                <a:ea typeface="+mj-ea"/>
                <a:cs typeface="+mj-cs"/>
                <a:sym typeface="Helvetica Neue"/>
              </a:defRPr>
            </a:pPr>
            <a:r>
              <a:t>小白菜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xiǎobáicài</a:t>
            </a:r>
          </a:p>
        </p:txBody>
      </p:sp>
      <p:grpSp>
        <p:nvGrpSpPr>
          <p:cNvPr id="147" name="群組"/>
          <p:cNvGrpSpPr/>
          <p:nvPr/>
        </p:nvGrpSpPr>
        <p:grpSpPr>
          <a:xfrm>
            <a:off x="6449813" y="5664792"/>
            <a:ext cx="5438059" cy="4044558"/>
            <a:chOff x="0" y="0"/>
            <a:chExt cx="5438057" cy="4044556"/>
          </a:xfrm>
        </p:grpSpPr>
        <p:pic>
          <p:nvPicPr>
            <p:cNvPr id="145" name="5678000147371f748a3c.jpg" descr="5678000147371f748a3c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5438059" cy="4044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špenát"/>
            <p:cNvSpPr txBox="1"/>
            <p:nvPr/>
          </p:nvSpPr>
          <p:spPr>
            <a:xfrm>
              <a:off x="3887985" y="3207492"/>
              <a:ext cx="1525148" cy="822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457200">
                <a:defRPr sz="37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špenát</a:t>
              </a:r>
            </a:p>
          </p:txBody>
        </p:sp>
      </p:grpSp>
      <p:sp>
        <p:nvSpPr>
          <p:cNvPr id="148" name="菠菜…"/>
          <p:cNvSpPr txBox="1"/>
          <p:nvPr/>
        </p:nvSpPr>
        <p:spPr>
          <a:xfrm>
            <a:off x="6482219" y="8374273"/>
            <a:ext cx="1589761" cy="1412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100">
                <a:latin typeface="+mj-lt"/>
                <a:ea typeface="+mj-ea"/>
                <a:cs typeface="+mj-cs"/>
                <a:sym typeface="Helvetica Neue"/>
              </a:defRPr>
            </a:pPr>
            <a:r>
              <a:t>菠菜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bōcài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42" grpId="4"/>
      <p:bldP build="whole" bldLvl="1" animBg="1" rev="0" advAuto="0" spid="139" grpId="1"/>
      <p:bldP build="whole" bldLvl="1" animBg="1" rev="0" advAuto="0" spid="141" grpId="3"/>
      <p:bldP build="whole" bldLvl="1" animBg="1" rev="0" advAuto="0" spid="144" grpId="6"/>
      <p:bldP build="whole" bldLvl="1" animBg="1" rev="0" advAuto="0" spid="147" grpId="7"/>
      <p:bldP build="whole" bldLvl="1" animBg="1" rev="0" advAuto="0" spid="148" grpId="8"/>
      <p:bldP build="whole" bldLvl="1" animBg="1" rev="0" advAuto="0" spid="143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豐輝下營紅牌土雞外觀_畜試所提供.JPG" descr="豐輝下營紅牌土雞外觀_畜試所提供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05" y="-8931"/>
            <a:ext cx="6190691" cy="348226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鸡…"/>
          <p:cNvSpPr txBox="1"/>
          <p:nvPr/>
        </p:nvSpPr>
        <p:spPr>
          <a:xfrm>
            <a:off x="5115547" y="1784445"/>
            <a:ext cx="1071906" cy="16889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鸡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jī</a:t>
            </a:r>
          </a:p>
        </p:txBody>
      </p:sp>
      <p:pic>
        <p:nvPicPr>
          <p:cNvPr id="152" name="8082025004_a8f8476b83_o.jpg" descr="8082025004_a8f8476b83_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231" y="-34256"/>
            <a:ext cx="5574182" cy="3726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鸡肉…"/>
          <p:cNvSpPr txBox="1"/>
          <p:nvPr/>
        </p:nvSpPr>
        <p:spPr>
          <a:xfrm>
            <a:off x="7420596" y="2000345"/>
            <a:ext cx="1821207" cy="16889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鸡肉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jīròu</a:t>
            </a:r>
          </a:p>
        </p:txBody>
      </p:sp>
      <p:pic>
        <p:nvPicPr>
          <p:cNvPr id="154" name="jin_men_niu_2.jpg" descr="jin_men_niu_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776" y="6016538"/>
            <a:ext cx="5574182" cy="389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original.png" descr="origin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13872" y="5418118"/>
            <a:ext cx="5096263" cy="5089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牛"/>
          <p:cNvSpPr txBox="1"/>
          <p:nvPr/>
        </p:nvSpPr>
        <p:spPr>
          <a:xfrm>
            <a:off x="4698998" y="8680449"/>
            <a:ext cx="863601" cy="1155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牛</a:t>
            </a:r>
          </a:p>
        </p:txBody>
      </p:sp>
      <p:sp>
        <p:nvSpPr>
          <p:cNvPr id="157" name="牛肉"/>
          <p:cNvSpPr txBox="1"/>
          <p:nvPr/>
        </p:nvSpPr>
        <p:spPr>
          <a:xfrm>
            <a:off x="7791449" y="8680449"/>
            <a:ext cx="1612901" cy="1155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牛肉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7" grpId="8"/>
      <p:bldP build="whole" bldLvl="1" animBg="1" rev="0" advAuto="0" spid="152" grpId="3"/>
      <p:bldP build="whole" bldLvl="1" animBg="1" rev="0" advAuto="0" spid="153" grpId="4"/>
      <p:bldP build="whole" bldLvl="1" animBg="1" rev="0" advAuto="0" spid="154" grpId="5"/>
      <p:bldP build="whole" bldLvl="1" animBg="1" rev="0" advAuto="0" spid="155" grpId="7"/>
      <p:bldP build="whole" bldLvl="1" animBg="1" rev="0" advAuto="0" spid="156" grpId="6"/>
      <p:bldP build="whole" bldLvl="1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alt-shaker.jpg" descr="salt-sha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" y="77451"/>
            <a:ext cx="5993137" cy="3999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咸…"/>
          <p:cNvSpPr txBox="1"/>
          <p:nvPr/>
        </p:nvSpPr>
        <p:spPr>
          <a:xfrm>
            <a:off x="4950447" y="2432145"/>
            <a:ext cx="1071906" cy="16889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咸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xián</a:t>
            </a:r>
          </a:p>
        </p:txBody>
      </p:sp>
      <p:sp>
        <p:nvSpPr>
          <p:cNvPr id="161" name="盐…"/>
          <p:cNvSpPr txBox="1"/>
          <p:nvPr/>
        </p:nvSpPr>
        <p:spPr>
          <a:xfrm>
            <a:off x="-15253" y="68473"/>
            <a:ext cx="1071906" cy="15648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盐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yán</a:t>
            </a:r>
          </a:p>
        </p:txBody>
      </p:sp>
      <p:pic>
        <p:nvPicPr>
          <p:cNvPr id="162" name="8211586.jpg" descr="821158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468" y="-18522"/>
            <a:ext cx="3810002" cy="381000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油…"/>
          <p:cNvSpPr txBox="1"/>
          <p:nvPr/>
        </p:nvSpPr>
        <p:spPr>
          <a:xfrm>
            <a:off x="11122646" y="2432145"/>
            <a:ext cx="1071907" cy="16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油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yóu</a:t>
            </a:r>
          </a:p>
        </p:txBody>
      </p:sp>
      <p:pic>
        <p:nvPicPr>
          <p:cNvPr id="164" name="images.jpeg" descr="image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0700" y="5724716"/>
            <a:ext cx="5993139" cy="398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20170630005.jpg" descr="2017063000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0284" y="5872060"/>
            <a:ext cx="5806906" cy="387127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辣…"/>
          <p:cNvSpPr txBox="1"/>
          <p:nvPr/>
        </p:nvSpPr>
        <p:spPr>
          <a:xfrm>
            <a:off x="4721847" y="8083646"/>
            <a:ext cx="1071906" cy="16889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辣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là</a:t>
            </a:r>
          </a:p>
        </p:txBody>
      </p:sp>
      <p:sp>
        <p:nvSpPr>
          <p:cNvPr id="167" name="清淡…"/>
          <p:cNvSpPr txBox="1"/>
          <p:nvPr/>
        </p:nvSpPr>
        <p:spPr>
          <a:xfrm>
            <a:off x="11177365" y="8083646"/>
            <a:ext cx="1826070" cy="16889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900">
                <a:latin typeface="+mj-lt"/>
                <a:ea typeface="+mj-ea"/>
                <a:cs typeface="+mj-cs"/>
                <a:sym typeface="Helvetica Neue"/>
              </a:defRPr>
            </a:pPr>
            <a:r>
              <a:t>清淡</a:t>
            </a:r>
          </a:p>
          <a:p>
            <a:pPr>
              <a:defRPr b="1" sz="3500">
                <a:latin typeface="+mj-lt"/>
                <a:ea typeface="+mj-ea"/>
                <a:cs typeface="+mj-cs"/>
                <a:sym typeface="Helvetica Neue"/>
              </a:defRPr>
            </a:pPr>
            <a:r>
              <a:t>qīngdàn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6" grpId="7"/>
      <p:bldP build="whole" bldLvl="1" animBg="1" rev="0" advAuto="0" spid="161" grpId="2"/>
      <p:bldP build="whole" bldLvl="1" animBg="1" rev="0" advAuto="0" spid="163" grpId="5"/>
      <p:bldP build="whole" bldLvl="1" animBg="1" rev="0" advAuto="0" spid="164" grpId="8"/>
      <p:bldP build="whole" bldLvl="1" animBg="1" rev="0" advAuto="0" spid="162" grpId="4"/>
      <p:bldP build="whole" bldLvl="1" animBg="1" rev="0" advAuto="0" spid="165" grpId="6"/>
      <p:bldP build="whole" bldLvl="1" animBg="1" rev="0" advAuto="0" spid="167" grpId="9"/>
      <p:bldP build="whole" bldLvl="1" animBg="1" rev="0" advAuto="0" spid="16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20130824141731132.jpg" descr="201308241417311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45" y="1362327"/>
            <a:ext cx="3486521" cy="2534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hutterstock_483921031-600x400.jpg" descr="shutterstock_483921031-600x4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4988" y="1379733"/>
            <a:ext cx="4370587" cy="2913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20181221004348.jpg" descr="2018122100434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2297" y="1569098"/>
            <a:ext cx="4421497" cy="2534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20170630005.jpg" descr="2017063000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37" y="6344691"/>
            <a:ext cx="4202656" cy="280177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酸…"/>
          <p:cNvSpPr txBox="1"/>
          <p:nvPr/>
        </p:nvSpPr>
        <p:spPr>
          <a:xfrm>
            <a:off x="1176827" y="-153865"/>
            <a:ext cx="1169292" cy="1527123"/>
          </a:xfrm>
          <a:prstGeom prst="rect">
            <a:avLst/>
          </a:prstGeom>
          <a:solidFill>
            <a:srgbClr val="FE93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酸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suān</a:t>
            </a:r>
          </a:p>
        </p:txBody>
      </p:sp>
      <p:sp>
        <p:nvSpPr>
          <p:cNvPr id="174" name="甜…"/>
          <p:cNvSpPr txBox="1"/>
          <p:nvPr/>
        </p:nvSpPr>
        <p:spPr>
          <a:xfrm>
            <a:off x="5382026" y="-153865"/>
            <a:ext cx="1055676" cy="1527123"/>
          </a:xfrm>
          <a:prstGeom prst="rect">
            <a:avLst/>
          </a:prstGeom>
          <a:solidFill>
            <a:srgbClr val="017C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甜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tián</a:t>
            </a:r>
          </a:p>
        </p:txBody>
      </p:sp>
      <p:sp>
        <p:nvSpPr>
          <p:cNvPr id="175" name="苦…"/>
          <p:cNvSpPr txBox="1"/>
          <p:nvPr/>
        </p:nvSpPr>
        <p:spPr>
          <a:xfrm>
            <a:off x="10166050" y="-41538"/>
            <a:ext cx="1055675" cy="152712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苦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kǔ</a:t>
            </a:r>
          </a:p>
        </p:txBody>
      </p:sp>
      <p:sp>
        <p:nvSpPr>
          <p:cNvPr id="176" name="辣…"/>
          <p:cNvSpPr txBox="1"/>
          <p:nvPr/>
        </p:nvSpPr>
        <p:spPr>
          <a:xfrm>
            <a:off x="1233634" y="4602736"/>
            <a:ext cx="1055676" cy="1527123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辣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là</a:t>
            </a:r>
          </a:p>
        </p:txBody>
      </p:sp>
      <p:pic>
        <p:nvPicPr>
          <p:cNvPr id="177" name="salt-shaker.jpg" descr="salt-shaker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4747" y="6388279"/>
            <a:ext cx="4068197" cy="271459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咸…"/>
          <p:cNvSpPr txBox="1"/>
          <p:nvPr/>
        </p:nvSpPr>
        <p:spPr>
          <a:xfrm>
            <a:off x="5731007" y="4818395"/>
            <a:ext cx="1055675" cy="1527122"/>
          </a:xfrm>
          <a:prstGeom prst="rect">
            <a:avLst/>
          </a:prstGeom>
          <a:solidFill>
            <a:srgbClr val="0076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咸</a:t>
            </a:r>
          </a:p>
          <a:p>
            <a:pPr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xián</a:t>
            </a:r>
          </a:p>
        </p:txBody>
      </p:sp>
      <p:pic>
        <p:nvPicPr>
          <p:cNvPr id="179" name="images.jpeg" descr="images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47889" y="6344691"/>
            <a:ext cx="4210312" cy="280177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清淡…"/>
          <p:cNvSpPr txBox="1"/>
          <p:nvPr/>
        </p:nvSpPr>
        <p:spPr>
          <a:xfrm>
            <a:off x="9797750" y="4769811"/>
            <a:ext cx="1792275" cy="1527123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800">
                <a:latin typeface="+mj-lt"/>
                <a:ea typeface="+mj-ea"/>
                <a:cs typeface="+mj-cs"/>
                <a:sym typeface="Helvetica Neue"/>
              </a:defRPr>
            </a:pPr>
            <a:r>
              <a:t>清淡</a:t>
            </a:r>
          </a:p>
          <a:p>
            <a:pPr>
              <a:defRPr b="1" sz="2600">
                <a:latin typeface="+mj-lt"/>
                <a:ea typeface="+mj-ea"/>
                <a:cs typeface="+mj-cs"/>
                <a:sym typeface="Helvetica Neue"/>
              </a:defRPr>
            </a:pPr>
            <a:r>
              <a:t>qīngdàn</a:t>
            </a:r>
          </a:p>
        </p:txBody>
      </p:sp>
      <p:sp>
        <p:nvSpPr>
          <p:cNvPr id="181" name="口味…"/>
          <p:cNvSpPr txBox="1"/>
          <p:nvPr/>
        </p:nvSpPr>
        <p:spPr>
          <a:xfrm>
            <a:off x="3289963" y="2614984"/>
            <a:ext cx="2718055" cy="2160650"/>
          </a:xfrm>
          <a:prstGeom prst="rect">
            <a:avLst/>
          </a:prstGeom>
          <a:solidFill>
            <a:srgbClr val="004D8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口味</a:t>
            </a:r>
          </a:p>
          <a:p>
            <a: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kǒuwèi</a:t>
            </a:r>
          </a:p>
        </p:txBody>
      </p:sp>
      <p:sp>
        <p:nvSpPr>
          <p:cNvPr id="182" name="味道…"/>
          <p:cNvSpPr txBox="1"/>
          <p:nvPr/>
        </p:nvSpPr>
        <p:spPr>
          <a:xfrm>
            <a:off x="6441356" y="2614984"/>
            <a:ext cx="2718055" cy="2160650"/>
          </a:xfrm>
          <a:prstGeom prst="rect">
            <a:avLst/>
          </a:prstGeom>
          <a:solidFill>
            <a:srgbClr val="B51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味道</a:t>
            </a:r>
          </a:p>
          <a:p>
            <a: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wèidào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1"/>
      <p:bldP build="whole" bldLvl="1" animBg="1" rev="0" advAuto="0" spid="182" grpId="14"/>
      <p:bldP build="whole" bldLvl="1" animBg="1" rev="0" advAuto="0" spid="175" grpId="6"/>
      <p:bldP build="whole" bldLvl="1" animBg="1" rev="0" advAuto="0" spid="169" grpId="1"/>
      <p:bldP build="whole" bldLvl="1" animBg="1" rev="0" advAuto="0" spid="171" grpId="5"/>
      <p:bldP build="whole" bldLvl="1" animBg="1" rev="0" advAuto="0" spid="170" grpId="3"/>
      <p:bldP build="whole" bldLvl="1" animBg="1" rev="0" advAuto="0" spid="174" grpId="4"/>
      <p:bldP build="whole" bldLvl="1" animBg="1" rev="0" advAuto="0" spid="180" grpId="12"/>
      <p:bldP build="whole" bldLvl="1" animBg="1" rev="0" advAuto="0" spid="178" grpId="10"/>
      <p:bldP build="whole" bldLvl="1" animBg="1" rev="0" advAuto="0" spid="177" grpId="9"/>
      <p:bldP build="whole" bldLvl="1" animBg="1" rev="0" advAuto="0" spid="173" grpId="2"/>
      <p:bldP build="whole" bldLvl="1" animBg="1" rev="0" advAuto="0" spid="181" grpId="13"/>
      <p:bldP build="whole" bldLvl="1" animBg="1" rev="0" advAuto="0" spid="176" grpId="8"/>
      <p:bldP build="whole" bldLvl="1" animBg="1" rev="0" advAuto="0" spid="172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味道…"/>
          <p:cNvSpPr txBox="1"/>
          <p:nvPr/>
        </p:nvSpPr>
        <p:spPr>
          <a:xfrm>
            <a:off x="-11122" y="143824"/>
            <a:ext cx="2718055" cy="2160649"/>
          </a:xfrm>
          <a:prstGeom prst="rect">
            <a:avLst/>
          </a:prstGeom>
          <a:solidFill>
            <a:srgbClr val="B51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味道</a:t>
            </a:r>
          </a:p>
          <a:p>
            <a: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wèidào</a:t>
            </a:r>
          </a:p>
        </p:txBody>
      </p:sp>
      <p:pic>
        <p:nvPicPr>
          <p:cNvPr id="18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2930" y="143823"/>
            <a:ext cx="2131969" cy="216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large_85c93040a3940235.jpg" descr="large_85c93040a3940235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123"/>
          <a:stretch>
            <a:fillRect/>
          </a:stretch>
        </p:blipFill>
        <p:spPr>
          <a:xfrm>
            <a:off x="3631803" y="3534100"/>
            <a:ext cx="6114948" cy="444293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牛肉面的味道怎么样？"/>
          <p:cNvSpPr txBox="1"/>
          <p:nvPr/>
        </p:nvSpPr>
        <p:spPr>
          <a:xfrm>
            <a:off x="3549648" y="246380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latin typeface="+mj-lt"/>
                <a:ea typeface="+mj-ea"/>
                <a:cs typeface="+mj-cs"/>
                <a:sym typeface="Helvetica Neue"/>
              </a:defRPr>
            </a:pPr>
            <a:r>
              <a:t>牛肉面的</a:t>
            </a:r>
            <a:r>
              <a:rPr>
                <a:solidFill>
                  <a:srgbClr val="EE230C"/>
                </a:solidFill>
              </a:rPr>
              <a:t>味道</a:t>
            </a:r>
            <a:r>
              <a:t>怎么样？</a:t>
            </a:r>
          </a:p>
        </p:txBody>
      </p:sp>
      <p:sp>
        <p:nvSpPr>
          <p:cNvPr id="188" name="牛肉面的味道很香。"/>
          <p:cNvSpPr txBox="1"/>
          <p:nvPr/>
        </p:nvSpPr>
        <p:spPr>
          <a:xfrm>
            <a:off x="3867148" y="8343900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latin typeface="+mj-lt"/>
                <a:ea typeface="+mj-ea"/>
                <a:cs typeface="+mj-cs"/>
                <a:sym typeface="Helvetica Neue"/>
              </a:defRPr>
            </a:pPr>
            <a:r>
              <a:t>牛肉面的</a:t>
            </a:r>
            <a:r>
              <a:rPr>
                <a:solidFill>
                  <a:srgbClr val="EE230C"/>
                </a:solidFill>
              </a:rPr>
              <a:t>味道</a:t>
            </a:r>
            <a:r>
              <a:t>很</a:t>
            </a:r>
            <a:r>
              <a:rPr>
                <a:solidFill>
                  <a:srgbClr val="EE230C"/>
                </a:solidFill>
              </a:rPr>
              <a:t>香</a:t>
            </a:r>
            <a:r>
              <a:t>。</a:t>
            </a:r>
          </a:p>
        </p:txBody>
      </p:sp>
      <p:sp>
        <p:nvSpPr>
          <p:cNvPr id="189" name="香…"/>
          <p:cNvSpPr txBox="1"/>
          <p:nvPr/>
        </p:nvSpPr>
        <p:spPr>
          <a:xfrm>
            <a:off x="2053424" y="4609274"/>
            <a:ext cx="1201751" cy="175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700">
                <a:latin typeface="+mj-lt"/>
                <a:ea typeface="+mj-ea"/>
                <a:cs typeface="+mj-cs"/>
                <a:sym typeface="Helvetica Neue"/>
              </a:defRPr>
            </a:pPr>
            <a:r>
              <a:t>香</a:t>
            </a:r>
          </a:p>
          <a:p>
            <a:pPr>
              <a:defRPr b="1" sz="3000">
                <a:latin typeface="+mj-lt"/>
                <a:ea typeface="+mj-ea"/>
                <a:cs typeface="+mj-cs"/>
                <a:sym typeface="Helvetica Neue"/>
              </a:defRPr>
            </a:pPr>
            <a:r>
              <a:t>xiāng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9" grpId="3"/>
      <p:bldP build="whole" bldLvl="1" animBg="1" rev="0" advAuto="0" spid="186" grpId="1"/>
      <p:bldP build="whole" bldLvl="1" animBg="1" rev="0" advAuto="0" spid="188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你喜欢什么味道？"/>
          <p:cNvSpPr txBox="1"/>
          <p:nvPr/>
        </p:nvSpPr>
        <p:spPr>
          <a:xfrm>
            <a:off x="2165349" y="368298"/>
            <a:ext cx="76327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你喜欢什么味道？</a:t>
            </a:r>
          </a:p>
        </p:txBody>
      </p:sp>
      <p:grpSp>
        <p:nvGrpSpPr>
          <p:cNvPr id="194" name="群組"/>
          <p:cNvGrpSpPr/>
          <p:nvPr/>
        </p:nvGrpSpPr>
        <p:grpSpPr>
          <a:xfrm>
            <a:off x="1390649" y="2793999"/>
            <a:ext cx="9182101" cy="1398563"/>
            <a:chOff x="0" y="0"/>
            <a:chExt cx="9182100" cy="1398562"/>
          </a:xfrm>
        </p:grpSpPr>
        <p:sp>
          <p:nvSpPr>
            <p:cNvPr id="192" name="我喜欢酸的味道，像是西红柿。"/>
            <p:cNvSpPr txBox="1"/>
            <p:nvPr/>
          </p:nvSpPr>
          <p:spPr>
            <a:xfrm>
              <a:off x="0" y="0"/>
              <a:ext cx="9182101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sz="51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我喜欢</a:t>
              </a:r>
              <a:r>
                <a:rPr>
                  <a:solidFill>
                    <a:srgbClr val="EE230C"/>
                  </a:solidFill>
                </a:rPr>
                <a:t>酸的</a:t>
              </a:r>
              <a:r>
                <a:t>味道，像是西红柿。</a:t>
              </a:r>
            </a:p>
          </p:txBody>
        </p:sp>
        <p:sp>
          <p:nvSpPr>
            <p:cNvPr id="193" name="xīhóngshì"/>
            <p:cNvSpPr txBox="1"/>
            <p:nvPr/>
          </p:nvSpPr>
          <p:spPr>
            <a:xfrm>
              <a:off x="6773125" y="900140"/>
              <a:ext cx="1630249" cy="49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6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xīhóngshì</a:t>
              </a:r>
            </a:p>
          </p:txBody>
        </p:sp>
      </p:grpSp>
      <p:sp>
        <p:nvSpPr>
          <p:cNvPr id="195" name="番茄…"/>
          <p:cNvSpPr txBox="1"/>
          <p:nvPr/>
        </p:nvSpPr>
        <p:spPr>
          <a:xfrm>
            <a:off x="8343138" y="4385919"/>
            <a:ext cx="1271525" cy="117226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番茄</a:t>
            </a:r>
          </a:p>
          <a:p>
            <a: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fānqié</a:t>
            </a:r>
          </a:p>
        </p:txBody>
      </p:sp>
      <p:pic>
        <p:nvPicPr>
          <p:cNvPr id="196" name="240px-Tomato_je.jpg" descr="240px-Tomato_j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8171" y="5422898"/>
            <a:ext cx="4298113" cy="3581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195" grpId="3"/>
      <p:bldP build="whole" bldLvl="1" animBg="1" rev="0" advAuto="0" spid="19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yqn48-023.jpg" descr="yqn48-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2427" y="3346319"/>
            <a:ext cx="5139946" cy="6167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一个清蒸鱼，清淡一点儿，别太咸，别太油，少放味精。"/>
          <p:cNvSpPr txBox="1"/>
          <p:nvPr/>
        </p:nvSpPr>
        <p:spPr>
          <a:xfrm>
            <a:off x="114298" y="1574799"/>
            <a:ext cx="124968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900">
                <a:latin typeface="+mj-lt"/>
                <a:ea typeface="+mj-ea"/>
                <a:cs typeface="+mj-cs"/>
                <a:sym typeface="Helvetica Neue"/>
              </a:defRPr>
            </a:pPr>
            <a:r>
              <a:t>一个清蒸鱼，</a:t>
            </a:r>
            <a:r>
              <a:rPr>
                <a:solidFill>
                  <a:srgbClr val="EE230C"/>
                </a:solidFill>
              </a:rPr>
              <a:t>清淡</a:t>
            </a:r>
            <a:r>
              <a:t>一点儿，别太</a:t>
            </a:r>
            <a:r>
              <a:rPr>
                <a:solidFill>
                  <a:srgbClr val="EE230C"/>
                </a:solidFill>
              </a:rPr>
              <a:t>咸</a:t>
            </a:r>
            <a:r>
              <a:t>，别太</a:t>
            </a:r>
            <a:r>
              <a:rPr>
                <a:solidFill>
                  <a:srgbClr val="EE230C"/>
                </a:solidFill>
              </a:rPr>
              <a:t>油</a:t>
            </a:r>
            <a:r>
              <a:t>，少放</a:t>
            </a:r>
            <a:r>
              <a:rPr>
                <a:solidFill>
                  <a:srgbClr val="EE230C"/>
                </a:solidFill>
              </a:rPr>
              <a:t>味精</a:t>
            </a:r>
            <a:r>
              <a:t>。</a:t>
            </a:r>
          </a:p>
        </p:txBody>
      </p:sp>
      <p:sp>
        <p:nvSpPr>
          <p:cNvPr id="200" name="Decide the flavor you want"/>
          <p:cNvSpPr txBox="1"/>
          <p:nvPr/>
        </p:nvSpPr>
        <p:spPr>
          <a:xfrm>
            <a:off x="2132329" y="58210"/>
            <a:ext cx="818134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Decide the flavor you want</a:t>
            </a:r>
          </a:p>
        </p:txBody>
      </p:sp>
      <p:sp>
        <p:nvSpPr>
          <p:cNvPr id="201" name="Light in flavor"/>
          <p:cNvSpPr txBox="1"/>
          <p:nvPr/>
        </p:nvSpPr>
        <p:spPr>
          <a:xfrm>
            <a:off x="2749778" y="2362989"/>
            <a:ext cx="3085644" cy="647139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Light in flavor</a:t>
            </a:r>
          </a:p>
        </p:txBody>
      </p:sp>
      <p:sp>
        <p:nvSpPr>
          <p:cNvPr id="202" name="Less salt"/>
          <p:cNvSpPr txBox="1"/>
          <p:nvPr/>
        </p:nvSpPr>
        <p:spPr>
          <a:xfrm>
            <a:off x="5945885" y="2362988"/>
            <a:ext cx="2052829" cy="647139"/>
          </a:xfrm>
          <a:prstGeom prst="rect">
            <a:avLst/>
          </a:prstGeom>
          <a:solidFill>
            <a:srgbClr val="72FD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Less salt</a:t>
            </a:r>
          </a:p>
        </p:txBody>
      </p:sp>
      <p:sp>
        <p:nvSpPr>
          <p:cNvPr id="203" name="Less oil"/>
          <p:cNvSpPr txBox="1"/>
          <p:nvPr/>
        </p:nvSpPr>
        <p:spPr>
          <a:xfrm>
            <a:off x="8104606" y="2362988"/>
            <a:ext cx="1781252" cy="647139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Less oil</a:t>
            </a:r>
          </a:p>
        </p:txBody>
      </p:sp>
      <p:sp>
        <p:nvSpPr>
          <p:cNvPr id="204" name="Less MSG"/>
          <p:cNvSpPr txBox="1"/>
          <p:nvPr/>
        </p:nvSpPr>
        <p:spPr>
          <a:xfrm>
            <a:off x="10089997" y="2362988"/>
            <a:ext cx="2324406" cy="647139"/>
          </a:xfrm>
          <a:prstGeom prst="rect">
            <a:avLst/>
          </a:prstGeom>
          <a:solidFill>
            <a:srgbClr val="89FA4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Less MSG</a:t>
            </a:r>
          </a:p>
        </p:txBody>
      </p:sp>
      <p:sp>
        <p:nvSpPr>
          <p:cNvPr id="205" name="清蒸鱼…"/>
          <p:cNvSpPr txBox="1"/>
          <p:nvPr/>
        </p:nvSpPr>
        <p:spPr>
          <a:xfrm>
            <a:off x="9089828" y="8132973"/>
            <a:ext cx="2292744" cy="1412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100">
                <a:latin typeface="+mj-lt"/>
                <a:ea typeface="+mj-ea"/>
                <a:cs typeface="+mj-cs"/>
                <a:sym typeface="Helvetica Neue"/>
              </a:defRPr>
            </a:pPr>
            <a:r>
              <a:t>清蒸鱼</a:t>
            </a:r>
          </a:p>
          <a:p>
            <a:pPr>
              <a:defRPr b="1" sz="2700">
                <a:latin typeface="+mj-lt"/>
                <a:ea typeface="+mj-ea"/>
                <a:cs typeface="+mj-cs"/>
                <a:sym typeface="Helvetica Neue"/>
              </a:defRPr>
            </a:pPr>
            <a:r>
              <a:t>qīngzhēng yú</a:t>
            </a:r>
          </a:p>
        </p:txBody>
      </p:sp>
      <p:sp>
        <p:nvSpPr>
          <p:cNvPr id="206" name="味精…"/>
          <p:cNvSpPr txBox="1"/>
          <p:nvPr/>
        </p:nvSpPr>
        <p:spPr>
          <a:xfrm>
            <a:off x="711122" y="4951438"/>
            <a:ext cx="1676554" cy="145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400">
                <a:latin typeface="+mj-lt"/>
                <a:ea typeface="+mj-ea"/>
                <a:cs typeface="+mj-cs"/>
                <a:sym typeface="Helvetica Neue"/>
              </a:defRPr>
            </a:pPr>
            <a:r>
              <a:t>味精</a:t>
            </a:r>
          </a:p>
          <a:p>
            <a:pPr>
              <a:defRPr b="1" sz="2600">
                <a:latin typeface="+mj-lt"/>
                <a:ea typeface="+mj-ea"/>
                <a:cs typeface="+mj-cs"/>
                <a:sym typeface="Helvetica Neue"/>
              </a:defRPr>
            </a:pPr>
            <a:r>
              <a:t>wèijīng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5"/>
      <p:bldP build="whole" bldLvl="1" animBg="1" rev="0" advAuto="0" spid="201" grpId="4"/>
      <p:bldP build="whole" bldLvl="1" animBg="1" rev="0" advAuto="0" spid="203" grpId="6"/>
      <p:bldP build="whole" bldLvl="1" animBg="1" rev="0" advAuto="0" spid="204" grpId="7"/>
      <p:bldP build="whole" bldLvl="1" animBg="1" rev="0" advAuto="0" spid="205" grpId="2"/>
      <p:bldP build="whole" bldLvl="1" animBg="1" rev="0" advAuto="0" spid="198" grpId="1"/>
      <p:bldP build="whole" bldLvl="1" animBg="1" rev="0" advAuto="0" spid="199" grpId="3"/>
      <p:bldP build="whole" bldLvl="1" animBg="1" rev="0" advAuto="0" spid="206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