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06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81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81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8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88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67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79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2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9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63AE7-7314-4CE9-8E8C-56DF0A41D4E7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946FD-5E5B-49EB-8F37-CF85E205E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91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1067" y="304800"/>
            <a:ext cx="6189133" cy="3618971"/>
          </a:xfrm>
        </p:spPr>
        <p:txBody>
          <a:bodyPr>
            <a:noAutofit/>
          </a:bodyPr>
          <a:lstStyle/>
          <a:p>
            <a:r>
              <a:rPr lang="sk-SK" sz="5400" b="1" dirty="0" smtClean="0"/>
              <a:t>Informácie k prezentácií projektov bakalárskych prací</a:t>
            </a:r>
            <a:endParaRPr lang="sk-SK" sz="5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81" y="83640"/>
            <a:ext cx="5401719" cy="6490226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6337695"/>
            <a:ext cx="8390468" cy="1655762"/>
          </a:xfrm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KSCA100 Seminář k bakalářské diplomové práci I</a:t>
            </a:r>
            <a:r>
              <a:rPr kumimoji="0" lang="cs-CZ" altLang="cs-CZ" sz="1050" i="0" u="none" strike="noStrike" cap="none" normalizeH="0" baseline="0" dirty="0" smtClean="0">
                <a:ln>
                  <a:noFill/>
                </a:ln>
                <a:solidFill>
                  <a:srgbClr val="0A0A0A"/>
                </a:solidFill>
                <a:effectLst/>
                <a:latin typeface="Arial" panose="020B0604020202020204" pitchFamily="34" charset="0"/>
                <a:ea typeface="Open Sans"/>
              </a:rPr>
              <a:t>   </a:t>
            </a:r>
            <a:endParaRPr lang="cs-CZ" altLang="cs-CZ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69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Prezentácie</a:t>
            </a:r>
            <a:r>
              <a:rPr lang="cs-CZ" b="1" dirty="0" smtClean="0"/>
              <a:t> – základné </a:t>
            </a:r>
            <a:r>
              <a:rPr lang="cs-CZ" b="1" dirty="0" err="1" smtClean="0"/>
              <a:t>informácie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Prezentácia 5 minút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Oponentúra – zhrnutie 1-2 minúty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Diskusia cca 3 minúty</a:t>
            </a:r>
          </a:p>
          <a:p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Dobre si naplánujte čas, ak nestihnete ukončiť prezentáciu na čas, zastavím Vás. Snažte sa v krátkom čase čo najlepšie vystihnúť hlavné body Vášho projektu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Prezentácie</a:t>
            </a:r>
            <a:r>
              <a:rPr lang="cs-CZ" b="1" dirty="0" smtClean="0"/>
              <a:t> – základné </a:t>
            </a:r>
            <a:r>
              <a:rPr lang="cs-CZ" b="1" dirty="0" err="1" smtClean="0"/>
              <a:t>informácie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 spomenúť: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Téma – len veľmi zbežne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Hlavné výskumné otázky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Pramene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metóda zberu dát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Metodológia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aký druh analýzy použijete – ako sa chcete </a:t>
            </a: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dopracovať k odpovedi na výskumné otázky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Predpokladaný výsledok?</a:t>
            </a:r>
          </a:p>
        </p:txBody>
      </p:sp>
    </p:spTree>
    <p:extLst>
      <p:ext uri="{BB962C8B-B14F-4D97-AF65-F5344CB8AC3E}">
        <p14:creationId xmlns:p14="http://schemas.microsoft.com/office/powerpoint/2010/main" val="93027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Prezentácie</a:t>
            </a:r>
            <a:r>
              <a:rPr lang="cs-CZ" b="1" dirty="0" smtClean="0"/>
              <a:t> – základné </a:t>
            </a:r>
            <a:r>
              <a:rPr lang="cs-CZ" b="1" dirty="0" err="1" smtClean="0"/>
              <a:t>informácie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 naopak vynechať:</a:t>
            </a:r>
          </a:p>
          <a:p>
            <a:pPr>
              <a:buFont typeface="Microsoft New Tai Lue" panose="020B0502040204020203" pitchFamily="34" charset="0"/>
              <a:buChar char="X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Téma – obšírny historický úvod do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tématiky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Microsoft New Tai Lue" panose="020B0502040204020203" pitchFamily="34" charset="0"/>
              <a:buChar char="X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Zdĺhavé predstavovanie sekundárnej literatúry </a:t>
            </a:r>
          </a:p>
          <a:p>
            <a:pPr>
              <a:buFont typeface="Microsoft New Tai Lue" panose="020B0502040204020203" pitchFamily="34" charset="0"/>
              <a:buChar char="X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Odbehávanie od témy</a:t>
            </a:r>
          </a:p>
        </p:txBody>
      </p:sp>
    </p:spTree>
    <p:extLst>
      <p:ext uri="{BB962C8B-B14F-4D97-AF65-F5344CB8AC3E}">
        <p14:creationId xmlns:p14="http://schemas.microsoft.com/office/powerpoint/2010/main" val="152318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Oponentúry – Vypracujte konštruktívnu kritiku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90688"/>
            <a:ext cx="10924309" cy="4942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Toto áno:</a:t>
            </a:r>
          </a:p>
          <a:p>
            <a:pPr marL="0" indent="0">
              <a:buNone/>
            </a:pPr>
            <a:endParaRPr lang="sk-SK" sz="800" b="1" u="sng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Konkrétne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pripomienky vedúce k zlepšeniu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Naplnil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študent zadanie? Čo by mal spraviť, aby bola jeho práca lepšia?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Dávajte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konkrétne príklady z textu objasňujúce problém, na ktorý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chcete poukázať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Pri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kritike ujasnite odôvodnenie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kritiky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Pri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konštruktívnej kritike môžete taktiež vyzdvihovať klady, nie je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nutné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 kritizovať</a:t>
            </a:r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15228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Oponentúry – Vypracujte konštruktívnu kritiku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0563"/>
            <a:ext cx="11007436" cy="467492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k-SK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Toto nie:</a:t>
            </a:r>
          </a:p>
          <a:p>
            <a:pPr marL="0" indent="0">
              <a:lnSpc>
                <a:spcPct val="100000"/>
              </a:lnSpc>
              <a:buNone/>
            </a:pPr>
            <a:endParaRPr lang="sk-SK" sz="7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Microsoft New Tai Lue" panose="020B0502040204020203" pitchFamily="34" charset="0"/>
              <a:buChar char="X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Dávať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vágne formulácie typu: „Toto je dobré,“ „toto nie je dobré.“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 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konkrétnejšie ujasnenia </a:t>
            </a:r>
            <a:r>
              <a:rPr lang="sk-SK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prečo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alebo nie je 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dobré 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nemá takéto </a:t>
            </a:r>
            <a:endParaRPr lang="sk-SK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tvrdenie 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žiadnu výpovednú hodnotu a spolužiakovi nijako nepomôže pre zlepšenie 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 </a:t>
            </a:r>
          </a:p>
          <a:p>
            <a:pPr>
              <a:lnSpc>
                <a:spcPct val="100000"/>
              </a:lnSpc>
              <a:buFont typeface="Microsoft New Tai Lue" panose="020B0502040204020203" pitchFamily="34" charset="0"/>
              <a:buChar char="X"/>
            </a:pPr>
            <a:endParaRPr lang="sk-SK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Microsoft New Tai Lue" panose="020B0502040204020203" pitchFamily="34" charset="0"/>
              <a:buChar char="X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Dávať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 negatívnu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kritiku</a:t>
            </a:r>
          </a:p>
          <a:p>
            <a:pPr>
              <a:lnSpc>
                <a:spcPct val="100000"/>
              </a:lnSpc>
              <a:buFont typeface="Microsoft New Tai Lue" panose="020B0502040204020203" pitchFamily="34" charset="0"/>
              <a:buChar char="X"/>
            </a:pPr>
            <a:endParaRPr lang="sk-SK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Microsoft New Tai Lue" panose="020B0502040204020203" pitchFamily="34" charset="0"/>
              <a:buChar char="X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Editovať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výlučne problémy so štylistikou a gramatikou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Samozrejme 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môžete upozorniť na podobné problémy, ale 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zamerajte 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hlavne na obsah </a:t>
            </a:r>
            <a:endParaRPr lang="sk-SK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projektu, naplnenie zadania a jasnosť informácií</a:t>
            </a:r>
            <a:endParaRPr lang="sk-SK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04551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Open Sans</vt:lpstr>
      <vt:lpstr>Arial</vt:lpstr>
      <vt:lpstr>Calibri</vt:lpstr>
      <vt:lpstr>Calibri Light</vt:lpstr>
      <vt:lpstr>Microsoft New Tai Lue</vt:lpstr>
      <vt:lpstr>Times New Roman</vt:lpstr>
      <vt:lpstr>Wingdings</vt:lpstr>
      <vt:lpstr>Motiv Office</vt:lpstr>
      <vt:lpstr>Informácie k prezentácií projektov bakalárskych prací</vt:lpstr>
      <vt:lpstr>Prezentácie – základné informácie</vt:lpstr>
      <vt:lpstr>Prezentácie – základné informácie</vt:lpstr>
      <vt:lpstr>Prezentácie – základné informácie</vt:lpstr>
      <vt:lpstr>Oponentúry – Vypracujte konštruktívnu kritiku</vt:lpstr>
      <vt:lpstr>Oponentúry – Vypracujte konštruktívnu kritiku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Informácie k prezentácií projektov bakalářských prací</dc:title>
  <dc:creator>Magdaléna Masláková</dc:creator>
  <cp:lastModifiedBy>Magdaléna Masláková</cp:lastModifiedBy>
  <cp:revision>4</cp:revision>
  <dcterms:created xsi:type="dcterms:W3CDTF">2019-12-04T07:22:02Z</dcterms:created>
  <dcterms:modified xsi:type="dcterms:W3CDTF">2019-12-04T07:36:02Z</dcterms:modified>
</cp:coreProperties>
</file>