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62"/>
  </p:notesMasterIdLst>
  <p:sldIdLst>
    <p:sldId id="256" r:id="rId3"/>
    <p:sldId id="1763" r:id="rId4"/>
    <p:sldId id="1897" r:id="rId5"/>
    <p:sldId id="1894" r:id="rId6"/>
    <p:sldId id="1898" r:id="rId7"/>
    <p:sldId id="1899" r:id="rId8"/>
    <p:sldId id="1902" r:id="rId9"/>
    <p:sldId id="1903" r:id="rId10"/>
    <p:sldId id="1895" r:id="rId11"/>
    <p:sldId id="1904" r:id="rId12"/>
    <p:sldId id="1905" r:id="rId13"/>
    <p:sldId id="1906" r:id="rId14"/>
    <p:sldId id="1907" r:id="rId15"/>
    <p:sldId id="1908" r:id="rId16"/>
    <p:sldId id="1909" r:id="rId17"/>
    <p:sldId id="1910" r:id="rId18"/>
    <p:sldId id="1911" r:id="rId19"/>
    <p:sldId id="1912" r:id="rId20"/>
    <p:sldId id="1913" r:id="rId21"/>
    <p:sldId id="1914" r:id="rId22"/>
    <p:sldId id="1915" r:id="rId23"/>
    <p:sldId id="1916" r:id="rId24"/>
    <p:sldId id="1917" r:id="rId25"/>
    <p:sldId id="1919" r:id="rId26"/>
    <p:sldId id="1920" r:id="rId27"/>
    <p:sldId id="1921" r:id="rId28"/>
    <p:sldId id="1922" r:id="rId29"/>
    <p:sldId id="1924" r:id="rId30"/>
    <p:sldId id="1925" r:id="rId31"/>
    <p:sldId id="1926" r:id="rId32"/>
    <p:sldId id="1927" r:id="rId33"/>
    <p:sldId id="1928" r:id="rId34"/>
    <p:sldId id="1929" r:id="rId35"/>
    <p:sldId id="1930" r:id="rId36"/>
    <p:sldId id="1931" r:id="rId37"/>
    <p:sldId id="1932" r:id="rId38"/>
    <p:sldId id="1933" r:id="rId39"/>
    <p:sldId id="1934" r:id="rId40"/>
    <p:sldId id="1936" r:id="rId41"/>
    <p:sldId id="1867" r:id="rId42"/>
    <p:sldId id="1868" r:id="rId43"/>
    <p:sldId id="1869" r:id="rId44"/>
    <p:sldId id="1870" r:id="rId45"/>
    <p:sldId id="1871" r:id="rId46"/>
    <p:sldId id="1872" r:id="rId47"/>
    <p:sldId id="1873" r:id="rId48"/>
    <p:sldId id="1874" r:id="rId49"/>
    <p:sldId id="1875" r:id="rId50"/>
    <p:sldId id="1876" r:id="rId51"/>
    <p:sldId id="1877" r:id="rId52"/>
    <p:sldId id="1878" r:id="rId53"/>
    <p:sldId id="1879" r:id="rId54"/>
    <p:sldId id="1889" r:id="rId55"/>
    <p:sldId id="1881" r:id="rId56"/>
    <p:sldId id="1882" r:id="rId57"/>
    <p:sldId id="1883" r:id="rId58"/>
    <p:sldId id="1884" r:id="rId59"/>
    <p:sldId id="1885" r:id="rId60"/>
    <p:sldId id="1893" r:id="rId61"/>
  </p:sldIdLst>
  <p:sldSz cx="12192000" cy="6858000"/>
  <p:notesSz cx="6858000" cy="9144000"/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3" autoAdjust="0"/>
    <p:restoredTop sz="94660"/>
  </p:normalViewPr>
  <p:slideViewPr>
    <p:cSldViewPr snapToGrid="0">
      <p:cViewPr>
        <p:scale>
          <a:sx n="94" d="100"/>
          <a:sy n="94" d="100"/>
        </p:scale>
        <p:origin x="-552" y="-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8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interSettings" Target="printerSettings/printerSettings1.bin"/><Relationship Id="rId64" Type="http://schemas.openxmlformats.org/officeDocument/2006/relationships/tags" Target="tags/tag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3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:a16="http://schemas.microsoft.com/office/drawing/2014/main" xmlns="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:a16="http://schemas.microsoft.com/office/drawing/2014/main" xmlns="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:a16="http://schemas.microsoft.com/office/drawing/2014/main" xmlns="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:a16="http://schemas.microsoft.com/office/drawing/2014/main" xmlns="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:a16="http://schemas.microsoft.com/office/drawing/2014/main" xmlns="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:a16="http://schemas.microsoft.com/office/drawing/2014/main" xmlns="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:a16="http://schemas.microsoft.com/office/drawing/2014/main" xmlns="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:a16="http://schemas.microsoft.com/office/drawing/2014/main" xmlns="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:a16="http://schemas.microsoft.com/office/drawing/2014/main" xmlns="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:a16="http://schemas.microsoft.com/office/drawing/2014/main" xmlns="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:a16="http://schemas.microsoft.com/office/drawing/2014/main" xmlns="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:a16="http://schemas.microsoft.com/office/drawing/2014/main" xmlns="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:a16="http://schemas.microsoft.com/office/drawing/2014/main" xmlns="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:a16="http://schemas.microsoft.com/office/drawing/2014/main" xmlns="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:a16="http://schemas.microsoft.com/office/drawing/2014/main" xmlns="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:a16="http://schemas.microsoft.com/office/drawing/2014/main" xmlns="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:a16="http://schemas.microsoft.com/office/drawing/2014/main" xmlns="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:a16="http://schemas.microsoft.com/office/drawing/2014/main" xmlns="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:a16="http://schemas.microsoft.com/office/drawing/2014/main" xmlns="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:a16="http://schemas.microsoft.com/office/drawing/2014/main" xmlns="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:a16="http://schemas.microsoft.com/office/drawing/2014/main" xmlns="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:a16="http://schemas.microsoft.com/office/drawing/2014/main" xmlns="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:a16="http://schemas.microsoft.com/office/drawing/2014/main" xmlns="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:a16="http://schemas.microsoft.com/office/drawing/2014/main" xmlns="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:a16="http://schemas.microsoft.com/office/drawing/2014/main" xmlns="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:a16="http://schemas.microsoft.com/office/drawing/2014/main" xmlns="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:a16="http://schemas.microsoft.com/office/drawing/2014/main" xmlns="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:a16="http://schemas.microsoft.com/office/drawing/2014/main" xmlns="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:a16="http://schemas.microsoft.com/office/drawing/2014/main" xmlns="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:a16="http://schemas.microsoft.com/office/drawing/2014/main" xmlns="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:a16="http://schemas.microsoft.com/office/drawing/2014/main" xmlns="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:a16="http://schemas.microsoft.com/office/drawing/2014/main" xmlns="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:a16="http://schemas.microsoft.com/office/drawing/2014/main" xmlns="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:a16="http://schemas.microsoft.com/office/drawing/2014/main" xmlns="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:a16="http://schemas.microsoft.com/office/drawing/2014/main" xmlns="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:a16="http://schemas.microsoft.com/office/drawing/2014/main" xmlns="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:a16="http://schemas.microsoft.com/office/drawing/2014/main" xmlns="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:a16="http://schemas.microsoft.com/office/drawing/2014/main" xmlns="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:a16="http://schemas.microsoft.com/office/drawing/2014/main" xmlns="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:a16="http://schemas.microsoft.com/office/drawing/2014/main" xmlns="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:a16="http://schemas.microsoft.com/office/drawing/2014/main" xmlns="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:a16="http://schemas.microsoft.com/office/drawing/2014/main" xmlns="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:a16="http://schemas.microsoft.com/office/drawing/2014/main" xmlns="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:a16="http://schemas.microsoft.com/office/drawing/2014/main" xmlns="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:a16="http://schemas.microsoft.com/office/drawing/2014/main" xmlns="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:a16="http://schemas.microsoft.com/office/drawing/2014/main" xmlns="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:a16="http://schemas.microsoft.com/office/drawing/2014/main" xmlns="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:a16="http://schemas.microsoft.com/office/drawing/2014/main" xmlns="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:a16="http://schemas.microsoft.com/office/drawing/2014/main" xmlns="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:a16="http://schemas.microsoft.com/office/drawing/2014/main" xmlns="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:a16="http://schemas.microsoft.com/office/drawing/2014/main" xmlns="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:a16="http://schemas.microsoft.com/office/drawing/2014/main" xmlns="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:a16="http://schemas.microsoft.com/office/drawing/2014/main" xmlns="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:a16="http://schemas.microsoft.com/office/drawing/2014/main" xmlns="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:a16="http://schemas.microsoft.com/office/drawing/2014/main" xmlns="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:a16="http://schemas.microsoft.com/office/drawing/2014/main" xmlns="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:a16="http://schemas.microsoft.com/office/drawing/2014/main" xmlns="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:a16="http://schemas.microsoft.com/office/drawing/2014/main" xmlns="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:a16="http://schemas.microsoft.com/office/drawing/2014/main" xmlns="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:a16="http://schemas.microsoft.com/office/drawing/2014/main" xmlns="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:a16="http://schemas.microsoft.com/office/drawing/2014/main" xmlns="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:a16="http://schemas.microsoft.com/office/drawing/2014/main" xmlns="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:a16="http://schemas.microsoft.com/office/drawing/2014/main" xmlns="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:a16="http://schemas.microsoft.com/office/drawing/2014/main" xmlns="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:a16="http://schemas.microsoft.com/office/drawing/2014/main" xmlns="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:a16="http://schemas.microsoft.com/office/drawing/2014/main" xmlns="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:a16="http://schemas.microsoft.com/office/drawing/2014/main" xmlns="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:a16="http://schemas.microsoft.com/office/drawing/2014/main" xmlns="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:a16="http://schemas.microsoft.com/office/drawing/2014/main" xmlns="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:a16="http://schemas.microsoft.com/office/drawing/2014/main" xmlns="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:a16="http://schemas.microsoft.com/office/drawing/2014/main" xmlns="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:a16="http://schemas.microsoft.com/office/drawing/2014/main" xmlns="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:a16="http://schemas.microsoft.com/office/drawing/2014/main" xmlns="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:a16="http://schemas.microsoft.com/office/drawing/2014/main" xmlns="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:a16="http://schemas.microsoft.com/office/drawing/2014/main" xmlns="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:a16="http://schemas.microsoft.com/office/drawing/2014/main" xmlns="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:a16="http://schemas.microsoft.com/office/drawing/2014/main" xmlns="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:a16="http://schemas.microsoft.com/office/drawing/2014/main" xmlns="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:a16="http://schemas.microsoft.com/office/drawing/2014/main" xmlns="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:a16="http://schemas.microsoft.com/office/drawing/2014/main" xmlns="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:a16="http://schemas.microsoft.com/office/drawing/2014/main" xmlns="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:a16="http://schemas.microsoft.com/office/drawing/2014/main" xmlns="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:a16="http://schemas.microsoft.com/office/drawing/2014/main" xmlns="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:a16="http://schemas.microsoft.com/office/drawing/2014/main" xmlns="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:a16="http://schemas.microsoft.com/office/drawing/2014/main" xmlns="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:a16="http://schemas.microsoft.com/office/drawing/2014/main" xmlns="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:a16="http://schemas.microsoft.com/office/drawing/2014/main" xmlns="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:a16="http://schemas.microsoft.com/office/drawing/2014/main" xmlns="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:a16="http://schemas.microsoft.com/office/drawing/2014/main" xmlns="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:a16="http://schemas.microsoft.com/office/drawing/2014/main" xmlns="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:a16="http://schemas.microsoft.com/office/drawing/2014/main" xmlns="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:a16="http://schemas.microsoft.com/office/drawing/2014/main" xmlns="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:a16="http://schemas.microsoft.com/office/drawing/2014/main" xmlns="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:a16="http://schemas.microsoft.com/office/drawing/2014/main" xmlns="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:a16="http://schemas.microsoft.com/office/drawing/2014/main" xmlns="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:a16="http://schemas.microsoft.com/office/drawing/2014/main" xmlns="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:a16="http://schemas.microsoft.com/office/drawing/2014/main" xmlns="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:a16="http://schemas.microsoft.com/office/drawing/2014/main" xmlns="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:a16="http://schemas.microsoft.com/office/drawing/2014/main" xmlns="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:a16="http://schemas.microsoft.com/office/drawing/2014/main" xmlns="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:a16="http://schemas.microsoft.com/office/drawing/2014/main" xmlns="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:a16="http://schemas.microsoft.com/office/drawing/2014/main" xmlns="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:a16="http://schemas.microsoft.com/office/drawing/2014/main" xmlns="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:a16="http://schemas.microsoft.com/office/drawing/2014/main" xmlns="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:a16="http://schemas.microsoft.com/office/drawing/2014/main" xmlns="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:a16="http://schemas.microsoft.com/office/drawing/2014/main" xmlns="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:a16="http://schemas.microsoft.com/office/drawing/2014/main" xmlns="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:a16="http://schemas.microsoft.com/office/drawing/2014/main" xmlns="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:a16="http://schemas.microsoft.com/office/drawing/2014/main" xmlns="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:a16="http://schemas.microsoft.com/office/drawing/2014/main" xmlns="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:a16="http://schemas.microsoft.com/office/drawing/2014/main" xmlns="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:a16="http://schemas.microsoft.com/office/drawing/2014/main" xmlns="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:a16="http://schemas.microsoft.com/office/drawing/2014/main" xmlns="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:a16="http://schemas.microsoft.com/office/drawing/2014/main" xmlns="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:a16="http://schemas.microsoft.com/office/drawing/2014/main" xmlns="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:a16="http://schemas.microsoft.com/office/drawing/2014/main" xmlns="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:a16="http://schemas.microsoft.com/office/drawing/2014/main" xmlns="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:a16="http://schemas.microsoft.com/office/drawing/2014/main" xmlns="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:a16="http://schemas.microsoft.com/office/drawing/2014/main" xmlns="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:a16="http://schemas.microsoft.com/office/drawing/2014/main" xmlns="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:a16="http://schemas.microsoft.com/office/drawing/2014/main" xmlns="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:a16="http://schemas.microsoft.com/office/drawing/2014/main" xmlns="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:a16="http://schemas.microsoft.com/office/drawing/2014/main" xmlns="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:a16="http://schemas.microsoft.com/office/drawing/2014/main" xmlns="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:a16="http://schemas.microsoft.com/office/drawing/2014/main" xmlns="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:a16="http://schemas.microsoft.com/office/drawing/2014/main" xmlns="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:a16="http://schemas.microsoft.com/office/drawing/2014/main" xmlns="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:a16="http://schemas.microsoft.com/office/drawing/2014/main" xmlns="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:a16="http://schemas.microsoft.com/office/drawing/2014/main" xmlns="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:a16="http://schemas.microsoft.com/office/drawing/2014/main" xmlns="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:a16="http://schemas.microsoft.com/office/drawing/2014/main" xmlns="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:a16="http://schemas.microsoft.com/office/drawing/2014/main" xmlns="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:a16="http://schemas.microsoft.com/office/drawing/2014/main" xmlns="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:a16="http://schemas.microsoft.com/office/drawing/2014/main" xmlns="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:a16="http://schemas.microsoft.com/office/drawing/2014/main" xmlns="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:a16="http://schemas.microsoft.com/office/drawing/2014/main" xmlns="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:a16="http://schemas.microsoft.com/office/drawing/2014/main" xmlns="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:a16="http://schemas.microsoft.com/office/drawing/2014/main" xmlns="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:a16="http://schemas.microsoft.com/office/drawing/2014/main" xmlns="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:a16="http://schemas.microsoft.com/office/drawing/2014/main" xmlns="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:a16="http://schemas.microsoft.com/office/drawing/2014/main" xmlns="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:a16="http://schemas.microsoft.com/office/drawing/2014/main" xmlns="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:a16="http://schemas.microsoft.com/office/drawing/2014/main" xmlns="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:a16="http://schemas.microsoft.com/office/drawing/2014/main" xmlns="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:a16="http://schemas.microsoft.com/office/drawing/2014/main" xmlns="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:a16="http://schemas.microsoft.com/office/drawing/2014/main" xmlns="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:a16="http://schemas.microsoft.com/office/drawing/2014/main" xmlns="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:a16="http://schemas.microsoft.com/office/drawing/2014/main" xmlns="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:a16="http://schemas.microsoft.com/office/drawing/2014/main" xmlns="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:a16="http://schemas.microsoft.com/office/drawing/2014/main" xmlns="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:a16="http://schemas.microsoft.com/office/drawing/2014/main" xmlns="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:a16="http://schemas.microsoft.com/office/drawing/2014/main" xmlns="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:a16="http://schemas.microsoft.com/office/drawing/2014/main" xmlns="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:a16="http://schemas.microsoft.com/office/drawing/2014/main" xmlns="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:a16="http://schemas.microsoft.com/office/drawing/2014/main" xmlns="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:a16="http://schemas.microsoft.com/office/drawing/2014/main" xmlns="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:a16="http://schemas.microsoft.com/office/drawing/2014/main" xmlns="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:a16="http://schemas.microsoft.com/office/drawing/2014/main" xmlns="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:a16="http://schemas.microsoft.com/office/drawing/2014/main" xmlns="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:a16="http://schemas.microsoft.com/office/drawing/2014/main" xmlns="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:a16="http://schemas.microsoft.com/office/drawing/2014/main" xmlns="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:a16="http://schemas.microsoft.com/office/drawing/2014/main" xmlns="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:a16="http://schemas.microsoft.com/office/drawing/2014/main" xmlns="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:a16="http://schemas.microsoft.com/office/drawing/2014/main" xmlns="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:a16="http://schemas.microsoft.com/office/drawing/2014/main" xmlns="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:a16="http://schemas.microsoft.com/office/drawing/2014/main" xmlns="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:a16="http://schemas.microsoft.com/office/drawing/2014/main" xmlns="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:a16="http://schemas.microsoft.com/office/drawing/2014/main" xmlns="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:a16="http://schemas.microsoft.com/office/drawing/2014/main" xmlns="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:a16="http://schemas.microsoft.com/office/drawing/2014/main" xmlns="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:a16="http://schemas.microsoft.com/office/drawing/2014/main" xmlns="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:a16="http://schemas.microsoft.com/office/drawing/2014/main" xmlns="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:a16="http://schemas.microsoft.com/office/drawing/2014/main" xmlns="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:a16="http://schemas.microsoft.com/office/drawing/2014/main" xmlns="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:a16="http://schemas.microsoft.com/office/drawing/2014/main" xmlns="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:a16="http://schemas.microsoft.com/office/drawing/2014/main" xmlns="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:a16="http://schemas.microsoft.com/office/drawing/2014/main" xmlns="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:a16="http://schemas.microsoft.com/office/drawing/2014/main" xmlns="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:a16="http://schemas.microsoft.com/office/drawing/2014/main" xmlns="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:a16="http://schemas.microsoft.com/office/drawing/2014/main" xmlns="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:a16="http://schemas.microsoft.com/office/drawing/2014/main" xmlns="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:a16="http://schemas.microsoft.com/office/drawing/2014/main" xmlns="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:a16="http://schemas.microsoft.com/office/drawing/2014/main" xmlns="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:a16="http://schemas.microsoft.com/office/drawing/2014/main" xmlns="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:a16="http://schemas.microsoft.com/office/drawing/2014/main" xmlns="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:a16="http://schemas.microsoft.com/office/drawing/2014/main" xmlns="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:a16="http://schemas.microsoft.com/office/drawing/2014/main" xmlns="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:a16="http://schemas.microsoft.com/office/drawing/2014/main" xmlns="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:a16="http://schemas.microsoft.com/office/drawing/2014/main" xmlns="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:a16="http://schemas.microsoft.com/office/drawing/2014/main" xmlns="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:a16="http://schemas.microsoft.com/office/drawing/2014/main" xmlns="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:a16="http://schemas.microsoft.com/office/drawing/2014/main" xmlns="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:a16="http://schemas.microsoft.com/office/drawing/2014/main" xmlns="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:a16="http://schemas.microsoft.com/office/drawing/2014/main" xmlns="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:a16="http://schemas.microsoft.com/office/drawing/2014/main" xmlns="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:a16="http://schemas.microsoft.com/office/drawing/2014/main" xmlns="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:a16="http://schemas.microsoft.com/office/drawing/2014/main" xmlns="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:a16="http://schemas.microsoft.com/office/drawing/2014/main" xmlns="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:a16="http://schemas.microsoft.com/office/drawing/2014/main" xmlns="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:a16="http://schemas.microsoft.com/office/drawing/2014/main" xmlns="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:a16="http://schemas.microsoft.com/office/drawing/2014/main" xmlns="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:a16="http://schemas.microsoft.com/office/drawing/2014/main" xmlns="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:a16="http://schemas.microsoft.com/office/drawing/2014/main" xmlns="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:a16="http://schemas.microsoft.com/office/drawing/2014/main" xmlns="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:a16="http://schemas.microsoft.com/office/drawing/2014/main" xmlns="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:a16="http://schemas.microsoft.com/office/drawing/2014/main" xmlns="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:a16="http://schemas.microsoft.com/office/drawing/2014/main" xmlns="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:a16="http://schemas.microsoft.com/office/drawing/2014/main" xmlns="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:a16="http://schemas.microsoft.com/office/drawing/2014/main" xmlns="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:a16="http://schemas.microsoft.com/office/drawing/2014/main" xmlns="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:a16="http://schemas.microsoft.com/office/drawing/2014/main" xmlns="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:a16="http://schemas.microsoft.com/office/drawing/2014/main" xmlns="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:a16="http://schemas.microsoft.com/office/drawing/2014/main" xmlns="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:a16="http://schemas.microsoft.com/office/drawing/2014/main" xmlns="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:a16="http://schemas.microsoft.com/office/drawing/2014/main" xmlns="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:a16="http://schemas.microsoft.com/office/drawing/2014/main" xmlns="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:a16="http://schemas.microsoft.com/office/drawing/2014/main" xmlns="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:a16="http://schemas.microsoft.com/office/drawing/2014/main" xmlns="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:a16="http://schemas.microsoft.com/office/drawing/2014/main" xmlns="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:a16="http://schemas.microsoft.com/office/drawing/2014/main" xmlns="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:a16="http://schemas.microsoft.com/office/drawing/2014/main" xmlns="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:a16="http://schemas.microsoft.com/office/drawing/2014/main" xmlns="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:a16="http://schemas.microsoft.com/office/drawing/2014/main" xmlns="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:a16="http://schemas.microsoft.com/office/drawing/2014/main" xmlns="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:a16="http://schemas.microsoft.com/office/drawing/2014/main" xmlns="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:a16="http://schemas.microsoft.com/office/drawing/2014/main" xmlns="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:a16="http://schemas.microsoft.com/office/drawing/2014/main" xmlns="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:a16="http://schemas.microsoft.com/office/drawing/2014/main" xmlns="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:a16="http://schemas.microsoft.com/office/drawing/2014/main" xmlns="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:a16="http://schemas.microsoft.com/office/drawing/2014/main" xmlns="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:a16="http://schemas.microsoft.com/office/drawing/2014/main" xmlns="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:a16="http://schemas.microsoft.com/office/drawing/2014/main" xmlns="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:a16="http://schemas.microsoft.com/office/drawing/2014/main" xmlns="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:a16="http://schemas.microsoft.com/office/drawing/2014/main" xmlns="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:a16="http://schemas.microsoft.com/office/drawing/2014/main" xmlns="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:a16="http://schemas.microsoft.com/office/drawing/2014/main" xmlns="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:a16="http://schemas.microsoft.com/office/drawing/2014/main" xmlns="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:a16="http://schemas.microsoft.com/office/drawing/2014/main" xmlns="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:a16="http://schemas.microsoft.com/office/drawing/2014/main" xmlns="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:a16="http://schemas.microsoft.com/office/drawing/2014/main" xmlns="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:a16="http://schemas.microsoft.com/office/drawing/2014/main" xmlns="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:a16="http://schemas.microsoft.com/office/drawing/2014/main" xmlns="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:a16="http://schemas.microsoft.com/office/drawing/2014/main" xmlns="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:a16="http://schemas.microsoft.com/office/drawing/2014/main" xmlns="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:a16="http://schemas.microsoft.com/office/drawing/2014/main" xmlns="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:a16="http://schemas.microsoft.com/office/drawing/2014/main" xmlns="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:a16="http://schemas.microsoft.com/office/drawing/2014/main" xmlns="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:a16="http://schemas.microsoft.com/office/drawing/2014/main" xmlns="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:a16="http://schemas.microsoft.com/office/drawing/2014/main" xmlns="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:a16="http://schemas.microsoft.com/office/drawing/2014/main" xmlns="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:a16="http://schemas.microsoft.com/office/drawing/2014/main" xmlns="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:a16="http://schemas.microsoft.com/office/drawing/2014/main" xmlns="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:a16="http://schemas.microsoft.com/office/drawing/2014/main" xmlns="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:a16="http://schemas.microsoft.com/office/drawing/2014/main" xmlns="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:a16="http://schemas.microsoft.com/office/drawing/2014/main" xmlns="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:a16="http://schemas.microsoft.com/office/drawing/2014/main" xmlns="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:a16="http://schemas.microsoft.com/office/drawing/2014/main" xmlns="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:a16="http://schemas.microsoft.com/office/drawing/2014/main" xmlns="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:a16="http://schemas.microsoft.com/office/drawing/2014/main" xmlns="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:a16="http://schemas.microsoft.com/office/drawing/2014/main" xmlns="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:a16="http://schemas.microsoft.com/office/drawing/2014/main" xmlns="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:a16="http://schemas.microsoft.com/office/drawing/2014/main" xmlns="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:a16="http://schemas.microsoft.com/office/drawing/2014/main" xmlns="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:a16="http://schemas.microsoft.com/office/drawing/2014/main" xmlns="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:a16="http://schemas.microsoft.com/office/drawing/2014/main" xmlns="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:a16="http://schemas.microsoft.com/office/drawing/2014/main" xmlns="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:a16="http://schemas.microsoft.com/office/drawing/2014/main" xmlns="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:a16="http://schemas.microsoft.com/office/drawing/2014/main" xmlns="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:a16="http://schemas.microsoft.com/office/drawing/2014/main" xmlns="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:a16="http://schemas.microsoft.com/office/drawing/2014/main" xmlns="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:a16="http://schemas.microsoft.com/office/drawing/2014/main" xmlns="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:a16="http://schemas.microsoft.com/office/drawing/2014/main" xmlns="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:a16="http://schemas.microsoft.com/office/drawing/2014/main" xmlns="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:a16="http://schemas.microsoft.com/office/drawing/2014/main" xmlns="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:a16="http://schemas.microsoft.com/office/drawing/2014/main" xmlns="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:a16="http://schemas.microsoft.com/office/drawing/2014/main" xmlns="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:a16="http://schemas.microsoft.com/office/drawing/2014/main" xmlns="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:a16="http://schemas.microsoft.com/office/drawing/2014/main" xmlns="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:a16="http://schemas.microsoft.com/office/drawing/2014/main" xmlns="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:a16="http://schemas.microsoft.com/office/drawing/2014/main" xmlns="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:a16="http://schemas.microsoft.com/office/drawing/2014/main" xmlns="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:a16="http://schemas.microsoft.com/office/drawing/2014/main" xmlns="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:a16="http://schemas.microsoft.com/office/drawing/2014/main" xmlns="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:a16="http://schemas.microsoft.com/office/drawing/2014/main" xmlns="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:a16="http://schemas.microsoft.com/office/drawing/2014/main" xmlns="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:a16="http://schemas.microsoft.com/office/drawing/2014/main" xmlns="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:a16="http://schemas.microsoft.com/office/drawing/2014/main" xmlns="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:a16="http://schemas.microsoft.com/office/drawing/2014/main" xmlns="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:a16="http://schemas.microsoft.com/office/drawing/2014/main" xmlns="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:a16="http://schemas.microsoft.com/office/drawing/2014/main" xmlns="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:a16="http://schemas.microsoft.com/office/drawing/2014/main" xmlns="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:a16="http://schemas.microsoft.com/office/drawing/2014/main" xmlns="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:a16="http://schemas.microsoft.com/office/drawing/2014/main" xmlns="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:a16="http://schemas.microsoft.com/office/drawing/2014/main" xmlns="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:a16="http://schemas.microsoft.com/office/drawing/2014/main" xmlns="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:a16="http://schemas.microsoft.com/office/drawing/2014/main" xmlns="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:a16="http://schemas.microsoft.com/office/drawing/2014/main" xmlns="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:a16="http://schemas.microsoft.com/office/drawing/2014/main" xmlns="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:a16="http://schemas.microsoft.com/office/drawing/2014/main" xmlns="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:a16="http://schemas.microsoft.com/office/drawing/2014/main" xmlns="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:a16="http://schemas.microsoft.com/office/drawing/2014/main" xmlns="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:a16="http://schemas.microsoft.com/office/drawing/2014/main" xmlns="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:a16="http://schemas.microsoft.com/office/drawing/2014/main" xmlns="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:a16="http://schemas.microsoft.com/office/drawing/2014/main" xmlns="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:a16="http://schemas.microsoft.com/office/drawing/2014/main" xmlns="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:a16="http://schemas.microsoft.com/office/drawing/2014/main" xmlns="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:a16="http://schemas.microsoft.com/office/drawing/2014/main" xmlns="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:a16="http://schemas.microsoft.com/office/drawing/2014/main" xmlns="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:a16="http://schemas.microsoft.com/office/drawing/2014/main" xmlns="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:a16="http://schemas.microsoft.com/office/drawing/2014/main" xmlns="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:a16="http://schemas.microsoft.com/office/drawing/2014/main" xmlns="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:a16="http://schemas.microsoft.com/office/drawing/2014/main" xmlns="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:a16="http://schemas.microsoft.com/office/drawing/2014/main" xmlns="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:a16="http://schemas.microsoft.com/office/drawing/2014/main" xmlns="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:a16="http://schemas.microsoft.com/office/drawing/2014/main" xmlns="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:a16="http://schemas.microsoft.com/office/drawing/2014/main" xmlns="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:a16="http://schemas.microsoft.com/office/drawing/2014/main" xmlns="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:a16="http://schemas.microsoft.com/office/drawing/2014/main" xmlns="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:a16="http://schemas.microsoft.com/office/drawing/2014/main" xmlns="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:a16="http://schemas.microsoft.com/office/drawing/2014/main" xmlns="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:a16="http://schemas.microsoft.com/office/drawing/2014/main" xmlns="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:a16="http://schemas.microsoft.com/office/drawing/2014/main" xmlns="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:a16="http://schemas.microsoft.com/office/drawing/2014/main" xmlns="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:a16="http://schemas.microsoft.com/office/drawing/2014/main" xmlns="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:a16="http://schemas.microsoft.com/office/drawing/2014/main" xmlns="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:a16="http://schemas.microsoft.com/office/drawing/2014/main" xmlns="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:a16="http://schemas.microsoft.com/office/drawing/2014/main" xmlns="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:a16="http://schemas.microsoft.com/office/drawing/2014/main" xmlns="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:a16="http://schemas.microsoft.com/office/drawing/2014/main" xmlns="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:a16="http://schemas.microsoft.com/office/drawing/2014/main" xmlns="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:a16="http://schemas.microsoft.com/office/drawing/2014/main" xmlns="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:a16="http://schemas.microsoft.com/office/drawing/2014/main" xmlns="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:a16="http://schemas.microsoft.com/office/drawing/2014/main" xmlns="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:a16="http://schemas.microsoft.com/office/drawing/2014/main" xmlns="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:a16="http://schemas.microsoft.com/office/drawing/2014/main" xmlns="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:a16="http://schemas.microsoft.com/office/drawing/2014/main" xmlns="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:a16="http://schemas.microsoft.com/office/drawing/2014/main" xmlns="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:a16="http://schemas.microsoft.com/office/drawing/2014/main" xmlns="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:a16="http://schemas.microsoft.com/office/drawing/2014/main" xmlns="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:a16="http://schemas.microsoft.com/office/drawing/2014/main" xmlns="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:a16="http://schemas.microsoft.com/office/drawing/2014/main" xmlns="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:a16="http://schemas.microsoft.com/office/drawing/2014/main" xmlns="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:a16="http://schemas.microsoft.com/office/drawing/2014/main" xmlns="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:a16="http://schemas.microsoft.com/office/drawing/2014/main" xmlns="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:a16="http://schemas.microsoft.com/office/drawing/2014/main" xmlns="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:a16="http://schemas.microsoft.com/office/drawing/2014/main" xmlns="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:a16="http://schemas.microsoft.com/office/drawing/2014/main" xmlns="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:a16="http://schemas.microsoft.com/office/drawing/2014/main" xmlns="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:a16="http://schemas.microsoft.com/office/drawing/2014/main" xmlns="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:a16="http://schemas.microsoft.com/office/drawing/2014/main" xmlns="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:a16="http://schemas.microsoft.com/office/drawing/2014/main" xmlns="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:a16="http://schemas.microsoft.com/office/drawing/2014/main" xmlns="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:a16="http://schemas.microsoft.com/office/drawing/2014/main" xmlns="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:a16="http://schemas.microsoft.com/office/drawing/2014/main" xmlns="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:a16="http://schemas.microsoft.com/office/drawing/2014/main" xmlns="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:a16="http://schemas.microsoft.com/office/drawing/2014/main" xmlns="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:a16="http://schemas.microsoft.com/office/drawing/2014/main" xmlns="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:a16="http://schemas.microsoft.com/office/drawing/2014/main" xmlns="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:a16="http://schemas.microsoft.com/office/drawing/2014/main" xmlns="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:a16="http://schemas.microsoft.com/office/drawing/2014/main" xmlns="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:a16="http://schemas.microsoft.com/office/drawing/2014/main" xmlns="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:a16="http://schemas.microsoft.com/office/drawing/2014/main" xmlns="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:a16="http://schemas.microsoft.com/office/drawing/2014/main" xmlns="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:a16="http://schemas.microsoft.com/office/drawing/2014/main" xmlns="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:a16="http://schemas.microsoft.com/office/drawing/2014/main" xmlns="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:a16="http://schemas.microsoft.com/office/drawing/2014/main" xmlns="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:a16="http://schemas.microsoft.com/office/drawing/2014/main" xmlns="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:a16="http://schemas.microsoft.com/office/drawing/2014/main" xmlns="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:a16="http://schemas.microsoft.com/office/drawing/2014/main" xmlns="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:a16="http://schemas.microsoft.com/office/drawing/2014/main" xmlns="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:a16="http://schemas.microsoft.com/office/drawing/2014/main" xmlns="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:a16="http://schemas.microsoft.com/office/drawing/2014/main" xmlns="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:a16="http://schemas.microsoft.com/office/drawing/2014/main" xmlns="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:a16="http://schemas.microsoft.com/office/drawing/2014/main" xmlns="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:a16="http://schemas.microsoft.com/office/drawing/2014/main" xmlns="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:a16="http://schemas.microsoft.com/office/drawing/2014/main" xmlns="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:a16="http://schemas.microsoft.com/office/drawing/2014/main" xmlns="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:a16="http://schemas.microsoft.com/office/drawing/2014/main" xmlns="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:a16="http://schemas.microsoft.com/office/drawing/2014/main" xmlns="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:a16="http://schemas.microsoft.com/office/drawing/2014/main" xmlns="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:a16="http://schemas.microsoft.com/office/drawing/2014/main" xmlns="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:a16="http://schemas.microsoft.com/office/drawing/2014/main" xmlns="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:a16="http://schemas.microsoft.com/office/drawing/2014/main" xmlns="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:a16="http://schemas.microsoft.com/office/drawing/2014/main" xmlns="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:a16="http://schemas.microsoft.com/office/drawing/2014/main" xmlns="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:a16="http://schemas.microsoft.com/office/drawing/2014/main" xmlns="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:a16="http://schemas.microsoft.com/office/drawing/2014/main" xmlns="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:a16="http://schemas.microsoft.com/office/drawing/2014/main" xmlns="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:a16="http://schemas.microsoft.com/office/drawing/2014/main" xmlns="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:a16="http://schemas.microsoft.com/office/drawing/2014/main" xmlns="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:a16="http://schemas.microsoft.com/office/drawing/2014/main" xmlns="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:a16="http://schemas.microsoft.com/office/drawing/2014/main" xmlns="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:a16="http://schemas.microsoft.com/office/drawing/2014/main" xmlns="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:a16="http://schemas.microsoft.com/office/drawing/2014/main" xmlns="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:a16="http://schemas.microsoft.com/office/drawing/2014/main" xmlns="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:a16="http://schemas.microsoft.com/office/drawing/2014/main" xmlns="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:a16="http://schemas.microsoft.com/office/drawing/2014/main" xmlns="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:a16="http://schemas.microsoft.com/office/drawing/2014/main" xmlns="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:a16="http://schemas.microsoft.com/office/drawing/2014/main" xmlns="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:a16="http://schemas.microsoft.com/office/drawing/2014/main" xmlns="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:a16="http://schemas.microsoft.com/office/drawing/2014/main" xmlns="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:a16="http://schemas.microsoft.com/office/drawing/2014/main" xmlns="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:a16="http://schemas.microsoft.com/office/drawing/2014/main" xmlns="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:a16="http://schemas.microsoft.com/office/drawing/2014/main" xmlns="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:a16="http://schemas.microsoft.com/office/drawing/2014/main" xmlns="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:a16="http://schemas.microsoft.com/office/drawing/2014/main" xmlns="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:a16="http://schemas.microsoft.com/office/drawing/2014/main" xmlns="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:a16="http://schemas.microsoft.com/office/drawing/2014/main" xmlns="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:a16="http://schemas.microsoft.com/office/drawing/2014/main" xmlns="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:a16="http://schemas.microsoft.com/office/drawing/2014/main" xmlns="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:a16="http://schemas.microsoft.com/office/drawing/2014/main" xmlns="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:a16="http://schemas.microsoft.com/office/drawing/2014/main" xmlns="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:a16="http://schemas.microsoft.com/office/drawing/2014/main" xmlns="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:a16="http://schemas.microsoft.com/office/drawing/2014/main" xmlns="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:a16="http://schemas.microsoft.com/office/drawing/2014/main" xmlns="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:a16="http://schemas.microsoft.com/office/drawing/2014/main" xmlns="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:a16="http://schemas.microsoft.com/office/drawing/2014/main" xmlns="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:a16="http://schemas.microsoft.com/office/drawing/2014/main" xmlns="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:a16="http://schemas.microsoft.com/office/drawing/2014/main" xmlns="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:a16="http://schemas.microsoft.com/office/drawing/2014/main" xmlns="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:a16="http://schemas.microsoft.com/office/drawing/2014/main" xmlns="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:a16="http://schemas.microsoft.com/office/drawing/2014/main" xmlns="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:a16="http://schemas.microsoft.com/office/drawing/2014/main" xmlns="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:a16="http://schemas.microsoft.com/office/drawing/2014/main" xmlns="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:a16="http://schemas.microsoft.com/office/drawing/2014/main" xmlns="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:a16="http://schemas.microsoft.com/office/drawing/2014/main" xmlns="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:a16="http://schemas.microsoft.com/office/drawing/2014/main" xmlns="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:a16="http://schemas.microsoft.com/office/drawing/2014/main" xmlns="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:a16="http://schemas.microsoft.com/office/drawing/2014/main" xmlns="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:a16="http://schemas.microsoft.com/office/drawing/2014/main" xmlns="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:a16="http://schemas.microsoft.com/office/drawing/2014/main" xmlns="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:a16="http://schemas.microsoft.com/office/drawing/2014/main" xmlns="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:a16="http://schemas.microsoft.com/office/drawing/2014/main" xmlns="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:a16="http://schemas.microsoft.com/office/drawing/2014/main" xmlns="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:a16="http://schemas.microsoft.com/office/drawing/2014/main" xmlns="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:a16="http://schemas.microsoft.com/office/drawing/2014/main" xmlns="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:a16="http://schemas.microsoft.com/office/drawing/2014/main" xmlns="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:a16="http://schemas.microsoft.com/office/drawing/2014/main" xmlns="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:a16="http://schemas.microsoft.com/office/drawing/2014/main" xmlns="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:a16="http://schemas.microsoft.com/office/drawing/2014/main" xmlns="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:a16="http://schemas.microsoft.com/office/drawing/2014/main" xmlns="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:a16="http://schemas.microsoft.com/office/drawing/2014/main" xmlns="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:a16="http://schemas.microsoft.com/office/drawing/2014/main" xmlns="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:a16="http://schemas.microsoft.com/office/drawing/2014/main" xmlns="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:a16="http://schemas.microsoft.com/office/drawing/2014/main" xmlns="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:a16="http://schemas.microsoft.com/office/drawing/2014/main" xmlns="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:a16="http://schemas.microsoft.com/office/drawing/2014/main" xmlns="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:a16="http://schemas.microsoft.com/office/drawing/2014/main" xmlns="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:a16="http://schemas.microsoft.com/office/drawing/2014/main" xmlns="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:a16="http://schemas.microsoft.com/office/drawing/2014/main" xmlns="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:a16="http://schemas.microsoft.com/office/drawing/2014/main" xmlns="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:a16="http://schemas.microsoft.com/office/drawing/2014/main" xmlns="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:a16="http://schemas.microsoft.com/office/drawing/2014/main" xmlns="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:a16="http://schemas.microsoft.com/office/drawing/2014/main" xmlns="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:a16="http://schemas.microsoft.com/office/drawing/2014/main" xmlns="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:a16="http://schemas.microsoft.com/office/drawing/2014/main" xmlns="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:a16="http://schemas.microsoft.com/office/drawing/2014/main" xmlns="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:a16="http://schemas.microsoft.com/office/drawing/2014/main" xmlns="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:a16="http://schemas.microsoft.com/office/drawing/2014/main" xmlns="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:a16="http://schemas.microsoft.com/office/drawing/2014/main" xmlns="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:a16="http://schemas.microsoft.com/office/drawing/2014/main" xmlns="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:a16="http://schemas.microsoft.com/office/drawing/2014/main" xmlns="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:a16="http://schemas.microsoft.com/office/drawing/2014/main" xmlns="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:a16="http://schemas.microsoft.com/office/drawing/2014/main" xmlns="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:a16="http://schemas.microsoft.com/office/drawing/2014/main" xmlns="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:a16="http://schemas.microsoft.com/office/drawing/2014/main" xmlns="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:a16="http://schemas.microsoft.com/office/drawing/2014/main" xmlns="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:a16="http://schemas.microsoft.com/office/drawing/2014/main" xmlns="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:a16="http://schemas.microsoft.com/office/drawing/2014/main" xmlns="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:a16="http://schemas.microsoft.com/office/drawing/2014/main" xmlns="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:a16="http://schemas.microsoft.com/office/drawing/2014/main" xmlns="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:a16="http://schemas.microsoft.com/office/drawing/2014/main" xmlns="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:a16="http://schemas.microsoft.com/office/drawing/2014/main" xmlns="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:a16="http://schemas.microsoft.com/office/drawing/2014/main" xmlns="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:a16="http://schemas.microsoft.com/office/drawing/2014/main" xmlns="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:a16="http://schemas.microsoft.com/office/drawing/2014/main" xmlns="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:a16="http://schemas.microsoft.com/office/drawing/2014/main" xmlns="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:a16="http://schemas.microsoft.com/office/drawing/2014/main" xmlns="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:a16="http://schemas.microsoft.com/office/drawing/2014/main" xmlns="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:a16="http://schemas.microsoft.com/office/drawing/2014/main" xmlns="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:a16="http://schemas.microsoft.com/office/drawing/2014/main" xmlns="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:a16="http://schemas.microsoft.com/office/drawing/2014/main" xmlns="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:a16="http://schemas.microsoft.com/office/drawing/2014/main" xmlns="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:a16="http://schemas.microsoft.com/office/drawing/2014/main" xmlns="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:a16="http://schemas.microsoft.com/office/drawing/2014/main" xmlns="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:a16="http://schemas.microsoft.com/office/drawing/2014/main" xmlns="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:a16="http://schemas.microsoft.com/office/drawing/2014/main" xmlns="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:a16="http://schemas.microsoft.com/office/drawing/2014/main" xmlns="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:a16="http://schemas.microsoft.com/office/drawing/2014/main" xmlns="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:a16="http://schemas.microsoft.com/office/drawing/2014/main" xmlns="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:a16="http://schemas.microsoft.com/office/drawing/2014/main" xmlns="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:a16="http://schemas.microsoft.com/office/drawing/2014/main" xmlns="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:a16="http://schemas.microsoft.com/office/drawing/2014/main" xmlns="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:a16="http://schemas.microsoft.com/office/drawing/2014/main" xmlns="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:a16="http://schemas.microsoft.com/office/drawing/2014/main" xmlns="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:a16="http://schemas.microsoft.com/office/drawing/2014/main" xmlns="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:a16="http://schemas.microsoft.com/office/drawing/2014/main" xmlns="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:a16="http://schemas.microsoft.com/office/drawing/2014/main" xmlns="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:a16="http://schemas.microsoft.com/office/drawing/2014/main" xmlns="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:a16="http://schemas.microsoft.com/office/drawing/2014/main" xmlns="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:a16="http://schemas.microsoft.com/office/drawing/2014/main" xmlns="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:a16="http://schemas.microsoft.com/office/drawing/2014/main" xmlns="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:a16="http://schemas.microsoft.com/office/drawing/2014/main" xmlns="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:a16="http://schemas.microsoft.com/office/drawing/2014/main" xmlns="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:a16="http://schemas.microsoft.com/office/drawing/2014/main" xmlns="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:a16="http://schemas.microsoft.com/office/drawing/2014/main" xmlns="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:a16="http://schemas.microsoft.com/office/drawing/2014/main" xmlns="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:a16="http://schemas.microsoft.com/office/drawing/2014/main" xmlns="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:a16="http://schemas.microsoft.com/office/drawing/2014/main" xmlns="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:a16="http://schemas.microsoft.com/office/drawing/2014/main" xmlns="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:a16="http://schemas.microsoft.com/office/drawing/2014/main" xmlns="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:a16="http://schemas.microsoft.com/office/drawing/2014/main" xmlns="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:a16="http://schemas.microsoft.com/office/drawing/2014/main" xmlns="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:a16="http://schemas.microsoft.com/office/drawing/2014/main" xmlns="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:a16="http://schemas.microsoft.com/office/drawing/2014/main" xmlns="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:a16="http://schemas.microsoft.com/office/drawing/2014/main" xmlns="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:a16="http://schemas.microsoft.com/office/drawing/2014/main" xmlns="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:a16="http://schemas.microsoft.com/office/drawing/2014/main" xmlns="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:a16="http://schemas.microsoft.com/office/drawing/2014/main" xmlns="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:a16="http://schemas.microsoft.com/office/drawing/2014/main" xmlns="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:a16="http://schemas.microsoft.com/office/drawing/2014/main" xmlns="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:a16="http://schemas.microsoft.com/office/drawing/2014/main" xmlns="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:a16="http://schemas.microsoft.com/office/drawing/2014/main" xmlns="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:a16="http://schemas.microsoft.com/office/drawing/2014/main" xmlns="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:a16="http://schemas.microsoft.com/office/drawing/2014/main" xmlns="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:a16="http://schemas.microsoft.com/office/drawing/2014/main" xmlns="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:a16="http://schemas.microsoft.com/office/drawing/2014/main" xmlns="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:a16="http://schemas.microsoft.com/office/drawing/2014/main" xmlns="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:a16="http://schemas.microsoft.com/office/drawing/2014/main" xmlns="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:a16="http://schemas.microsoft.com/office/drawing/2014/main" xmlns="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:a16="http://schemas.microsoft.com/office/drawing/2014/main" xmlns="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:a16="http://schemas.microsoft.com/office/drawing/2014/main" xmlns="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:a16="http://schemas.microsoft.com/office/drawing/2014/main" xmlns="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:a16="http://schemas.microsoft.com/office/drawing/2014/main" xmlns="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:a16="http://schemas.microsoft.com/office/drawing/2014/main" xmlns="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:a16="http://schemas.microsoft.com/office/drawing/2014/main" xmlns="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:a16="http://schemas.microsoft.com/office/drawing/2014/main" xmlns="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:a16="http://schemas.microsoft.com/office/drawing/2014/main" xmlns="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:a16="http://schemas.microsoft.com/office/drawing/2014/main" xmlns="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:a16="http://schemas.microsoft.com/office/drawing/2014/main" xmlns="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:a16="http://schemas.microsoft.com/office/drawing/2014/main" xmlns="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:a16="http://schemas.microsoft.com/office/drawing/2014/main" xmlns="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:a16="http://schemas.microsoft.com/office/drawing/2014/main" xmlns="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:a16="http://schemas.microsoft.com/office/drawing/2014/main" xmlns="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:a16="http://schemas.microsoft.com/office/drawing/2014/main" xmlns="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:a16="http://schemas.microsoft.com/office/drawing/2014/main" xmlns="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:a16="http://schemas.microsoft.com/office/drawing/2014/main" xmlns="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:a16="http://schemas.microsoft.com/office/drawing/2014/main" xmlns="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:a16="http://schemas.microsoft.com/office/drawing/2014/main" xmlns="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:a16="http://schemas.microsoft.com/office/drawing/2014/main" xmlns="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:a16="http://schemas.microsoft.com/office/drawing/2014/main" xmlns="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:a16="http://schemas.microsoft.com/office/drawing/2014/main" xmlns="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:a16="http://schemas.microsoft.com/office/drawing/2014/main" xmlns="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:a16="http://schemas.microsoft.com/office/drawing/2014/main" xmlns="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:a16="http://schemas.microsoft.com/office/drawing/2014/main" xmlns="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:a16="http://schemas.microsoft.com/office/drawing/2014/main" xmlns="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:a16="http://schemas.microsoft.com/office/drawing/2014/main" xmlns="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:a16="http://schemas.microsoft.com/office/drawing/2014/main" xmlns="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:a16="http://schemas.microsoft.com/office/drawing/2014/main" xmlns="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:a16="http://schemas.microsoft.com/office/drawing/2014/main" xmlns="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:a16="http://schemas.microsoft.com/office/drawing/2014/main" xmlns="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:a16="http://schemas.microsoft.com/office/drawing/2014/main" xmlns="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:a16="http://schemas.microsoft.com/office/drawing/2014/main" xmlns="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:a16="http://schemas.microsoft.com/office/drawing/2014/main" xmlns="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:a16="http://schemas.microsoft.com/office/drawing/2014/main" xmlns="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:a16="http://schemas.microsoft.com/office/drawing/2014/main" xmlns="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:a16="http://schemas.microsoft.com/office/drawing/2014/main" xmlns="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:a16="http://schemas.microsoft.com/office/drawing/2014/main" xmlns="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:a16="http://schemas.microsoft.com/office/drawing/2014/main" xmlns="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:a16="http://schemas.microsoft.com/office/drawing/2014/main" xmlns="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:a16="http://schemas.microsoft.com/office/drawing/2014/main" xmlns="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:a16="http://schemas.microsoft.com/office/drawing/2014/main" xmlns="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:a16="http://schemas.microsoft.com/office/drawing/2014/main" xmlns="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:a16="http://schemas.microsoft.com/office/drawing/2014/main" xmlns="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:a16="http://schemas.microsoft.com/office/drawing/2014/main" xmlns="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:a16="http://schemas.microsoft.com/office/drawing/2014/main" xmlns="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:a16="http://schemas.microsoft.com/office/drawing/2014/main" xmlns="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:a16="http://schemas.microsoft.com/office/drawing/2014/main" xmlns="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:a16="http://schemas.microsoft.com/office/drawing/2014/main" xmlns="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:a16="http://schemas.microsoft.com/office/drawing/2014/main" xmlns="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:a16="http://schemas.microsoft.com/office/drawing/2014/main" xmlns="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:a16="http://schemas.microsoft.com/office/drawing/2014/main" xmlns="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:a16="http://schemas.microsoft.com/office/drawing/2014/main" xmlns="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:a16="http://schemas.microsoft.com/office/drawing/2014/main" xmlns="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:a16="http://schemas.microsoft.com/office/drawing/2014/main" xmlns="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:a16="http://schemas.microsoft.com/office/drawing/2014/main" xmlns="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:a16="http://schemas.microsoft.com/office/drawing/2014/main" xmlns="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:a16="http://schemas.microsoft.com/office/drawing/2014/main" xmlns="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:a16="http://schemas.microsoft.com/office/drawing/2014/main" xmlns="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:a16="http://schemas.microsoft.com/office/drawing/2014/main" xmlns="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:a16="http://schemas.microsoft.com/office/drawing/2014/main" xmlns="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:a16="http://schemas.microsoft.com/office/drawing/2014/main" xmlns="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:a16="http://schemas.microsoft.com/office/drawing/2014/main" xmlns="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:a16="http://schemas.microsoft.com/office/drawing/2014/main" xmlns="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:a16="http://schemas.microsoft.com/office/drawing/2014/main" xmlns="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:a16="http://schemas.microsoft.com/office/drawing/2014/main" xmlns="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:a16="http://schemas.microsoft.com/office/drawing/2014/main" xmlns="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:a16="http://schemas.microsoft.com/office/drawing/2014/main" xmlns="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:a16="http://schemas.microsoft.com/office/drawing/2014/main" xmlns="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:a16="http://schemas.microsoft.com/office/drawing/2014/main" xmlns="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:a16="http://schemas.microsoft.com/office/drawing/2014/main" xmlns="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:a16="http://schemas.microsoft.com/office/drawing/2014/main" xmlns="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:a16="http://schemas.microsoft.com/office/drawing/2014/main" xmlns="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:a16="http://schemas.microsoft.com/office/drawing/2014/main" xmlns="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:a16="http://schemas.microsoft.com/office/drawing/2014/main" xmlns="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:a16="http://schemas.microsoft.com/office/drawing/2014/main" xmlns="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:a16="http://schemas.microsoft.com/office/drawing/2014/main" xmlns="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:a16="http://schemas.microsoft.com/office/drawing/2014/main" xmlns="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:a16="http://schemas.microsoft.com/office/drawing/2014/main" xmlns="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:a16="http://schemas.microsoft.com/office/drawing/2014/main" xmlns="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:a16="http://schemas.microsoft.com/office/drawing/2014/main" xmlns="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:a16="http://schemas.microsoft.com/office/drawing/2014/main" xmlns="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:a16="http://schemas.microsoft.com/office/drawing/2014/main" xmlns="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:a16="http://schemas.microsoft.com/office/drawing/2014/main" xmlns="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:a16="http://schemas.microsoft.com/office/drawing/2014/main" xmlns="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:a16="http://schemas.microsoft.com/office/drawing/2014/main" xmlns="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:a16="http://schemas.microsoft.com/office/drawing/2014/main" xmlns="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:a16="http://schemas.microsoft.com/office/drawing/2014/main" xmlns="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:a16="http://schemas.microsoft.com/office/drawing/2014/main" xmlns="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:a16="http://schemas.microsoft.com/office/drawing/2014/main" xmlns="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:a16="http://schemas.microsoft.com/office/drawing/2014/main" xmlns="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:a16="http://schemas.microsoft.com/office/drawing/2014/main" xmlns="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:a16="http://schemas.microsoft.com/office/drawing/2014/main" xmlns="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:a16="http://schemas.microsoft.com/office/drawing/2014/main" xmlns="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:a16="http://schemas.microsoft.com/office/drawing/2014/main" xmlns="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:a16="http://schemas.microsoft.com/office/drawing/2014/main" xmlns="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:a16="http://schemas.microsoft.com/office/drawing/2014/main" xmlns="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:a16="http://schemas.microsoft.com/office/drawing/2014/main" xmlns="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:a16="http://schemas.microsoft.com/office/drawing/2014/main" xmlns="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:a16="http://schemas.microsoft.com/office/drawing/2014/main" xmlns="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:a16="http://schemas.microsoft.com/office/drawing/2014/main" xmlns="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:a16="http://schemas.microsoft.com/office/drawing/2014/main" xmlns="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:a16="http://schemas.microsoft.com/office/drawing/2014/main" xmlns="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:a16="http://schemas.microsoft.com/office/drawing/2014/main" xmlns="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:a16="http://schemas.microsoft.com/office/drawing/2014/main" xmlns="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:a16="http://schemas.microsoft.com/office/drawing/2014/main" xmlns="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:a16="http://schemas.microsoft.com/office/drawing/2014/main" xmlns="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:a16="http://schemas.microsoft.com/office/drawing/2014/main" xmlns="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:a16="http://schemas.microsoft.com/office/drawing/2014/main" xmlns="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:a16="http://schemas.microsoft.com/office/drawing/2014/main" xmlns="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:a16="http://schemas.microsoft.com/office/drawing/2014/main" xmlns="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:a16="http://schemas.microsoft.com/office/drawing/2014/main" xmlns="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:a16="http://schemas.microsoft.com/office/drawing/2014/main" xmlns="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:a16="http://schemas.microsoft.com/office/drawing/2014/main" xmlns="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:a16="http://schemas.microsoft.com/office/drawing/2014/main" xmlns="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:a16="http://schemas.microsoft.com/office/drawing/2014/main" xmlns="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:a16="http://schemas.microsoft.com/office/drawing/2014/main" xmlns="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:a16="http://schemas.microsoft.com/office/drawing/2014/main" xmlns="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:a16="http://schemas.microsoft.com/office/drawing/2014/main" xmlns="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:a16="http://schemas.microsoft.com/office/drawing/2014/main" xmlns="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:a16="http://schemas.microsoft.com/office/drawing/2014/main" xmlns="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:a16="http://schemas.microsoft.com/office/drawing/2014/main" xmlns="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:a16="http://schemas.microsoft.com/office/drawing/2014/main" xmlns="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:a16="http://schemas.microsoft.com/office/drawing/2014/main" xmlns="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:a16="http://schemas.microsoft.com/office/drawing/2014/main" xmlns="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:a16="http://schemas.microsoft.com/office/drawing/2014/main" xmlns="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:a16="http://schemas.microsoft.com/office/drawing/2014/main" xmlns="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:a16="http://schemas.microsoft.com/office/drawing/2014/main" xmlns="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:a16="http://schemas.microsoft.com/office/drawing/2014/main" xmlns="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:a16="http://schemas.microsoft.com/office/drawing/2014/main" xmlns="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:a16="http://schemas.microsoft.com/office/drawing/2014/main" xmlns="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:a16="http://schemas.microsoft.com/office/drawing/2014/main" xmlns="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:a16="http://schemas.microsoft.com/office/drawing/2014/main" xmlns="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:a16="http://schemas.microsoft.com/office/drawing/2014/main" xmlns="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:a16="http://schemas.microsoft.com/office/drawing/2014/main" xmlns="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:a16="http://schemas.microsoft.com/office/drawing/2014/main" xmlns="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:a16="http://schemas.microsoft.com/office/drawing/2014/main" xmlns="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:a16="http://schemas.microsoft.com/office/drawing/2014/main" xmlns="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:a16="http://schemas.microsoft.com/office/drawing/2014/main" xmlns="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:a16="http://schemas.microsoft.com/office/drawing/2014/main" xmlns="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:a16="http://schemas.microsoft.com/office/drawing/2014/main" xmlns="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:a16="http://schemas.microsoft.com/office/drawing/2014/main" xmlns="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:a16="http://schemas.microsoft.com/office/drawing/2014/main" xmlns="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:a16="http://schemas.microsoft.com/office/drawing/2014/main" xmlns="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:a16="http://schemas.microsoft.com/office/drawing/2014/main" xmlns="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:a16="http://schemas.microsoft.com/office/drawing/2014/main" xmlns="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:a16="http://schemas.microsoft.com/office/drawing/2014/main" xmlns="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:a16="http://schemas.microsoft.com/office/drawing/2014/main" xmlns="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:a16="http://schemas.microsoft.com/office/drawing/2014/main" xmlns="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:a16="http://schemas.microsoft.com/office/drawing/2014/main" xmlns="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:a16="http://schemas.microsoft.com/office/drawing/2014/main" xmlns="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:a16="http://schemas.microsoft.com/office/drawing/2014/main" xmlns="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:a16="http://schemas.microsoft.com/office/drawing/2014/main" xmlns="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:a16="http://schemas.microsoft.com/office/drawing/2014/main" xmlns="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:a16="http://schemas.microsoft.com/office/drawing/2014/main" xmlns="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:a16="http://schemas.microsoft.com/office/drawing/2014/main" xmlns="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:a16="http://schemas.microsoft.com/office/drawing/2014/main" xmlns="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:a16="http://schemas.microsoft.com/office/drawing/2014/main" xmlns="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:a16="http://schemas.microsoft.com/office/drawing/2014/main" xmlns="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:a16="http://schemas.microsoft.com/office/drawing/2014/main" xmlns="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:a16="http://schemas.microsoft.com/office/drawing/2014/main" xmlns="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:a16="http://schemas.microsoft.com/office/drawing/2014/main" xmlns="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:a16="http://schemas.microsoft.com/office/drawing/2014/main" xmlns="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:a16="http://schemas.microsoft.com/office/drawing/2014/main" xmlns="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:a16="http://schemas.microsoft.com/office/drawing/2014/main" xmlns="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:a16="http://schemas.microsoft.com/office/drawing/2014/main" xmlns="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:a16="http://schemas.microsoft.com/office/drawing/2014/main" xmlns="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:a16="http://schemas.microsoft.com/office/drawing/2014/main" xmlns="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:a16="http://schemas.microsoft.com/office/drawing/2014/main" xmlns="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:a16="http://schemas.microsoft.com/office/drawing/2014/main" xmlns="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:a16="http://schemas.microsoft.com/office/drawing/2014/main" xmlns="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:a16="http://schemas.microsoft.com/office/drawing/2014/main" xmlns="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:a16="http://schemas.microsoft.com/office/drawing/2014/main" xmlns="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:a16="http://schemas.microsoft.com/office/drawing/2014/main" xmlns="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:a16="http://schemas.microsoft.com/office/drawing/2014/main" xmlns="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:a16="http://schemas.microsoft.com/office/drawing/2014/main" xmlns="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:a16="http://schemas.microsoft.com/office/drawing/2014/main" xmlns="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:a16="http://schemas.microsoft.com/office/drawing/2014/main" xmlns="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:a16="http://schemas.microsoft.com/office/drawing/2014/main" xmlns="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:a16="http://schemas.microsoft.com/office/drawing/2014/main" xmlns="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:a16="http://schemas.microsoft.com/office/drawing/2014/main" xmlns="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:a16="http://schemas.microsoft.com/office/drawing/2014/main" xmlns="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:a16="http://schemas.microsoft.com/office/drawing/2014/main" xmlns="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:a16="http://schemas.microsoft.com/office/drawing/2014/main" xmlns="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:a16="http://schemas.microsoft.com/office/drawing/2014/main" xmlns="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:a16="http://schemas.microsoft.com/office/drawing/2014/main" xmlns="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:a16="http://schemas.microsoft.com/office/drawing/2014/main" xmlns="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:a16="http://schemas.microsoft.com/office/drawing/2014/main" xmlns="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:a16="http://schemas.microsoft.com/office/drawing/2014/main" xmlns="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:a16="http://schemas.microsoft.com/office/drawing/2014/main" xmlns="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:a16="http://schemas.microsoft.com/office/drawing/2014/main" xmlns="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:a16="http://schemas.microsoft.com/office/drawing/2014/main" xmlns="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:a16="http://schemas.microsoft.com/office/drawing/2014/main" xmlns="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:a16="http://schemas.microsoft.com/office/drawing/2014/main" xmlns="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:a16="http://schemas.microsoft.com/office/drawing/2014/main" xmlns="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:a16="http://schemas.microsoft.com/office/drawing/2014/main" xmlns="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:a16="http://schemas.microsoft.com/office/drawing/2014/main" xmlns="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:a16="http://schemas.microsoft.com/office/drawing/2014/main" xmlns="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:a16="http://schemas.microsoft.com/office/drawing/2014/main" xmlns="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:a16="http://schemas.microsoft.com/office/drawing/2014/main" xmlns="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:a16="http://schemas.microsoft.com/office/drawing/2014/main" xmlns="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:a16="http://schemas.microsoft.com/office/drawing/2014/main" xmlns="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:a16="http://schemas.microsoft.com/office/drawing/2014/main" xmlns="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:a16="http://schemas.microsoft.com/office/drawing/2014/main" xmlns="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:a16="http://schemas.microsoft.com/office/drawing/2014/main" xmlns="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:a16="http://schemas.microsoft.com/office/drawing/2014/main" xmlns="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:a16="http://schemas.microsoft.com/office/drawing/2014/main" xmlns="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:a16="http://schemas.microsoft.com/office/drawing/2014/main" xmlns="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:a16="http://schemas.microsoft.com/office/drawing/2014/main" xmlns="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:a16="http://schemas.microsoft.com/office/drawing/2014/main" xmlns="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:a16="http://schemas.microsoft.com/office/drawing/2014/main" xmlns="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:a16="http://schemas.microsoft.com/office/drawing/2014/main" xmlns="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:a16="http://schemas.microsoft.com/office/drawing/2014/main" xmlns="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:a16="http://schemas.microsoft.com/office/drawing/2014/main" xmlns="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:a16="http://schemas.microsoft.com/office/drawing/2014/main" xmlns="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:a16="http://schemas.microsoft.com/office/drawing/2014/main" xmlns="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:a16="http://schemas.microsoft.com/office/drawing/2014/main" xmlns="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:a16="http://schemas.microsoft.com/office/drawing/2014/main" xmlns="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:a16="http://schemas.microsoft.com/office/drawing/2014/main" xmlns="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:a16="http://schemas.microsoft.com/office/drawing/2014/main" xmlns="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:a16="http://schemas.microsoft.com/office/drawing/2014/main" xmlns="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:a16="http://schemas.microsoft.com/office/drawing/2014/main" xmlns="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:a16="http://schemas.microsoft.com/office/drawing/2014/main" xmlns="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:a16="http://schemas.microsoft.com/office/drawing/2014/main" xmlns="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:a16="http://schemas.microsoft.com/office/drawing/2014/main" xmlns="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:a16="http://schemas.microsoft.com/office/drawing/2014/main" xmlns="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:a16="http://schemas.microsoft.com/office/drawing/2014/main" xmlns="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:a16="http://schemas.microsoft.com/office/drawing/2014/main" xmlns="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:a16="http://schemas.microsoft.com/office/drawing/2014/main" xmlns="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:a16="http://schemas.microsoft.com/office/drawing/2014/main" xmlns="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:a16="http://schemas.microsoft.com/office/drawing/2014/main" xmlns="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:a16="http://schemas.microsoft.com/office/drawing/2014/main" xmlns="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:a16="http://schemas.microsoft.com/office/drawing/2014/main" xmlns="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:a16="http://schemas.microsoft.com/office/drawing/2014/main" xmlns="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:a16="http://schemas.microsoft.com/office/drawing/2014/main" xmlns="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:a16="http://schemas.microsoft.com/office/drawing/2014/main" xmlns="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:a16="http://schemas.microsoft.com/office/drawing/2014/main" xmlns="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:a16="http://schemas.microsoft.com/office/drawing/2014/main" xmlns="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:a16="http://schemas.microsoft.com/office/drawing/2014/main" xmlns="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:a16="http://schemas.microsoft.com/office/drawing/2014/main" xmlns="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:a16="http://schemas.microsoft.com/office/drawing/2014/main" xmlns="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:a16="http://schemas.microsoft.com/office/drawing/2014/main" xmlns="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:a16="http://schemas.microsoft.com/office/drawing/2014/main" xmlns="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:a16="http://schemas.microsoft.com/office/drawing/2014/main" xmlns="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:a16="http://schemas.microsoft.com/office/drawing/2014/main" xmlns="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:a16="http://schemas.microsoft.com/office/drawing/2014/main" xmlns="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:a16="http://schemas.microsoft.com/office/drawing/2014/main" xmlns="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:a16="http://schemas.microsoft.com/office/drawing/2014/main" xmlns="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:a16="http://schemas.microsoft.com/office/drawing/2014/main" xmlns="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:a16="http://schemas.microsoft.com/office/drawing/2014/main" xmlns="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:a16="http://schemas.microsoft.com/office/drawing/2014/main" xmlns="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:a16="http://schemas.microsoft.com/office/drawing/2014/main" xmlns="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:a16="http://schemas.microsoft.com/office/drawing/2014/main" xmlns="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:a16="http://schemas.microsoft.com/office/drawing/2014/main" xmlns="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:a16="http://schemas.microsoft.com/office/drawing/2014/main" xmlns="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:a16="http://schemas.microsoft.com/office/drawing/2014/main" xmlns="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:a16="http://schemas.microsoft.com/office/drawing/2014/main" xmlns="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:a16="http://schemas.microsoft.com/office/drawing/2014/main" xmlns="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:a16="http://schemas.microsoft.com/office/drawing/2014/main" xmlns="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:a16="http://schemas.microsoft.com/office/drawing/2014/main" xmlns="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:a16="http://schemas.microsoft.com/office/drawing/2014/main" xmlns="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:a16="http://schemas.microsoft.com/office/drawing/2014/main" xmlns="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:a16="http://schemas.microsoft.com/office/drawing/2014/main" xmlns="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:a16="http://schemas.microsoft.com/office/drawing/2014/main" xmlns="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:a16="http://schemas.microsoft.com/office/drawing/2014/main" xmlns="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:a16="http://schemas.microsoft.com/office/drawing/2014/main" xmlns="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:a16="http://schemas.microsoft.com/office/drawing/2014/main" xmlns="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:a16="http://schemas.microsoft.com/office/drawing/2014/main" xmlns="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:a16="http://schemas.microsoft.com/office/drawing/2014/main" xmlns="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:a16="http://schemas.microsoft.com/office/drawing/2014/main" xmlns="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:a16="http://schemas.microsoft.com/office/drawing/2014/main" xmlns="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:a16="http://schemas.microsoft.com/office/drawing/2014/main" xmlns="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:a16="http://schemas.microsoft.com/office/drawing/2014/main" xmlns="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:a16="http://schemas.microsoft.com/office/drawing/2014/main" xmlns="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:a16="http://schemas.microsoft.com/office/drawing/2014/main" xmlns="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:a16="http://schemas.microsoft.com/office/drawing/2014/main" xmlns="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:a16="http://schemas.microsoft.com/office/drawing/2014/main" xmlns="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:a16="http://schemas.microsoft.com/office/drawing/2014/main" xmlns="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:a16="http://schemas.microsoft.com/office/drawing/2014/main" xmlns="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:a16="http://schemas.microsoft.com/office/drawing/2014/main" xmlns="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:a16="http://schemas.microsoft.com/office/drawing/2014/main" xmlns="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:a16="http://schemas.microsoft.com/office/drawing/2014/main" xmlns="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:a16="http://schemas.microsoft.com/office/drawing/2014/main" xmlns="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:a16="http://schemas.microsoft.com/office/drawing/2014/main" xmlns="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:a16="http://schemas.microsoft.com/office/drawing/2014/main" xmlns="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:a16="http://schemas.microsoft.com/office/drawing/2014/main" xmlns="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:a16="http://schemas.microsoft.com/office/drawing/2014/main" xmlns="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:a16="http://schemas.microsoft.com/office/drawing/2014/main" xmlns="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:a16="http://schemas.microsoft.com/office/drawing/2014/main" xmlns="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:a16="http://schemas.microsoft.com/office/drawing/2014/main" xmlns="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:a16="http://schemas.microsoft.com/office/drawing/2014/main" xmlns="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:a16="http://schemas.microsoft.com/office/drawing/2014/main" xmlns="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:a16="http://schemas.microsoft.com/office/drawing/2014/main" xmlns="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:a16="http://schemas.microsoft.com/office/drawing/2014/main" xmlns="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:a16="http://schemas.microsoft.com/office/drawing/2014/main" xmlns="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:a16="http://schemas.microsoft.com/office/drawing/2014/main" xmlns="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:a16="http://schemas.microsoft.com/office/drawing/2014/main" xmlns="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:a16="http://schemas.microsoft.com/office/drawing/2014/main" xmlns="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:a16="http://schemas.microsoft.com/office/drawing/2014/main" xmlns="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:a16="http://schemas.microsoft.com/office/drawing/2014/main" xmlns="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:a16="http://schemas.microsoft.com/office/drawing/2014/main" xmlns="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:a16="http://schemas.microsoft.com/office/drawing/2014/main" xmlns="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:a16="http://schemas.microsoft.com/office/drawing/2014/main" xmlns="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:a16="http://schemas.microsoft.com/office/drawing/2014/main" xmlns="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:a16="http://schemas.microsoft.com/office/drawing/2014/main" xmlns="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:a16="http://schemas.microsoft.com/office/drawing/2014/main" xmlns="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:a16="http://schemas.microsoft.com/office/drawing/2014/main" xmlns="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:a16="http://schemas.microsoft.com/office/drawing/2014/main" xmlns="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:a16="http://schemas.microsoft.com/office/drawing/2014/main" xmlns="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:a16="http://schemas.microsoft.com/office/drawing/2014/main" xmlns="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:a16="http://schemas.microsoft.com/office/drawing/2014/main" xmlns="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:a16="http://schemas.microsoft.com/office/drawing/2014/main" xmlns="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:a16="http://schemas.microsoft.com/office/drawing/2014/main" xmlns="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:a16="http://schemas.microsoft.com/office/drawing/2014/main" xmlns="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:a16="http://schemas.microsoft.com/office/drawing/2014/main" xmlns="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:a16="http://schemas.microsoft.com/office/drawing/2014/main" xmlns="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:a16="http://schemas.microsoft.com/office/drawing/2014/main" xmlns="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:a16="http://schemas.microsoft.com/office/drawing/2014/main" xmlns="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:a16="http://schemas.microsoft.com/office/drawing/2014/main" xmlns="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:a16="http://schemas.microsoft.com/office/drawing/2014/main" xmlns="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:a16="http://schemas.microsoft.com/office/drawing/2014/main" xmlns="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:a16="http://schemas.microsoft.com/office/drawing/2014/main" xmlns="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:a16="http://schemas.microsoft.com/office/drawing/2014/main" xmlns="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:a16="http://schemas.microsoft.com/office/drawing/2014/main" xmlns="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:a16="http://schemas.microsoft.com/office/drawing/2014/main" xmlns="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:a16="http://schemas.microsoft.com/office/drawing/2014/main" xmlns="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:a16="http://schemas.microsoft.com/office/drawing/2014/main" xmlns="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:a16="http://schemas.microsoft.com/office/drawing/2014/main" xmlns="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:a16="http://schemas.microsoft.com/office/drawing/2014/main" xmlns="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:a16="http://schemas.microsoft.com/office/drawing/2014/main" xmlns="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:a16="http://schemas.microsoft.com/office/drawing/2014/main" xmlns="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:a16="http://schemas.microsoft.com/office/drawing/2014/main" xmlns="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:a16="http://schemas.microsoft.com/office/drawing/2014/main" xmlns="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:a16="http://schemas.microsoft.com/office/drawing/2014/main" xmlns="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:a16="http://schemas.microsoft.com/office/drawing/2014/main" xmlns="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:a16="http://schemas.microsoft.com/office/drawing/2014/main" xmlns="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:a16="http://schemas.microsoft.com/office/drawing/2014/main" xmlns="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:a16="http://schemas.microsoft.com/office/drawing/2014/main" xmlns="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:a16="http://schemas.microsoft.com/office/drawing/2014/main" xmlns="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:a16="http://schemas.microsoft.com/office/drawing/2014/main" xmlns="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:a16="http://schemas.microsoft.com/office/drawing/2014/main" xmlns="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:a16="http://schemas.microsoft.com/office/drawing/2014/main" xmlns="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:a16="http://schemas.microsoft.com/office/drawing/2014/main" xmlns="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:a16="http://schemas.microsoft.com/office/drawing/2014/main" xmlns="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:a16="http://schemas.microsoft.com/office/drawing/2014/main" xmlns="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:a16="http://schemas.microsoft.com/office/drawing/2014/main" xmlns="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:a16="http://schemas.microsoft.com/office/drawing/2014/main" xmlns="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:a16="http://schemas.microsoft.com/office/drawing/2014/main" xmlns="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:a16="http://schemas.microsoft.com/office/drawing/2014/main" xmlns="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:a16="http://schemas.microsoft.com/office/drawing/2014/main" xmlns="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:a16="http://schemas.microsoft.com/office/drawing/2014/main" xmlns="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:a16="http://schemas.microsoft.com/office/drawing/2014/main" xmlns="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:a16="http://schemas.microsoft.com/office/drawing/2014/main" xmlns="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:a16="http://schemas.microsoft.com/office/drawing/2014/main" xmlns="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:a16="http://schemas.microsoft.com/office/drawing/2014/main" xmlns="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:a16="http://schemas.microsoft.com/office/drawing/2014/main" xmlns="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:a16="http://schemas.microsoft.com/office/drawing/2014/main" xmlns="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:a16="http://schemas.microsoft.com/office/drawing/2014/main" xmlns="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:a16="http://schemas.microsoft.com/office/drawing/2014/main" xmlns="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:a16="http://schemas.microsoft.com/office/drawing/2014/main" xmlns="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:a16="http://schemas.microsoft.com/office/drawing/2014/main" xmlns="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:a16="http://schemas.microsoft.com/office/drawing/2014/main" xmlns="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:a16="http://schemas.microsoft.com/office/drawing/2014/main" xmlns="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:a16="http://schemas.microsoft.com/office/drawing/2014/main" xmlns="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:a16="http://schemas.microsoft.com/office/drawing/2014/main" xmlns="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:a16="http://schemas.microsoft.com/office/drawing/2014/main" xmlns="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:a16="http://schemas.microsoft.com/office/drawing/2014/main" xmlns="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:a16="http://schemas.microsoft.com/office/drawing/2014/main" xmlns="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:a16="http://schemas.microsoft.com/office/drawing/2014/main" xmlns="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:a16="http://schemas.microsoft.com/office/drawing/2014/main" xmlns="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:a16="http://schemas.microsoft.com/office/drawing/2014/main" xmlns="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:a16="http://schemas.microsoft.com/office/drawing/2014/main" xmlns="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:a16="http://schemas.microsoft.com/office/drawing/2014/main" xmlns="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:a16="http://schemas.microsoft.com/office/drawing/2014/main" xmlns="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:a16="http://schemas.microsoft.com/office/drawing/2014/main" xmlns="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:a16="http://schemas.microsoft.com/office/drawing/2014/main" xmlns="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:a16="http://schemas.microsoft.com/office/drawing/2014/main" xmlns="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:a16="http://schemas.microsoft.com/office/drawing/2014/main" xmlns="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:a16="http://schemas.microsoft.com/office/drawing/2014/main" xmlns="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:a16="http://schemas.microsoft.com/office/drawing/2014/main" xmlns="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:a16="http://schemas.microsoft.com/office/drawing/2014/main" xmlns="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:a16="http://schemas.microsoft.com/office/drawing/2014/main" xmlns="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:a16="http://schemas.microsoft.com/office/drawing/2014/main" xmlns="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:a16="http://schemas.microsoft.com/office/drawing/2014/main" xmlns="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:a16="http://schemas.microsoft.com/office/drawing/2014/main" xmlns="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:a16="http://schemas.microsoft.com/office/drawing/2014/main" xmlns="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:a16="http://schemas.microsoft.com/office/drawing/2014/main" xmlns="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:a16="http://schemas.microsoft.com/office/drawing/2014/main" xmlns="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:a16="http://schemas.microsoft.com/office/drawing/2014/main" xmlns="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:a16="http://schemas.microsoft.com/office/drawing/2014/main" xmlns="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:a16="http://schemas.microsoft.com/office/drawing/2014/main" xmlns="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:a16="http://schemas.microsoft.com/office/drawing/2014/main" xmlns="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:a16="http://schemas.microsoft.com/office/drawing/2014/main" xmlns="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:a16="http://schemas.microsoft.com/office/drawing/2014/main" xmlns="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:a16="http://schemas.microsoft.com/office/drawing/2014/main" xmlns="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:a16="http://schemas.microsoft.com/office/drawing/2014/main" xmlns="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:a16="http://schemas.microsoft.com/office/drawing/2014/main" xmlns="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:a16="http://schemas.microsoft.com/office/drawing/2014/main" xmlns="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:a16="http://schemas.microsoft.com/office/drawing/2014/main" xmlns="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:a16="http://schemas.microsoft.com/office/drawing/2014/main" xmlns="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:a16="http://schemas.microsoft.com/office/drawing/2014/main" xmlns="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:a16="http://schemas.microsoft.com/office/drawing/2014/main" xmlns="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:a16="http://schemas.microsoft.com/office/drawing/2014/main" xmlns="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:a16="http://schemas.microsoft.com/office/drawing/2014/main" xmlns="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:a16="http://schemas.microsoft.com/office/drawing/2014/main" xmlns="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:a16="http://schemas.microsoft.com/office/drawing/2014/main" xmlns="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:a16="http://schemas.microsoft.com/office/drawing/2014/main" xmlns="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:a16="http://schemas.microsoft.com/office/drawing/2014/main" xmlns="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:a16="http://schemas.microsoft.com/office/drawing/2014/main" xmlns="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:a16="http://schemas.microsoft.com/office/drawing/2014/main" xmlns="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:a16="http://schemas.microsoft.com/office/drawing/2014/main" xmlns="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:a16="http://schemas.microsoft.com/office/drawing/2014/main" xmlns="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:a16="http://schemas.microsoft.com/office/drawing/2014/main" xmlns="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:a16="http://schemas.microsoft.com/office/drawing/2014/main" xmlns="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:a16="http://schemas.microsoft.com/office/drawing/2014/main" xmlns="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:a16="http://schemas.microsoft.com/office/drawing/2014/main" xmlns="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:a16="http://schemas.microsoft.com/office/drawing/2014/main" xmlns="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:a16="http://schemas.microsoft.com/office/drawing/2014/main" xmlns="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:a16="http://schemas.microsoft.com/office/drawing/2014/main" xmlns="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:a16="http://schemas.microsoft.com/office/drawing/2014/main" xmlns="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:a16="http://schemas.microsoft.com/office/drawing/2014/main" xmlns="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:a16="http://schemas.microsoft.com/office/drawing/2014/main" xmlns="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:a16="http://schemas.microsoft.com/office/drawing/2014/main" xmlns="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:a16="http://schemas.microsoft.com/office/drawing/2014/main" xmlns="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:a16="http://schemas.microsoft.com/office/drawing/2014/main" xmlns="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:a16="http://schemas.microsoft.com/office/drawing/2014/main" xmlns="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:a16="http://schemas.microsoft.com/office/drawing/2014/main" xmlns="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:a16="http://schemas.microsoft.com/office/drawing/2014/main" xmlns="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:a16="http://schemas.microsoft.com/office/drawing/2014/main" xmlns="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:a16="http://schemas.microsoft.com/office/drawing/2014/main" xmlns="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:a16="http://schemas.microsoft.com/office/drawing/2014/main" xmlns="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:a16="http://schemas.microsoft.com/office/drawing/2014/main" xmlns="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:a16="http://schemas.microsoft.com/office/drawing/2014/main" xmlns="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:a16="http://schemas.microsoft.com/office/drawing/2014/main" xmlns="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:a16="http://schemas.microsoft.com/office/drawing/2014/main" xmlns="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:a16="http://schemas.microsoft.com/office/drawing/2014/main" xmlns="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:a16="http://schemas.microsoft.com/office/drawing/2014/main" xmlns="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:a16="http://schemas.microsoft.com/office/drawing/2014/main" xmlns="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:a16="http://schemas.microsoft.com/office/drawing/2014/main" xmlns="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:a16="http://schemas.microsoft.com/office/drawing/2014/main" xmlns="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:a16="http://schemas.microsoft.com/office/drawing/2014/main" xmlns="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:a16="http://schemas.microsoft.com/office/drawing/2014/main" xmlns="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:a16="http://schemas.microsoft.com/office/drawing/2014/main" xmlns="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:a16="http://schemas.microsoft.com/office/drawing/2014/main" xmlns="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:a16="http://schemas.microsoft.com/office/drawing/2014/main" xmlns="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:a16="http://schemas.microsoft.com/office/drawing/2014/main" xmlns="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:a16="http://schemas.microsoft.com/office/drawing/2014/main" xmlns="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:a16="http://schemas.microsoft.com/office/drawing/2014/main" xmlns="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:a16="http://schemas.microsoft.com/office/drawing/2014/main" xmlns="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:a16="http://schemas.microsoft.com/office/drawing/2014/main" xmlns="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:a16="http://schemas.microsoft.com/office/drawing/2014/main" xmlns="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:a16="http://schemas.microsoft.com/office/drawing/2014/main" xmlns="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:a16="http://schemas.microsoft.com/office/drawing/2014/main" xmlns="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:a16="http://schemas.microsoft.com/office/drawing/2014/main" xmlns="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:a16="http://schemas.microsoft.com/office/drawing/2014/main" xmlns="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:a16="http://schemas.microsoft.com/office/drawing/2014/main" xmlns="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:a16="http://schemas.microsoft.com/office/drawing/2014/main" xmlns="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:a16="http://schemas.microsoft.com/office/drawing/2014/main" xmlns="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:a16="http://schemas.microsoft.com/office/drawing/2014/main" xmlns="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:a16="http://schemas.microsoft.com/office/drawing/2014/main" xmlns="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:a16="http://schemas.microsoft.com/office/drawing/2014/main" xmlns="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:a16="http://schemas.microsoft.com/office/drawing/2014/main" xmlns="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:a16="http://schemas.microsoft.com/office/drawing/2014/main" xmlns="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:a16="http://schemas.microsoft.com/office/drawing/2014/main" xmlns="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:a16="http://schemas.microsoft.com/office/drawing/2014/main" xmlns="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:a16="http://schemas.microsoft.com/office/drawing/2014/main" xmlns="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:a16="http://schemas.microsoft.com/office/drawing/2014/main" xmlns="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:a16="http://schemas.microsoft.com/office/drawing/2014/main" xmlns="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:a16="http://schemas.microsoft.com/office/drawing/2014/main" xmlns="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:a16="http://schemas.microsoft.com/office/drawing/2014/main" xmlns="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:a16="http://schemas.microsoft.com/office/drawing/2014/main" xmlns="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:a16="http://schemas.microsoft.com/office/drawing/2014/main" xmlns="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:a16="http://schemas.microsoft.com/office/drawing/2014/main" xmlns="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:a16="http://schemas.microsoft.com/office/drawing/2014/main" xmlns="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:a16="http://schemas.microsoft.com/office/drawing/2014/main" xmlns="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:a16="http://schemas.microsoft.com/office/drawing/2014/main" xmlns="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:a16="http://schemas.microsoft.com/office/drawing/2014/main" xmlns="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:a16="http://schemas.microsoft.com/office/drawing/2014/main" xmlns="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:a16="http://schemas.microsoft.com/office/drawing/2014/main" xmlns="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:a16="http://schemas.microsoft.com/office/drawing/2014/main" xmlns="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:a16="http://schemas.microsoft.com/office/drawing/2014/main" xmlns="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:a16="http://schemas.microsoft.com/office/drawing/2014/main" xmlns="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:a16="http://schemas.microsoft.com/office/drawing/2014/main" xmlns="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:a16="http://schemas.microsoft.com/office/drawing/2014/main" xmlns="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:a16="http://schemas.microsoft.com/office/drawing/2014/main" xmlns="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:a16="http://schemas.microsoft.com/office/drawing/2014/main" xmlns="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:a16="http://schemas.microsoft.com/office/drawing/2014/main" xmlns="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:a16="http://schemas.microsoft.com/office/drawing/2014/main" xmlns="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:a16="http://schemas.microsoft.com/office/drawing/2014/main" xmlns="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:a16="http://schemas.microsoft.com/office/drawing/2014/main" xmlns="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:a16="http://schemas.microsoft.com/office/drawing/2014/main" xmlns="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:a16="http://schemas.microsoft.com/office/drawing/2014/main" xmlns="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:a16="http://schemas.microsoft.com/office/drawing/2014/main" xmlns="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:a16="http://schemas.microsoft.com/office/drawing/2014/main" xmlns="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:a16="http://schemas.microsoft.com/office/drawing/2014/main" xmlns="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:a16="http://schemas.microsoft.com/office/drawing/2014/main" xmlns="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:a16="http://schemas.microsoft.com/office/drawing/2014/main" xmlns="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:a16="http://schemas.microsoft.com/office/drawing/2014/main" xmlns="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:a16="http://schemas.microsoft.com/office/drawing/2014/main" xmlns="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:a16="http://schemas.microsoft.com/office/drawing/2014/main" xmlns="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:a16="http://schemas.microsoft.com/office/drawing/2014/main" xmlns="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:a16="http://schemas.microsoft.com/office/drawing/2014/main" xmlns="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:a16="http://schemas.microsoft.com/office/drawing/2014/main" xmlns="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:a16="http://schemas.microsoft.com/office/drawing/2014/main" xmlns="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:a16="http://schemas.microsoft.com/office/drawing/2014/main" xmlns="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:a16="http://schemas.microsoft.com/office/drawing/2014/main" xmlns="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:a16="http://schemas.microsoft.com/office/drawing/2014/main" xmlns="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:a16="http://schemas.microsoft.com/office/drawing/2014/main" xmlns="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:a16="http://schemas.microsoft.com/office/drawing/2014/main" xmlns="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:a16="http://schemas.microsoft.com/office/drawing/2014/main" xmlns="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:a16="http://schemas.microsoft.com/office/drawing/2014/main" xmlns="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:a16="http://schemas.microsoft.com/office/drawing/2014/main" xmlns="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:a16="http://schemas.microsoft.com/office/drawing/2014/main" xmlns="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:a16="http://schemas.microsoft.com/office/drawing/2014/main" xmlns="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:a16="http://schemas.microsoft.com/office/drawing/2014/main" xmlns="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:a16="http://schemas.microsoft.com/office/drawing/2014/main" xmlns="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:a16="http://schemas.microsoft.com/office/drawing/2014/main" xmlns="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:a16="http://schemas.microsoft.com/office/drawing/2014/main" xmlns="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:a16="http://schemas.microsoft.com/office/drawing/2014/main" xmlns="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:a16="http://schemas.microsoft.com/office/drawing/2014/main" xmlns="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:a16="http://schemas.microsoft.com/office/drawing/2014/main" xmlns="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:a16="http://schemas.microsoft.com/office/drawing/2014/main" xmlns="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:a16="http://schemas.microsoft.com/office/drawing/2014/main" xmlns="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:a16="http://schemas.microsoft.com/office/drawing/2014/main" xmlns="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:a16="http://schemas.microsoft.com/office/drawing/2014/main" xmlns="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:a16="http://schemas.microsoft.com/office/drawing/2014/main" xmlns="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:a16="http://schemas.microsoft.com/office/drawing/2014/main" xmlns="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:a16="http://schemas.microsoft.com/office/drawing/2014/main" xmlns="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:a16="http://schemas.microsoft.com/office/drawing/2014/main" xmlns="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:a16="http://schemas.microsoft.com/office/drawing/2014/main" xmlns="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:a16="http://schemas.microsoft.com/office/drawing/2014/main" xmlns="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:a16="http://schemas.microsoft.com/office/drawing/2014/main" xmlns="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:a16="http://schemas.microsoft.com/office/drawing/2014/main" xmlns="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:a16="http://schemas.microsoft.com/office/drawing/2014/main" xmlns="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:a16="http://schemas.microsoft.com/office/drawing/2014/main" xmlns="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:a16="http://schemas.microsoft.com/office/drawing/2014/main" xmlns="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:a16="http://schemas.microsoft.com/office/drawing/2014/main" xmlns="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:a16="http://schemas.microsoft.com/office/drawing/2014/main" xmlns="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:a16="http://schemas.microsoft.com/office/drawing/2014/main" xmlns="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:a16="http://schemas.microsoft.com/office/drawing/2014/main" xmlns="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:a16="http://schemas.microsoft.com/office/drawing/2014/main" xmlns="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:a16="http://schemas.microsoft.com/office/drawing/2014/main" xmlns="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:a16="http://schemas.microsoft.com/office/drawing/2014/main" xmlns="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:a16="http://schemas.microsoft.com/office/drawing/2014/main" xmlns="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:a16="http://schemas.microsoft.com/office/drawing/2014/main" xmlns="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:a16="http://schemas.microsoft.com/office/drawing/2014/main" xmlns="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:a16="http://schemas.microsoft.com/office/drawing/2014/main" xmlns="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:a16="http://schemas.microsoft.com/office/drawing/2014/main" xmlns="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:a16="http://schemas.microsoft.com/office/drawing/2014/main" xmlns="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:a16="http://schemas.microsoft.com/office/drawing/2014/main" xmlns="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:a16="http://schemas.microsoft.com/office/drawing/2014/main" xmlns="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:a16="http://schemas.microsoft.com/office/drawing/2014/main" xmlns="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:a16="http://schemas.microsoft.com/office/drawing/2014/main" xmlns="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:a16="http://schemas.microsoft.com/office/drawing/2014/main" xmlns="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:a16="http://schemas.microsoft.com/office/drawing/2014/main" xmlns="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:a16="http://schemas.microsoft.com/office/drawing/2014/main" xmlns="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:a16="http://schemas.microsoft.com/office/drawing/2014/main" xmlns="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:a16="http://schemas.microsoft.com/office/drawing/2014/main" xmlns="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:a16="http://schemas.microsoft.com/office/drawing/2014/main" xmlns="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:a16="http://schemas.microsoft.com/office/drawing/2014/main" xmlns="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:a16="http://schemas.microsoft.com/office/drawing/2014/main" xmlns="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:a16="http://schemas.microsoft.com/office/drawing/2014/main" xmlns="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:a16="http://schemas.microsoft.com/office/drawing/2014/main" xmlns="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:a16="http://schemas.microsoft.com/office/drawing/2014/main" xmlns="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:a16="http://schemas.microsoft.com/office/drawing/2014/main" xmlns="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:a16="http://schemas.microsoft.com/office/drawing/2014/main" xmlns="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:a16="http://schemas.microsoft.com/office/drawing/2014/main" xmlns="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:a16="http://schemas.microsoft.com/office/drawing/2014/main" xmlns="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:a16="http://schemas.microsoft.com/office/drawing/2014/main" xmlns="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:a16="http://schemas.microsoft.com/office/drawing/2014/main" xmlns="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:a16="http://schemas.microsoft.com/office/drawing/2014/main" xmlns="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:a16="http://schemas.microsoft.com/office/drawing/2014/main" xmlns="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:a16="http://schemas.microsoft.com/office/drawing/2014/main" xmlns="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:a16="http://schemas.microsoft.com/office/drawing/2014/main" xmlns="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:a16="http://schemas.microsoft.com/office/drawing/2014/main" xmlns="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:a16="http://schemas.microsoft.com/office/drawing/2014/main" xmlns="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:a16="http://schemas.microsoft.com/office/drawing/2014/main" xmlns="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:a16="http://schemas.microsoft.com/office/drawing/2014/main" xmlns="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:a16="http://schemas.microsoft.com/office/drawing/2014/main" xmlns="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:a16="http://schemas.microsoft.com/office/drawing/2014/main" xmlns="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:a16="http://schemas.microsoft.com/office/drawing/2014/main" xmlns="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:a16="http://schemas.microsoft.com/office/drawing/2014/main" xmlns="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:a16="http://schemas.microsoft.com/office/drawing/2014/main" xmlns="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:a16="http://schemas.microsoft.com/office/drawing/2014/main" xmlns="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:a16="http://schemas.microsoft.com/office/drawing/2014/main" xmlns="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:a16="http://schemas.microsoft.com/office/drawing/2014/main" xmlns="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:a16="http://schemas.microsoft.com/office/drawing/2014/main" xmlns="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:a16="http://schemas.microsoft.com/office/drawing/2014/main" xmlns="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:a16="http://schemas.microsoft.com/office/drawing/2014/main" xmlns="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:a16="http://schemas.microsoft.com/office/drawing/2014/main" xmlns="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:a16="http://schemas.microsoft.com/office/drawing/2014/main" xmlns="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:a16="http://schemas.microsoft.com/office/drawing/2014/main" xmlns="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:a16="http://schemas.microsoft.com/office/drawing/2014/main" xmlns="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:a16="http://schemas.microsoft.com/office/drawing/2014/main" xmlns="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:a16="http://schemas.microsoft.com/office/drawing/2014/main" xmlns="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:a16="http://schemas.microsoft.com/office/drawing/2014/main" xmlns="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:a16="http://schemas.microsoft.com/office/drawing/2014/main" xmlns="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:a16="http://schemas.microsoft.com/office/drawing/2014/main" xmlns="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:a16="http://schemas.microsoft.com/office/drawing/2014/main" xmlns="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:a16="http://schemas.microsoft.com/office/drawing/2014/main" xmlns="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:a16="http://schemas.microsoft.com/office/drawing/2014/main" xmlns="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:a16="http://schemas.microsoft.com/office/drawing/2014/main" xmlns="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:a16="http://schemas.microsoft.com/office/drawing/2014/main" xmlns="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:a16="http://schemas.microsoft.com/office/drawing/2014/main" xmlns="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:a16="http://schemas.microsoft.com/office/drawing/2014/main" xmlns="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:a16="http://schemas.microsoft.com/office/drawing/2014/main" xmlns="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:a16="http://schemas.microsoft.com/office/drawing/2014/main" xmlns="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:a16="http://schemas.microsoft.com/office/drawing/2014/main" xmlns="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:a16="http://schemas.microsoft.com/office/drawing/2014/main" xmlns="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:a16="http://schemas.microsoft.com/office/drawing/2014/main" xmlns="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:a16="http://schemas.microsoft.com/office/drawing/2014/main" xmlns="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:a16="http://schemas.microsoft.com/office/drawing/2014/main" xmlns="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:a16="http://schemas.microsoft.com/office/drawing/2014/main" xmlns="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:a16="http://schemas.microsoft.com/office/drawing/2014/main" xmlns="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:a16="http://schemas.microsoft.com/office/drawing/2014/main" xmlns="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:a16="http://schemas.microsoft.com/office/drawing/2014/main" xmlns="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:a16="http://schemas.microsoft.com/office/drawing/2014/main" xmlns="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:a16="http://schemas.microsoft.com/office/drawing/2014/main" xmlns="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:a16="http://schemas.microsoft.com/office/drawing/2014/main" xmlns="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:a16="http://schemas.microsoft.com/office/drawing/2014/main" xmlns="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:a16="http://schemas.microsoft.com/office/drawing/2014/main" xmlns="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:a16="http://schemas.microsoft.com/office/drawing/2014/main" xmlns="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:a16="http://schemas.microsoft.com/office/drawing/2014/main" xmlns="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:a16="http://schemas.microsoft.com/office/drawing/2014/main" xmlns="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:a16="http://schemas.microsoft.com/office/drawing/2014/main" xmlns="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:a16="http://schemas.microsoft.com/office/drawing/2014/main" xmlns="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:a16="http://schemas.microsoft.com/office/drawing/2014/main" xmlns="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:a16="http://schemas.microsoft.com/office/drawing/2014/main" xmlns="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:a16="http://schemas.microsoft.com/office/drawing/2014/main" xmlns="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:a16="http://schemas.microsoft.com/office/drawing/2014/main" xmlns="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:a16="http://schemas.microsoft.com/office/drawing/2014/main" xmlns="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:a16="http://schemas.microsoft.com/office/drawing/2014/main" xmlns="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:a16="http://schemas.microsoft.com/office/drawing/2014/main" xmlns="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:a16="http://schemas.microsoft.com/office/drawing/2014/main" xmlns="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:a16="http://schemas.microsoft.com/office/drawing/2014/main" xmlns="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:a16="http://schemas.microsoft.com/office/drawing/2014/main" xmlns="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:a16="http://schemas.microsoft.com/office/drawing/2014/main" xmlns="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:a16="http://schemas.microsoft.com/office/drawing/2014/main" xmlns="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:a16="http://schemas.microsoft.com/office/drawing/2014/main" xmlns="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:a16="http://schemas.microsoft.com/office/drawing/2014/main" xmlns="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:a16="http://schemas.microsoft.com/office/drawing/2014/main" xmlns="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:a16="http://schemas.microsoft.com/office/drawing/2014/main" xmlns="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:a16="http://schemas.microsoft.com/office/drawing/2014/main" xmlns="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:a16="http://schemas.microsoft.com/office/drawing/2014/main" xmlns="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:a16="http://schemas.microsoft.com/office/drawing/2014/main" xmlns="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:a16="http://schemas.microsoft.com/office/drawing/2014/main" xmlns="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:a16="http://schemas.microsoft.com/office/drawing/2014/main" xmlns="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:a16="http://schemas.microsoft.com/office/drawing/2014/main" xmlns="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:a16="http://schemas.microsoft.com/office/drawing/2014/main" xmlns="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:a16="http://schemas.microsoft.com/office/drawing/2014/main" xmlns="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:a16="http://schemas.microsoft.com/office/drawing/2014/main" xmlns="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:a16="http://schemas.microsoft.com/office/drawing/2014/main" xmlns="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:a16="http://schemas.microsoft.com/office/drawing/2014/main" xmlns="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:a16="http://schemas.microsoft.com/office/drawing/2014/main" xmlns="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:a16="http://schemas.microsoft.com/office/drawing/2014/main" xmlns="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:a16="http://schemas.microsoft.com/office/drawing/2014/main" xmlns="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:a16="http://schemas.microsoft.com/office/drawing/2014/main" xmlns="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:a16="http://schemas.microsoft.com/office/drawing/2014/main" xmlns="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:a16="http://schemas.microsoft.com/office/drawing/2014/main" xmlns="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:a16="http://schemas.microsoft.com/office/drawing/2014/main" xmlns="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:a16="http://schemas.microsoft.com/office/drawing/2014/main" xmlns="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:a16="http://schemas.microsoft.com/office/drawing/2014/main" xmlns="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:a16="http://schemas.microsoft.com/office/drawing/2014/main" xmlns="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:a16="http://schemas.microsoft.com/office/drawing/2014/main" xmlns="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:a16="http://schemas.microsoft.com/office/drawing/2014/main" xmlns="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:a16="http://schemas.microsoft.com/office/drawing/2014/main" xmlns="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:a16="http://schemas.microsoft.com/office/drawing/2014/main" xmlns="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:a16="http://schemas.microsoft.com/office/drawing/2014/main" xmlns="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:a16="http://schemas.microsoft.com/office/drawing/2014/main" xmlns="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:a16="http://schemas.microsoft.com/office/drawing/2014/main" xmlns="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:a16="http://schemas.microsoft.com/office/drawing/2014/main" xmlns="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:a16="http://schemas.microsoft.com/office/drawing/2014/main" xmlns="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:a16="http://schemas.microsoft.com/office/drawing/2014/main" xmlns="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:a16="http://schemas.microsoft.com/office/drawing/2014/main" xmlns="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:a16="http://schemas.microsoft.com/office/drawing/2014/main" xmlns="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:a16="http://schemas.microsoft.com/office/drawing/2014/main" xmlns="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:a16="http://schemas.microsoft.com/office/drawing/2014/main" xmlns="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:a16="http://schemas.microsoft.com/office/drawing/2014/main" xmlns="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:a16="http://schemas.microsoft.com/office/drawing/2014/main" xmlns="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:a16="http://schemas.microsoft.com/office/drawing/2014/main" xmlns="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:a16="http://schemas.microsoft.com/office/drawing/2014/main" xmlns="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:a16="http://schemas.microsoft.com/office/drawing/2014/main" xmlns="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:a16="http://schemas.microsoft.com/office/drawing/2014/main" xmlns="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:a16="http://schemas.microsoft.com/office/drawing/2014/main" xmlns="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:a16="http://schemas.microsoft.com/office/drawing/2014/main" xmlns="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:a16="http://schemas.microsoft.com/office/drawing/2014/main" xmlns="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:a16="http://schemas.microsoft.com/office/drawing/2014/main" xmlns="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:a16="http://schemas.microsoft.com/office/drawing/2014/main" xmlns="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:a16="http://schemas.microsoft.com/office/drawing/2014/main" xmlns="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:a16="http://schemas.microsoft.com/office/drawing/2014/main" xmlns="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:a16="http://schemas.microsoft.com/office/drawing/2014/main" xmlns="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:a16="http://schemas.microsoft.com/office/drawing/2014/main" xmlns="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:a16="http://schemas.microsoft.com/office/drawing/2014/main" xmlns="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:a16="http://schemas.microsoft.com/office/drawing/2014/main" xmlns="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:a16="http://schemas.microsoft.com/office/drawing/2014/main" xmlns="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:a16="http://schemas.microsoft.com/office/drawing/2014/main" xmlns="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:a16="http://schemas.microsoft.com/office/drawing/2014/main" xmlns="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:a16="http://schemas.microsoft.com/office/drawing/2014/main" xmlns="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:a16="http://schemas.microsoft.com/office/drawing/2014/main" xmlns="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:a16="http://schemas.microsoft.com/office/drawing/2014/main" xmlns="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:a16="http://schemas.microsoft.com/office/drawing/2014/main" xmlns="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:a16="http://schemas.microsoft.com/office/drawing/2014/main" xmlns="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:a16="http://schemas.microsoft.com/office/drawing/2014/main" xmlns="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:a16="http://schemas.microsoft.com/office/drawing/2014/main" xmlns="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:a16="http://schemas.microsoft.com/office/drawing/2014/main" xmlns="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:a16="http://schemas.microsoft.com/office/drawing/2014/main" xmlns="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:a16="http://schemas.microsoft.com/office/drawing/2014/main" xmlns="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:a16="http://schemas.microsoft.com/office/drawing/2014/main" xmlns="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:a16="http://schemas.microsoft.com/office/drawing/2014/main" xmlns="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:a16="http://schemas.microsoft.com/office/drawing/2014/main" xmlns="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:a16="http://schemas.microsoft.com/office/drawing/2014/main" xmlns="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:a16="http://schemas.microsoft.com/office/drawing/2014/main" xmlns="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:a16="http://schemas.microsoft.com/office/drawing/2014/main" xmlns="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:a16="http://schemas.microsoft.com/office/drawing/2014/main" xmlns="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:a16="http://schemas.microsoft.com/office/drawing/2014/main" xmlns="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:a16="http://schemas.microsoft.com/office/drawing/2014/main" xmlns="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:a16="http://schemas.microsoft.com/office/drawing/2014/main" xmlns="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:a16="http://schemas.microsoft.com/office/drawing/2014/main" xmlns="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:a16="http://schemas.microsoft.com/office/drawing/2014/main" xmlns="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:a16="http://schemas.microsoft.com/office/drawing/2014/main" xmlns="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:a16="http://schemas.microsoft.com/office/drawing/2014/main" xmlns="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:a16="http://schemas.microsoft.com/office/drawing/2014/main" xmlns="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:a16="http://schemas.microsoft.com/office/drawing/2014/main" xmlns="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:a16="http://schemas.microsoft.com/office/drawing/2014/main" xmlns="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:a16="http://schemas.microsoft.com/office/drawing/2014/main" xmlns="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:a16="http://schemas.microsoft.com/office/drawing/2014/main" xmlns="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:a16="http://schemas.microsoft.com/office/drawing/2014/main" xmlns="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:a16="http://schemas.microsoft.com/office/drawing/2014/main" xmlns="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:a16="http://schemas.microsoft.com/office/drawing/2014/main" xmlns="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:a16="http://schemas.microsoft.com/office/drawing/2014/main" xmlns="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:a16="http://schemas.microsoft.com/office/drawing/2014/main" xmlns="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:a16="http://schemas.microsoft.com/office/drawing/2014/main" xmlns="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:a16="http://schemas.microsoft.com/office/drawing/2014/main" xmlns="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:a16="http://schemas.microsoft.com/office/drawing/2014/main" xmlns="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xmlns="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xmlns="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:a16="http://schemas.microsoft.com/office/drawing/2014/main" xmlns="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19/10/10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xmlns="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xmlns="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:a16="http://schemas.microsoft.com/office/drawing/2014/main" xmlns="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:a16="http://schemas.microsoft.com/office/drawing/2014/main" xmlns="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163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xmlns:p14="http://schemas.microsoft.com/office/powerpoint/2010/main"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xmlns="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:a16="http://schemas.microsoft.com/office/drawing/2014/main" xmlns="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19/10/10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xmlns="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xmlns="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  <p:sldLayoutId id="2147483667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gif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gif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24.jpe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e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24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:a16="http://schemas.microsoft.com/office/drawing/2014/main" xmlns="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222" y="2685463"/>
            <a:ext cx="5614186" cy="55879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第三课：时间</a:t>
            </a:r>
            <a:r>
              <a:rPr lang="cs-CZ" altLang="zh-CN" sz="2800" dirty="0" err="1" smtClean="0"/>
              <a:t>shíjiān</a:t>
            </a:r>
            <a:r>
              <a:rPr lang="cs-CZ" altLang="zh-CN" sz="2800" dirty="0" smtClean="0"/>
              <a:t> 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:a16="http://schemas.microsoft.com/office/drawing/2014/main" xmlns="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0" y="1709529"/>
            <a:ext cx="7041301" cy="1108661"/>
          </a:xfrm>
        </p:spPr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 smtClean="0"/>
              <a:t>3</a:t>
            </a:r>
            <a:r>
              <a:rPr lang="en-US" altLang="zh-CN" dirty="0" smtClean="0"/>
              <a:t>Dates and Time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2000" dirty="0" smtClean="0"/>
              <a:t>夏千舒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XIA,Qianshu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32738" y="1690063"/>
            <a:ext cx="1313731" cy="11079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 err="1" smtClean="0">
                <a:solidFill>
                  <a:srgbClr val="FF0000"/>
                </a:solidFill>
              </a:rPr>
              <a:t>suì</a:t>
            </a:r>
            <a:endParaRPr kumimoji="1" lang="zh-CN" altLang="en-US" sz="6600" dirty="0">
              <a:solidFill>
                <a:srgbClr val="FF0000"/>
              </a:solidFill>
              <a:ea typeface="黑体"/>
              <a:cs typeface="Songti SC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0151" y="2974859"/>
            <a:ext cx="3446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dirty="0" smtClean="0">
                <a:solidFill>
                  <a:srgbClr val="FF0000"/>
                </a:solidFill>
                <a:ea typeface="黑体"/>
                <a:cs typeface="Songti SC Regular"/>
              </a:rPr>
              <a:t>岁</a:t>
            </a:r>
            <a:endParaRPr kumimoji="1" lang="en-US" altLang="zh-CN" sz="8800" dirty="0" smtClean="0">
              <a:solidFill>
                <a:srgbClr val="FF0000"/>
              </a:solidFill>
              <a:ea typeface="黑体"/>
              <a:cs typeface="Songti SC Regular"/>
            </a:endParaRPr>
          </a:p>
          <a:p>
            <a:pPr algn="ctr"/>
            <a:endParaRPr kumimoji="1" lang="en-US" altLang="zh-CN" sz="8800" dirty="0">
              <a:solidFill>
                <a:srgbClr val="FF0000"/>
              </a:solidFill>
              <a:ea typeface="黑体"/>
              <a:cs typeface="Songti SC Regula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0476" y="299961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dirty="0" smtClean="0"/>
              <a:t>十八</a:t>
            </a:r>
            <a:endParaRPr kumimoji="1" lang="zh-CN" altLang="en-US" sz="8800" dirty="0"/>
          </a:p>
        </p:txBody>
      </p:sp>
      <p:sp>
        <p:nvSpPr>
          <p:cNvPr id="5" name="文本框 4"/>
          <p:cNvSpPr txBox="1"/>
          <p:nvPr/>
        </p:nvSpPr>
        <p:spPr>
          <a:xfrm>
            <a:off x="2571717" y="1757072"/>
            <a:ext cx="2255170" cy="110799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 err="1" smtClean="0"/>
              <a:t>shíbā</a:t>
            </a:r>
            <a:endParaRPr kumimoji="1" lang="zh-CN" altLang="en-US" sz="6600" dirty="0">
              <a:ea typeface="黑体"/>
              <a:cs typeface="Songti SC Regular"/>
            </a:endParaRPr>
          </a:p>
        </p:txBody>
      </p:sp>
      <p:pic>
        <p:nvPicPr>
          <p:cNvPr id="6" name="图片 5" descr="happy-birthday-poster-card-eighteen-years-old-vector-1736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70" y="1993712"/>
            <a:ext cx="2901174" cy="31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6"/>
          <p:cNvGrpSpPr/>
          <p:nvPr/>
        </p:nvGrpSpPr>
        <p:grpSpPr>
          <a:xfrm>
            <a:off x="1723194" y="546943"/>
            <a:ext cx="3232924" cy="4270458"/>
            <a:chOff x="3243660" y="347599"/>
            <a:chExt cx="6100460" cy="6043699"/>
          </a:xfrm>
        </p:grpSpPr>
        <p:sp>
          <p:nvSpPr>
            <p:cNvPr id="10" name="椭圆 1338">
              <a:extLst>
                <a:ext uri="{FF2B5EF4-FFF2-40B4-BE49-F238E27FC236}">
                  <a16:creationId xmlns:a16="http://schemas.microsoft.com/office/drawing/2014/main" xmlns="" id="{AA80EAD7-B0D9-496B-BD7B-6BDA8EC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1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345" y="573111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2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720" y="347599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3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660" y="519187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sp>
        <p:nvSpPr>
          <p:cNvPr id="22" name="可选流程 21"/>
          <p:cNvSpPr/>
          <p:nvPr/>
        </p:nvSpPr>
        <p:spPr>
          <a:xfrm>
            <a:off x="2910048" y="1738386"/>
            <a:ext cx="6535284" cy="318088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514257" y="2231547"/>
            <a:ext cx="55132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：你今年多大？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</a:t>
            </a:r>
            <a:r>
              <a:rPr kumimoji="1" lang="zh-CN" altLang="en-US" sz="2800" dirty="0" smtClean="0"/>
              <a:t>，你呢？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3669495" y="1777184"/>
            <a:ext cx="2919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800" dirty="0"/>
              <a:t>nǐ jīn nián duō dà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248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41865" y="931733"/>
            <a:ext cx="1659429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/>
              <a:t>chī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5435" y="2547648"/>
            <a:ext cx="3446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吃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2883" y="4252525"/>
            <a:ext cx="14951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V to eat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5613569" y="898311"/>
            <a:ext cx="1796886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/>
              <a:t>fàn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35867" y="2547648"/>
            <a:ext cx="3446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饭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7353" y="4214617"/>
            <a:ext cx="39934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N </a:t>
            </a:r>
            <a:r>
              <a:rPr kumimoji="1" lang="en-US" altLang="zh-CN" sz="3200" dirty="0" err="1" smtClean="0">
                <a:ea typeface="黑体"/>
                <a:cs typeface="Songti SC Regular"/>
              </a:rPr>
              <a:t>meal;cooked</a:t>
            </a:r>
            <a:r>
              <a:rPr kumimoji="1" lang="zh-CN" altLang="en-US" sz="3200" dirty="0" smtClean="0">
                <a:ea typeface="黑体"/>
                <a:cs typeface="Songti SC Regular"/>
              </a:rPr>
              <a:t>）</a:t>
            </a:r>
            <a:r>
              <a:rPr kumimoji="1" lang="en-US" altLang="zh-CN" sz="3200" dirty="0" smtClean="0">
                <a:ea typeface="黑体"/>
                <a:cs typeface="Songti SC Regular"/>
              </a:rPr>
              <a:t>rice</a:t>
            </a:r>
            <a:endParaRPr lang="zh-CN" altLang="en-US" sz="3200" dirty="0"/>
          </a:p>
        </p:txBody>
      </p:sp>
      <p:pic>
        <p:nvPicPr>
          <p:cNvPr id="11" name="图片 10" descr="下载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07" y="2065866"/>
            <a:ext cx="2808819" cy="21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119154" y="1232201"/>
            <a:ext cx="3041217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it-IT" altLang="zh-CN" sz="9600" dirty="0" err="1" smtClean="0">
                <a:ea typeface="黑体"/>
                <a:cs typeface="Songti SC Regular"/>
              </a:rPr>
              <a:t>xièxiè</a:t>
            </a:r>
            <a:r>
              <a:rPr kumimoji="1" lang="it-IT" altLang="zh-CN" sz="9600" dirty="0" smtClean="0">
                <a:ea typeface="黑体"/>
                <a:cs typeface="Songti SC Regular"/>
              </a:rPr>
              <a:t> 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84753" y="2657728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谢谢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48088" y="4292452"/>
            <a:ext cx="18612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v</a:t>
            </a:r>
            <a:r>
              <a:rPr kumimoji="1" lang="en-US" altLang="zh-CN" sz="3200" dirty="0">
                <a:ea typeface="黑体"/>
                <a:cs typeface="Songti SC Regular"/>
              </a:rPr>
              <a:t> </a:t>
            </a:r>
            <a:r>
              <a:rPr kumimoji="1" lang="en-US" altLang="zh-CN" sz="3200" dirty="0" smtClean="0">
                <a:ea typeface="黑体"/>
                <a:cs typeface="Songti SC Regular"/>
              </a:rPr>
              <a:t>to thank</a:t>
            </a:r>
          </a:p>
        </p:txBody>
      </p:sp>
      <p:pic>
        <p:nvPicPr>
          <p:cNvPr id="15" name="图片 14" descr="VFZJu4uy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87" y="3657601"/>
            <a:ext cx="2565386" cy="2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5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247029" y="1232201"/>
            <a:ext cx="3530534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xǐhuān</a:t>
            </a:r>
            <a:r>
              <a:rPr kumimoji="1" lang="en-US" altLang="zh-CN" sz="9600" dirty="0" smtClean="0">
                <a:ea typeface="黑体"/>
                <a:cs typeface="Songti SC Regular"/>
              </a:rPr>
              <a:t> 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7952" y="2606928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喜欢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pic>
        <p:nvPicPr>
          <p:cNvPr id="14" name="图片 13" descr="fe02-iatixpm05679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66" y="2846519"/>
            <a:ext cx="3472527" cy="34725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134355" y="4224719"/>
            <a:ext cx="148850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v</a:t>
            </a:r>
            <a:r>
              <a:rPr kumimoji="1" lang="en-US" altLang="zh-CN" sz="3200" dirty="0">
                <a:ea typeface="黑体"/>
                <a:cs typeface="Songti SC Regular"/>
              </a:rPr>
              <a:t> </a:t>
            </a:r>
            <a:r>
              <a:rPr kumimoji="1" lang="en-US" altLang="zh-CN" sz="3200" dirty="0" smtClean="0">
                <a:ea typeface="黑体"/>
                <a:cs typeface="Songti SC Regular"/>
              </a:rPr>
              <a:t>to like</a:t>
            </a:r>
          </a:p>
        </p:txBody>
      </p:sp>
    </p:spTree>
    <p:extLst>
      <p:ext uri="{BB962C8B-B14F-4D97-AF65-F5344CB8AC3E}">
        <p14:creationId xmlns:p14="http://schemas.microsoft.com/office/powerpoint/2010/main" val="115480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292396" cy="1700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87159" y="1198335"/>
            <a:ext cx="1855796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smtClean="0">
                <a:ea typeface="黑体"/>
                <a:cs typeface="Songti SC Regular"/>
              </a:rPr>
              <a:t> </a:t>
            </a:r>
            <a:r>
              <a:rPr kumimoji="1" lang="en-US" altLang="zh-CN" sz="9600" dirty="0" err="1" smtClean="0">
                <a:ea typeface="黑体"/>
                <a:cs typeface="Songti SC Regular"/>
              </a:rPr>
              <a:t>cài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0087" y="2674662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菜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2043" y="4338941"/>
            <a:ext cx="311174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n dishes</a:t>
            </a:r>
            <a:r>
              <a:rPr kumimoji="1" lang="zh-CN" altLang="en-US" sz="3200" dirty="0" smtClean="0">
                <a:ea typeface="黑体"/>
                <a:cs typeface="Songti SC Regular"/>
              </a:rPr>
              <a:t>，</a:t>
            </a:r>
            <a:r>
              <a:rPr kumimoji="1" lang="en-US" altLang="zh-CN" sz="3200" dirty="0" smtClean="0">
                <a:ea typeface="黑体"/>
                <a:cs typeface="Songti SC Regular"/>
              </a:rPr>
              <a:t>cuisine</a:t>
            </a:r>
          </a:p>
        </p:txBody>
      </p:sp>
      <p:sp>
        <p:nvSpPr>
          <p:cNvPr id="15" name="横卷形 14"/>
          <p:cNvSpPr/>
          <p:nvPr/>
        </p:nvSpPr>
        <p:spPr>
          <a:xfrm>
            <a:off x="7538860" y="5027027"/>
            <a:ext cx="3641281" cy="1428868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538924" y="5312329"/>
            <a:ext cx="365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zhōngguó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cài</a:t>
            </a:r>
            <a:r>
              <a:rPr kumimoji="1" lang="en-US" altLang="zh-CN" sz="2800" dirty="0"/>
              <a:t> </a:t>
            </a:r>
          </a:p>
          <a:p>
            <a:r>
              <a:rPr kumimoji="1" lang="en-US" altLang="zh-CN" sz="2800" dirty="0" smtClean="0"/>
              <a:t>   </a:t>
            </a:r>
            <a:r>
              <a:rPr kumimoji="1" lang="zh-CN" altLang="en-US" sz="2800" dirty="0" smtClean="0"/>
              <a:t>中国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菜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7" name="图片 16" descr="下载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0" y="3306748"/>
            <a:ext cx="2526413" cy="1681213"/>
          </a:xfrm>
          <a:prstGeom prst="rect">
            <a:avLst/>
          </a:prstGeom>
        </p:spPr>
      </p:pic>
      <p:pic>
        <p:nvPicPr>
          <p:cNvPr id="18" name="图片 17" descr="Chinese-food-on-Christm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83" y="3360205"/>
            <a:ext cx="2752514" cy="1548289"/>
          </a:xfrm>
          <a:prstGeom prst="rect">
            <a:avLst/>
          </a:prstGeom>
        </p:spPr>
      </p:pic>
      <p:sp>
        <p:nvSpPr>
          <p:cNvPr id="19" name="横卷形 18"/>
          <p:cNvSpPr/>
          <p:nvPr/>
        </p:nvSpPr>
        <p:spPr>
          <a:xfrm>
            <a:off x="636504" y="5043960"/>
            <a:ext cx="3641281" cy="1428868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35673" y="5303583"/>
            <a:ext cx="2808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měiguó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cài</a:t>
            </a:r>
            <a:r>
              <a:rPr kumimoji="1" lang="en-US" altLang="zh-CN" sz="2800" dirty="0"/>
              <a:t> </a:t>
            </a:r>
          </a:p>
          <a:p>
            <a:r>
              <a:rPr kumimoji="1" lang="zh-CN" altLang="en-US" sz="2800" dirty="0" smtClean="0"/>
              <a:t>美国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菜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可选流程 20"/>
          <p:cNvSpPr/>
          <p:nvPr/>
        </p:nvSpPr>
        <p:spPr>
          <a:xfrm>
            <a:off x="6738480" y="767670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332133" y="1490133"/>
            <a:ext cx="32967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：你喜欢什么菜？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.</a:t>
            </a:r>
            <a:endParaRPr kumimoji="1" lang="zh-CN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7682748" y="975268"/>
            <a:ext cx="303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 smtClean="0"/>
              <a:t>Nǐ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shén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me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/>
              <a:t>？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879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82562" y="1164651"/>
            <a:ext cx="3114554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it-IT" altLang="zh-CN" sz="9600" dirty="0" err="1" smtClean="0">
                <a:ea typeface="黑体"/>
                <a:cs typeface="Songti SC Regular"/>
              </a:rPr>
              <a:t>háishì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7163" y="2590178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还是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47500" y="4224902"/>
            <a:ext cx="13406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err="1" smtClean="0">
                <a:ea typeface="黑体"/>
                <a:cs typeface="Songti SC Regular"/>
              </a:rPr>
              <a:t>conj</a:t>
            </a:r>
            <a:r>
              <a:rPr kumimoji="1" lang="en-US" altLang="zh-CN" sz="3200" dirty="0" smtClean="0">
                <a:ea typeface="黑体"/>
                <a:cs typeface="Songti SC Regular"/>
              </a:rPr>
              <a:t> or</a:t>
            </a:r>
          </a:p>
        </p:txBody>
      </p:sp>
    </p:spTree>
    <p:extLst>
      <p:ext uri="{BB962C8B-B14F-4D97-AF65-F5344CB8AC3E}">
        <p14:creationId xmlns:p14="http://schemas.microsoft.com/office/powerpoint/2010/main" val="112327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70362" y="2617198"/>
            <a:ext cx="482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可是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0030" y="1272731"/>
            <a:ext cx="2767705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kě</a:t>
            </a:r>
            <a:r>
              <a:rPr kumimoji="1" lang="it-IT" altLang="zh-CN" sz="9600" dirty="0" err="1" smtClean="0">
                <a:ea typeface="黑体"/>
                <a:cs typeface="Songti SC Regular"/>
              </a:rPr>
              <a:t>shì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4279" y="4292452"/>
            <a:ext cx="15498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err="1" smtClean="0">
                <a:ea typeface="黑体"/>
                <a:cs typeface="Songti SC Regular"/>
              </a:rPr>
              <a:t>conj</a:t>
            </a:r>
            <a:r>
              <a:rPr kumimoji="1" lang="en-US" altLang="zh-CN" sz="3200" dirty="0" smtClean="0">
                <a:ea typeface="黑体"/>
                <a:cs typeface="Songti SC Regular"/>
              </a:rPr>
              <a:t> but</a:t>
            </a:r>
          </a:p>
        </p:txBody>
      </p:sp>
    </p:spTree>
    <p:extLst>
      <p:ext uri="{BB962C8B-B14F-4D97-AF65-F5344CB8AC3E}">
        <p14:creationId xmlns:p14="http://schemas.microsoft.com/office/powerpoint/2010/main" val="30404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83710" y="1073323"/>
            <a:ext cx="5810205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fr-FR" altLang="zh-CN" sz="9600" dirty="0" err="1" smtClean="0">
                <a:ea typeface="黑体"/>
                <a:cs typeface="Songti SC Regular"/>
              </a:rPr>
              <a:t>wǎnsh</a:t>
            </a:r>
            <a:r>
              <a:rPr kumimoji="1" lang="en-US" altLang="zh-CN" sz="9600" dirty="0" smtClean="0">
                <a:ea typeface="黑体"/>
                <a:cs typeface="Songti SC Regular"/>
              </a:rPr>
              <a:t>a</a:t>
            </a:r>
            <a:r>
              <a:rPr kumimoji="1" lang="fr-FR" altLang="zh-CN" sz="9600" dirty="0" err="1" smtClean="0">
                <a:ea typeface="黑体"/>
                <a:cs typeface="Songti SC Regular"/>
              </a:rPr>
              <a:t>ng</a:t>
            </a:r>
            <a:r>
              <a:rPr kumimoji="1" lang="fr-FR" altLang="zh-CN" sz="9600" dirty="0" smtClean="0">
                <a:ea typeface="黑体"/>
                <a:cs typeface="Songti SC Regular"/>
              </a:rPr>
              <a:t> 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5345" y="2661077"/>
            <a:ext cx="5259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晚上</a:t>
            </a:r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5907" y="4111975"/>
            <a:ext cx="36195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t</a:t>
            </a:r>
            <a:r>
              <a:rPr kumimoji="1" lang="zh-CN" altLang="en-US" sz="3200" dirty="0" smtClean="0">
                <a:ea typeface="黑体"/>
                <a:cs typeface="Songti SC Regular"/>
              </a:rPr>
              <a:t>／</a:t>
            </a:r>
            <a:r>
              <a:rPr kumimoji="1" lang="en-US" altLang="zh-CN" sz="3200" dirty="0" smtClean="0">
                <a:ea typeface="黑体"/>
                <a:cs typeface="Songti SC Regular"/>
              </a:rPr>
              <a:t>n evening</a:t>
            </a:r>
            <a:r>
              <a:rPr kumimoji="1" lang="zh-CN" altLang="en-US" sz="3200" dirty="0" smtClean="0">
                <a:ea typeface="黑体"/>
                <a:cs typeface="Songti SC Regular"/>
              </a:rPr>
              <a:t>；</a:t>
            </a:r>
            <a:r>
              <a:rPr kumimoji="1" lang="en-US" altLang="zh-CN" sz="3200" dirty="0" smtClean="0">
                <a:ea typeface="黑体"/>
                <a:cs typeface="Songti SC Regular"/>
              </a:rPr>
              <a:t>night</a:t>
            </a:r>
          </a:p>
        </p:txBody>
      </p:sp>
      <p:pic>
        <p:nvPicPr>
          <p:cNvPr id="8" name="图片 7" descr="2012122721582416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63" y="3836831"/>
            <a:ext cx="3820090" cy="2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292396" cy="170057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1D7B5E8-0A77-4BFE-9814-25301AF5FBD5}"/>
              </a:ext>
            </a:extLst>
          </p:cNvPr>
          <p:cNvSpPr txBox="1"/>
          <p:nvPr/>
        </p:nvSpPr>
        <p:spPr>
          <a:xfrm>
            <a:off x="1303288" y="498200"/>
            <a:ext cx="285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6870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WORDS</a:t>
            </a:r>
            <a:endParaRPr lang="zh-CN" altLang="en-US" sz="2000" dirty="0">
              <a:solidFill>
                <a:srgbClr val="6870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5看着同学们一个一个离开我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59" y="4296579"/>
            <a:ext cx="3139622" cy="20930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40188" y="924713"/>
            <a:ext cx="3356808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>
                <a:ea typeface="黑体"/>
                <a:cs typeface="Songti SC Regular"/>
              </a:rPr>
              <a:t>z</a:t>
            </a:r>
            <a:r>
              <a:rPr kumimoji="1" lang="en-US" altLang="zh-CN" sz="9600" dirty="0" err="1">
                <a:ea typeface="黑体"/>
                <a:cs typeface="Songti SC Regular"/>
              </a:rPr>
              <a:t>à</a:t>
            </a:r>
            <a:r>
              <a:rPr kumimoji="1" lang="en-US" altLang="zh-CN" sz="9600" dirty="0" err="1" smtClean="0">
                <a:ea typeface="黑体"/>
                <a:cs typeface="Songti SC Regular"/>
              </a:rPr>
              <a:t>ijiàn</a:t>
            </a:r>
            <a:r>
              <a:rPr kumimoji="1" lang="fr-FR" altLang="zh-CN" sz="9600" dirty="0" smtClean="0">
                <a:ea typeface="黑体"/>
                <a:cs typeface="Songti SC Regular"/>
              </a:rPr>
              <a:t> 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32680" y="2494239"/>
            <a:ext cx="5259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再见</a:t>
            </a:r>
            <a:endParaRPr kumimoji="1" lang="en-US" altLang="zh-CN" sz="9600" dirty="0">
              <a:ea typeface="黑体"/>
              <a:cs typeface="Songti SC Regular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07620" y="4063899"/>
            <a:ext cx="46360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 smtClean="0">
                <a:ea typeface="黑体"/>
                <a:cs typeface="Songti SC Regular"/>
              </a:rPr>
              <a:t>V goodbye</a:t>
            </a:r>
            <a:r>
              <a:rPr kumimoji="1" lang="zh-CN" altLang="en-US" sz="3200" dirty="0" smtClean="0">
                <a:ea typeface="黑体"/>
                <a:cs typeface="Songti SC Regular"/>
              </a:rPr>
              <a:t>；</a:t>
            </a:r>
            <a:r>
              <a:rPr kumimoji="1" lang="en-US" altLang="zh-CN" sz="3200" dirty="0" smtClean="0">
                <a:ea typeface="黑体"/>
                <a:cs typeface="Songti SC Regular"/>
              </a:rPr>
              <a:t>see you again</a:t>
            </a:r>
          </a:p>
        </p:txBody>
      </p:sp>
    </p:spTree>
    <p:extLst>
      <p:ext uri="{BB962C8B-B14F-4D97-AF65-F5344CB8AC3E}">
        <p14:creationId xmlns:p14="http://schemas.microsoft.com/office/powerpoint/2010/main" val="369811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>DIALOGUE I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38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09" y="0"/>
            <a:ext cx="12286577" cy="67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可选流程 1"/>
          <p:cNvSpPr/>
          <p:nvPr/>
        </p:nvSpPr>
        <p:spPr>
          <a:xfrm>
            <a:off x="2954862" y="1207201"/>
            <a:ext cx="6556891" cy="238645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1342">
            <a:extLst>
              <a:ext uri="{FF2B5EF4-FFF2-40B4-BE49-F238E27FC236}">
                <a16:creationId xmlns:a16="http://schemas.microsoft.com/office/drawing/2014/main" xmlns="" id="{87D51FD6-1FD5-45BF-BBDE-D3BF2D9D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231" y="1683138"/>
            <a:ext cx="56340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 err="1" smtClean="0">
                <a:latin typeface="+mn-lt"/>
                <a:cs typeface="Kaiti SC Regular"/>
              </a:rPr>
              <a:t>Nǐ</a:t>
            </a:r>
            <a:r>
              <a:rPr lang="en-US" altLang="zh-CN" dirty="0" smtClean="0">
                <a:latin typeface="+mn-lt"/>
                <a:cs typeface="Kaiti SC Regular"/>
              </a:rPr>
              <a:t> </a:t>
            </a:r>
            <a:r>
              <a:rPr lang="en-US" altLang="zh-CN" dirty="0">
                <a:latin typeface="+mn-lt"/>
                <a:cs typeface="Kaiti SC Regular"/>
              </a:rPr>
              <a:t>de </a:t>
            </a:r>
            <a:r>
              <a:rPr lang="en-US" altLang="zh-CN" dirty="0" err="1">
                <a:latin typeface="+mn-lt"/>
                <a:cs typeface="Kaiti SC Regular"/>
              </a:rPr>
              <a:t>shǒu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  <a:r>
              <a:rPr lang="en-US" altLang="zh-CN" dirty="0" err="1">
                <a:latin typeface="+mn-lt"/>
                <a:cs typeface="Kaiti SC Regular"/>
              </a:rPr>
              <a:t>jī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  <a:r>
              <a:rPr lang="en-US" altLang="zh-CN" dirty="0" err="1">
                <a:latin typeface="+mn-lt"/>
                <a:cs typeface="Kaiti SC Regular"/>
              </a:rPr>
              <a:t>hào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  <a:r>
              <a:rPr lang="en-US" altLang="zh-CN" dirty="0" err="1">
                <a:latin typeface="+mn-lt"/>
                <a:cs typeface="Kaiti SC Regular"/>
              </a:rPr>
              <a:t>mǎ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  <a:r>
              <a:rPr lang="en-US" altLang="zh-CN" dirty="0" err="1">
                <a:latin typeface="+mn-lt"/>
                <a:cs typeface="Kaiti SC Regular"/>
              </a:rPr>
              <a:t>shì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  <a:r>
              <a:rPr lang="en-US" altLang="zh-CN" dirty="0" err="1">
                <a:latin typeface="+mn-lt"/>
                <a:cs typeface="Kaiti SC Regular"/>
              </a:rPr>
              <a:t>duō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  <a:r>
              <a:rPr lang="en-US" altLang="zh-CN" dirty="0" err="1">
                <a:latin typeface="+mn-lt"/>
                <a:cs typeface="Kaiti SC Regular"/>
              </a:rPr>
              <a:t>shǎo</a:t>
            </a:r>
            <a:r>
              <a:rPr lang="en-US" altLang="zh-CN" dirty="0">
                <a:latin typeface="+mn-lt"/>
                <a:cs typeface="Kaiti SC Regular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 smtClean="0">
                <a:latin typeface="+mn-lt"/>
                <a:cs typeface="Kaiti SC Regular"/>
              </a:rPr>
              <a:t>Q</a:t>
            </a:r>
            <a:r>
              <a:rPr lang="zh-CN" altLang="en-US" dirty="0" smtClean="0">
                <a:latin typeface="+mn-lt"/>
                <a:cs typeface="Kaiti SC Regular"/>
              </a:rPr>
              <a:t>：你的手机号码多少？</a:t>
            </a:r>
            <a:endParaRPr lang="zh-CN" altLang="en-US" dirty="0">
              <a:latin typeface="+mn-lt"/>
              <a:cs typeface="Kaiti SC Regular"/>
            </a:endParaRPr>
          </a:p>
        </p:txBody>
      </p:sp>
      <p:sp>
        <p:nvSpPr>
          <p:cNvPr id="4" name="文本框 1342">
            <a:extLst>
              <a:ext uri="{FF2B5EF4-FFF2-40B4-BE49-F238E27FC236}">
                <a16:creationId xmlns:a16="http://schemas.microsoft.com/office/drawing/2014/main" xmlns="" id="{87D51FD6-1FD5-45BF-BBDE-D3BF2D9D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735" y="2502252"/>
            <a:ext cx="4728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413B17"/>
                </a:solidFill>
                <a:latin typeface="+mn-lt"/>
                <a:cs typeface="Kaiti SC Regular"/>
              </a:rPr>
              <a:t>what is your phone number?</a:t>
            </a:r>
            <a:endParaRPr lang="zh-CN" altLang="en-US" dirty="0">
              <a:solidFill>
                <a:srgbClr val="413B17"/>
              </a:solidFill>
              <a:latin typeface="+mn-lt"/>
              <a:cs typeface="Kaiti SC Regular"/>
            </a:endParaRPr>
          </a:p>
        </p:txBody>
      </p:sp>
      <p:pic>
        <p:nvPicPr>
          <p:cNvPr id="5" name="图片 4" descr="cupcauke-smartnumbers-1 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06" y="3845197"/>
            <a:ext cx="3757280" cy="21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23194" y="546943"/>
            <a:ext cx="3232924" cy="4270458"/>
            <a:chOff x="3243660" y="347599"/>
            <a:chExt cx="6100460" cy="6043699"/>
          </a:xfrm>
        </p:grpSpPr>
        <p:sp>
          <p:nvSpPr>
            <p:cNvPr id="8" name="椭圆 1338">
              <a:extLst>
                <a:ext uri="{FF2B5EF4-FFF2-40B4-BE49-F238E27FC236}">
                  <a16:creationId xmlns:a16="http://schemas.microsoft.com/office/drawing/2014/main" xmlns="" id="{AA80EAD7-B0D9-496B-BD7B-6BDA8EC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9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345" y="573111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0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720" y="347599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1" name="椭圆 1339">
              <a:extLst>
                <a:ext uri="{FF2B5EF4-FFF2-40B4-BE49-F238E27FC236}">
                  <a16:creationId xmlns:a16="http://schemas.microsoft.com/office/drawing/2014/main" xmlns="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660" y="519187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39554" y="605110"/>
            <a:ext cx="111122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Days of the month</a:t>
            </a:r>
            <a:r>
              <a:rPr kumimoji="1"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：</a:t>
            </a:r>
            <a:endParaRPr kumimoji="1" lang="en-US" altLang="zh-CN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sz="2400" dirty="0" smtClean="0"/>
              <a:t>In spoken Chinese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号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hào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number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is used to refer to the days of the months. However, in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written Chinese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日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rì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day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is always used</a:t>
            </a:r>
            <a:r>
              <a:rPr kumimoji="1" lang="en-US" altLang="zh-CN" sz="2400" dirty="0"/>
              <a:t>.</a:t>
            </a:r>
            <a:endParaRPr kumimoji="1" lang="en-US" altLang="zh-CN" sz="2400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1107169" y="1998672"/>
            <a:ext cx="1124189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EXAMPLE:</a:t>
            </a:r>
          </a:p>
          <a:p>
            <a:r>
              <a:rPr kumimoji="1" lang="en-US" altLang="zh-CN" sz="2800" dirty="0" smtClean="0"/>
              <a:t>February 5 (spoken)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    </a:t>
            </a:r>
            <a:r>
              <a:rPr kumimoji="1" lang="zh-CN" altLang="en-US" sz="2800" dirty="0" smtClean="0"/>
              <a:t>二月五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号</a:t>
            </a:r>
            <a:r>
              <a:rPr kumimoji="1" lang="en-US" altLang="zh-CN" sz="2800" dirty="0" smtClean="0"/>
              <a:t>     </a:t>
            </a:r>
            <a:r>
              <a:rPr kumimoji="1" lang="en-US" altLang="zh-CN" sz="2800" dirty="0" err="1" smtClean="0"/>
              <a:t>èryuèw</a:t>
            </a:r>
            <a:r>
              <a:rPr kumimoji="1" lang="en-US" altLang="zh-CN" sz="2800" dirty="0" err="1" smtClean="0">
                <a:latin typeface="Lucida Grande"/>
                <a:ea typeface="Lucida Grande"/>
                <a:cs typeface="Lucida Grande"/>
              </a:rPr>
              <a:t>ŭhào</a:t>
            </a:r>
            <a:endParaRPr kumimoji="1" lang="en-US" altLang="zh-CN" sz="2800" dirty="0" smtClean="0">
              <a:latin typeface="Lucida Grande"/>
              <a:ea typeface="Lucida Grande"/>
              <a:cs typeface="Lucida Grande"/>
            </a:endParaRPr>
          </a:p>
          <a:p>
            <a:r>
              <a:rPr kumimoji="1" lang="en-US" altLang="zh-CN" sz="2800" dirty="0" smtClean="0"/>
              <a:t>February 5 (written)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     </a:t>
            </a:r>
            <a:r>
              <a:rPr kumimoji="1" lang="zh-CN" altLang="en-US" sz="2800" dirty="0" smtClean="0"/>
              <a:t>二月五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日</a:t>
            </a:r>
            <a:r>
              <a:rPr kumimoji="1" lang="en-US" altLang="zh-CN" sz="2800" dirty="0" smtClean="0"/>
              <a:t>     </a:t>
            </a:r>
            <a:r>
              <a:rPr kumimoji="1" lang="en-US" altLang="zh-CN" sz="2800" dirty="0" err="1" smtClean="0"/>
              <a:t>èryuèw</a:t>
            </a:r>
            <a:r>
              <a:rPr kumimoji="1" lang="en-US" altLang="zh-CN" sz="2800" dirty="0" err="1" smtClean="0">
                <a:latin typeface="Lucida Grande"/>
                <a:ea typeface="Lucida Grande"/>
                <a:cs typeface="Lucida Grande"/>
              </a:rPr>
              <a:t>ŭrì</a:t>
            </a:r>
            <a:endParaRPr kumimoji="1" lang="en-US" altLang="zh-CN" sz="2800" dirty="0" smtClean="0">
              <a:latin typeface="Lucida Grande"/>
              <a:ea typeface="Lucida Grande"/>
              <a:cs typeface="Lucida Grande"/>
            </a:endParaRPr>
          </a:p>
          <a:p>
            <a:endParaRPr kumimoji="1" lang="en-US" altLang="zh-CN" sz="2800" dirty="0" smtClean="0">
              <a:latin typeface="Lucida Grande"/>
              <a:ea typeface="Lucida Grande"/>
              <a:cs typeface="Lucida Grande"/>
            </a:endParaRPr>
          </a:p>
          <a:p>
            <a:endParaRPr kumimoji="1" lang="en-US" altLang="zh-CN" sz="2800" dirty="0" smtClean="0">
              <a:latin typeface="Lucida Grande"/>
              <a:ea typeface="Lucida Grande"/>
              <a:cs typeface="Lucida Grande"/>
            </a:endParaRPr>
          </a:p>
          <a:p>
            <a:endParaRPr kumimoji="1" lang="en-US" altLang="zh-CN" sz="2800" dirty="0" smtClean="0">
              <a:latin typeface="Lucida Grande"/>
              <a:ea typeface="Lucida Grande"/>
              <a:cs typeface="Lucida Grande"/>
            </a:endParaRPr>
          </a:p>
          <a:p>
            <a:endParaRPr kumimoji="1" lang="zh-CN" altLang="en-US" sz="2800" dirty="0"/>
          </a:p>
        </p:txBody>
      </p:sp>
      <p:sp>
        <p:nvSpPr>
          <p:cNvPr id="16" name="圆角矩形 15"/>
          <p:cNvSpPr/>
          <p:nvPr/>
        </p:nvSpPr>
        <p:spPr>
          <a:xfrm>
            <a:off x="905238" y="3620672"/>
            <a:ext cx="10106238" cy="2539875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90495" y="4003282"/>
            <a:ext cx="37761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September 22     September 18</a:t>
            </a:r>
          </a:p>
          <a:p>
            <a:r>
              <a:rPr kumimoji="1" lang="en-US" altLang="zh-CN" sz="2800" dirty="0" smtClean="0"/>
              <a:t>September 24</a:t>
            </a:r>
          </a:p>
          <a:p>
            <a:r>
              <a:rPr kumimoji="1" lang="en-US" altLang="zh-CN" sz="2800" dirty="0" smtClean="0"/>
              <a:t>September 5</a:t>
            </a:r>
          </a:p>
          <a:p>
            <a:endParaRPr kumimoji="1" lang="en-US" altLang="zh-CN" sz="2800" dirty="0" smtClean="0"/>
          </a:p>
        </p:txBody>
      </p:sp>
      <p:sp>
        <p:nvSpPr>
          <p:cNvPr id="18" name="文本框 17"/>
          <p:cNvSpPr txBox="1"/>
          <p:nvPr/>
        </p:nvSpPr>
        <p:spPr>
          <a:xfrm>
            <a:off x="5320441" y="3989772"/>
            <a:ext cx="2369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June 12    </a:t>
            </a:r>
          </a:p>
          <a:p>
            <a:r>
              <a:rPr kumimoji="1" lang="en-US" altLang="zh-CN" sz="2800" dirty="0" smtClean="0"/>
              <a:t>June 14</a:t>
            </a:r>
          </a:p>
          <a:p>
            <a:r>
              <a:rPr kumimoji="1" lang="en-US" altLang="zh-CN" sz="2800" dirty="0" smtClean="0"/>
              <a:t>June 18</a:t>
            </a:r>
          </a:p>
          <a:p>
            <a:r>
              <a:rPr kumimoji="1" lang="en-US" altLang="zh-CN" sz="2800" dirty="0" smtClean="0"/>
              <a:t>June  </a:t>
            </a:r>
            <a:r>
              <a:rPr kumimoji="1" lang="zh-CN" altLang="zh-CN" sz="2800" dirty="0" smtClean="0"/>
              <a:t>6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  <p:sp>
        <p:nvSpPr>
          <p:cNvPr id="19" name="文本框 18"/>
          <p:cNvSpPr txBox="1"/>
          <p:nvPr/>
        </p:nvSpPr>
        <p:spPr>
          <a:xfrm>
            <a:off x="8289365" y="3976262"/>
            <a:ext cx="2369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February 16    </a:t>
            </a:r>
          </a:p>
          <a:p>
            <a:r>
              <a:rPr kumimoji="1" lang="en-US" altLang="zh-CN" sz="2800" dirty="0" smtClean="0"/>
              <a:t>February 15</a:t>
            </a:r>
          </a:p>
          <a:p>
            <a:r>
              <a:rPr kumimoji="1" lang="en-US" altLang="zh-CN" sz="2800" dirty="0" smtClean="0"/>
              <a:t>February 18</a:t>
            </a:r>
          </a:p>
          <a:p>
            <a:r>
              <a:rPr kumimoji="1" lang="en-US" altLang="zh-CN" sz="2800" dirty="0" smtClean="0"/>
              <a:t>February  </a:t>
            </a:r>
            <a:r>
              <a:rPr kumimoji="1" lang="zh-CN" altLang="zh-CN" sz="2800" dirty="0" smtClean="0"/>
              <a:t>1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1148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横卷形 9"/>
          <p:cNvSpPr/>
          <p:nvPr/>
        </p:nvSpPr>
        <p:spPr>
          <a:xfrm>
            <a:off x="1982149" y="1411586"/>
            <a:ext cx="7389610" cy="4489689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78240" y="2304531"/>
            <a:ext cx="5671394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今天（</a:t>
            </a:r>
            <a:r>
              <a:rPr kumimoji="1" lang="en-US" altLang="zh-CN" sz="2800" dirty="0" smtClean="0"/>
              <a:t>Today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zuótiān</a:t>
            </a:r>
            <a:r>
              <a:rPr kumimoji="1" lang="en-US" altLang="zh-CN" sz="2800" dirty="0" smtClean="0"/>
              <a:t> </a:t>
            </a:r>
          </a:p>
          <a:p>
            <a:r>
              <a:rPr kumimoji="1" lang="zh-CN" altLang="en-US" sz="2800" dirty="0" smtClean="0"/>
              <a:t>昨天（</a:t>
            </a:r>
            <a:r>
              <a:rPr kumimoji="1" lang="en-US" altLang="zh-CN" sz="2800" dirty="0" smtClean="0"/>
              <a:t>Yesterday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míngtiān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明天（</a:t>
            </a:r>
            <a:r>
              <a:rPr kumimoji="1" lang="en-US" altLang="zh-CN" sz="2800" dirty="0" smtClean="0"/>
              <a:t>Tomorrow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778304" y="788853"/>
            <a:ext cx="850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yuè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hào</a:t>
            </a:r>
            <a:r>
              <a:rPr kumimoji="1" lang="en-US" altLang="zh-CN" sz="2800" dirty="0"/>
              <a:t> </a:t>
            </a:r>
          </a:p>
          <a:p>
            <a:r>
              <a:rPr kumimoji="1" lang="zh-CN" altLang="en-US" sz="2800" dirty="0" smtClean="0"/>
              <a:t>今天是几月几号？</a:t>
            </a:r>
            <a:r>
              <a:rPr kumimoji="1" lang="en-US" altLang="zh-CN" sz="2800" dirty="0" smtClean="0"/>
              <a:t>What is the date today ?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726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70575" y="3760835"/>
            <a:ext cx="7589891" cy="2156534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92447" y="672661"/>
            <a:ext cx="9471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Year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年</a:t>
            </a:r>
            <a:r>
              <a:rPr kumimoji="1" lang="en-US" altLang="zh-CN" sz="2400" dirty="0" smtClean="0"/>
              <a:t>(</a:t>
            </a:r>
            <a:r>
              <a:rPr kumimoji="1" lang="en-US" altLang="zh-CN" sz="2400" dirty="0" err="1" smtClean="0"/>
              <a:t>nían,year</a:t>
            </a:r>
            <a:r>
              <a:rPr kumimoji="1" lang="en-US" altLang="zh-CN" sz="2400" dirty="0" smtClean="0"/>
              <a:t>)always follows the numbers referring to a year.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3655" y="1722958"/>
            <a:ext cx="1274692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EXAMPLE:</a:t>
            </a:r>
            <a:endParaRPr kumimoji="1" lang="en-US" altLang="zh-CN" sz="2800" dirty="0"/>
          </a:p>
          <a:p>
            <a:pPr marL="514350" indent="-514350">
              <a:buAutoNum type="arabicPlain" startAt="1786"/>
            </a:pPr>
            <a:r>
              <a:rPr kumimoji="1" lang="en-US" altLang="zh-CN" sz="2800" dirty="0" smtClean="0"/>
              <a:t>        </a:t>
            </a:r>
            <a:r>
              <a:rPr kumimoji="1" lang="zh-CN" altLang="en-US" sz="2800" dirty="0" smtClean="0"/>
              <a:t>一七八六年</a:t>
            </a:r>
            <a:r>
              <a:rPr kumimoji="1" lang="en-US" altLang="zh-CN" sz="2800" dirty="0" smtClean="0"/>
              <a:t>   </a:t>
            </a:r>
            <a:r>
              <a:rPr kumimoji="1" lang="en-US" altLang="zh-CN" sz="2800" dirty="0" err="1" smtClean="0"/>
              <a:t>yī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qī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bā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liù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nián</a:t>
            </a:r>
            <a:endParaRPr kumimoji="1" lang="en-US" altLang="zh-CN" sz="2800" dirty="0" smtClean="0"/>
          </a:p>
          <a:p>
            <a:pPr marL="514350" indent="-514350">
              <a:buAutoNum type="arabicPlain" startAt="2015"/>
            </a:pPr>
            <a:r>
              <a:rPr kumimoji="1" lang="en-US" altLang="zh-CN" sz="2800" dirty="0" smtClean="0"/>
              <a:t>        </a:t>
            </a:r>
            <a:r>
              <a:rPr kumimoji="1" lang="zh-CN" altLang="en-US" sz="2800" dirty="0" smtClean="0"/>
              <a:t>二</a:t>
            </a:r>
            <a:r>
              <a:rPr kumimoji="1" lang="en-US" altLang="zh-CN" sz="2800" dirty="0" smtClean="0"/>
              <a:t>〇</a:t>
            </a:r>
            <a:r>
              <a:rPr kumimoji="1" lang="zh-CN" altLang="en-US" sz="2800" dirty="0" smtClean="0"/>
              <a:t>一五年</a:t>
            </a:r>
            <a:r>
              <a:rPr kumimoji="1" lang="en-US" altLang="zh-CN" sz="2800" dirty="0" smtClean="0"/>
              <a:t>   </a:t>
            </a:r>
            <a:r>
              <a:rPr kumimoji="1" lang="en-US" altLang="zh-CN" sz="2800" dirty="0" err="1" smtClean="0"/>
              <a:t>èr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líng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yī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w</a:t>
            </a:r>
            <a:r>
              <a:rPr kumimoji="1" lang="en-US" altLang="zh-CN" sz="2800" dirty="0" err="1" smtClean="0">
                <a:ea typeface="Lucida Grande"/>
                <a:cs typeface="Lucida Grande"/>
              </a:rPr>
              <a:t>ŭ</a:t>
            </a:r>
            <a:r>
              <a:rPr kumimoji="1" lang="en-US" altLang="zh-CN" sz="2800" dirty="0" smtClean="0">
                <a:ea typeface="Lucida Grande"/>
                <a:cs typeface="Lucida Grande"/>
              </a:rPr>
              <a:t> </a:t>
            </a:r>
            <a:r>
              <a:rPr kumimoji="1" lang="en-US" altLang="zh-CN" sz="2800" dirty="0" err="1" smtClean="0">
                <a:ea typeface="Lucida Grande"/>
                <a:cs typeface="Lucida Grande"/>
              </a:rPr>
              <a:t>nián</a:t>
            </a:r>
            <a:endParaRPr kumimoji="1" lang="en-US" altLang="zh-CN" sz="2800" dirty="0" smtClean="0"/>
          </a:p>
          <a:p>
            <a:endParaRPr kumimoji="1" lang="en-US" altLang="zh-CN" sz="2800" dirty="0" smtClean="0">
              <a:ea typeface="Lucida Grande"/>
              <a:cs typeface="Lucida Grande"/>
            </a:endParaRPr>
          </a:p>
          <a:p>
            <a:endParaRPr kumimoji="1" lang="en-US" altLang="zh-CN" sz="2800" dirty="0" smtClean="0">
              <a:ea typeface="Lucida Grande"/>
              <a:cs typeface="Lucida Grande"/>
            </a:endParaRPr>
          </a:p>
          <a:p>
            <a:endParaRPr kumimoji="1" lang="en-US" altLang="zh-CN" sz="2800" dirty="0" smtClean="0">
              <a:ea typeface="Lucida Grande"/>
              <a:cs typeface="Lucida Grande"/>
            </a:endParaRPr>
          </a:p>
          <a:p>
            <a:endParaRPr kumimoji="1"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074525" y="3922262"/>
            <a:ext cx="213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1994</a:t>
            </a:r>
          </a:p>
          <a:p>
            <a:r>
              <a:rPr kumimoji="1" lang="zh-CN" altLang="zh-CN" sz="2800" dirty="0" smtClean="0"/>
              <a:t>1</a:t>
            </a:r>
            <a:r>
              <a:rPr kumimoji="1" lang="en-US" altLang="zh-CN" sz="2800" dirty="0" smtClean="0"/>
              <a:t>995 </a:t>
            </a:r>
          </a:p>
          <a:p>
            <a:r>
              <a:rPr kumimoji="1" lang="zh-CN" altLang="zh-CN" sz="2800" dirty="0" smtClean="0"/>
              <a:t>1</a:t>
            </a:r>
            <a:r>
              <a:rPr kumimoji="1" lang="en-US" altLang="zh-CN" sz="2800" dirty="0" smtClean="0"/>
              <a:t>996</a:t>
            </a:r>
          </a:p>
          <a:p>
            <a:r>
              <a:rPr kumimoji="1" lang="zh-CN" altLang="zh-CN" sz="2800" dirty="0" smtClean="0"/>
              <a:t>1</a:t>
            </a:r>
            <a:r>
              <a:rPr kumimoji="1" lang="en-US" altLang="zh-CN" sz="2800" dirty="0" smtClean="0"/>
              <a:t>997</a:t>
            </a:r>
            <a:endParaRPr kumimoji="1"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916461" y="3908617"/>
            <a:ext cx="213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800" dirty="0" smtClean="0"/>
              <a:t>20</a:t>
            </a:r>
            <a:r>
              <a:rPr kumimoji="1" lang="en-US" altLang="zh-CN" sz="2800" dirty="0" smtClean="0"/>
              <a:t>17</a:t>
            </a:r>
          </a:p>
          <a:p>
            <a:r>
              <a:rPr kumimoji="1" lang="zh-CN" altLang="zh-CN" sz="2800" dirty="0" smtClean="0"/>
              <a:t>20</a:t>
            </a:r>
            <a:r>
              <a:rPr kumimoji="1" lang="en-US" altLang="zh-CN" sz="2800" dirty="0" smtClean="0"/>
              <a:t>18 </a:t>
            </a:r>
          </a:p>
          <a:p>
            <a:r>
              <a:rPr kumimoji="1" lang="zh-CN" altLang="zh-CN" sz="2800" dirty="0" smtClean="0"/>
              <a:t>2</a:t>
            </a:r>
            <a:r>
              <a:rPr kumimoji="1" lang="en-US" altLang="zh-CN" sz="2800" dirty="0" smtClean="0"/>
              <a:t>019</a:t>
            </a:r>
          </a:p>
          <a:p>
            <a:r>
              <a:rPr kumimoji="1" lang="zh-CN" altLang="zh-CN" sz="2800" dirty="0" smtClean="0"/>
              <a:t>2</a:t>
            </a:r>
            <a:r>
              <a:rPr kumimoji="1" lang="en-US" altLang="zh-CN" sz="2800" dirty="0" smtClean="0"/>
              <a:t>020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717206" y="3939427"/>
            <a:ext cx="213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800" dirty="0"/>
              <a:t>2</a:t>
            </a:r>
            <a:r>
              <a:rPr kumimoji="1" lang="zh-CN" altLang="zh-CN" sz="2800" dirty="0" smtClean="0"/>
              <a:t>0</a:t>
            </a:r>
            <a:r>
              <a:rPr kumimoji="1" lang="en-US" altLang="zh-CN" sz="2800" dirty="0" smtClean="0"/>
              <a:t>04</a:t>
            </a:r>
          </a:p>
          <a:p>
            <a:r>
              <a:rPr kumimoji="1" lang="zh-CN" altLang="zh-CN" sz="2800" dirty="0" smtClean="0"/>
              <a:t>1</a:t>
            </a:r>
            <a:r>
              <a:rPr kumimoji="1" lang="en-US" altLang="zh-CN" sz="2800" dirty="0" smtClean="0"/>
              <a:t>991 </a:t>
            </a:r>
          </a:p>
          <a:p>
            <a:r>
              <a:rPr kumimoji="1" lang="zh-CN" altLang="zh-CN" sz="2800" dirty="0" smtClean="0"/>
              <a:t>1</a:t>
            </a:r>
            <a:r>
              <a:rPr kumimoji="1" lang="en-US" altLang="zh-CN" sz="2800" dirty="0" smtClean="0"/>
              <a:t>999</a:t>
            </a:r>
          </a:p>
          <a:p>
            <a:r>
              <a:rPr kumimoji="1" lang="zh-CN" altLang="zh-CN" sz="2800" dirty="0" smtClean="0"/>
              <a:t>2</a:t>
            </a:r>
            <a:r>
              <a:rPr kumimoji="1" lang="en-US" altLang="zh-CN" sz="2800" dirty="0" smtClean="0"/>
              <a:t>006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710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480582" y="2216294"/>
            <a:ext cx="10037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err="1" smtClean="0"/>
              <a:t>chūshēng</a:t>
            </a:r>
            <a:r>
              <a:rPr kumimoji="1" lang="en-US" altLang="zh-CN" sz="3600" dirty="0" smtClean="0"/>
              <a:t> </a:t>
            </a:r>
            <a:r>
              <a:rPr kumimoji="1" lang="en-US" altLang="zh-CN" sz="3600" dirty="0" err="1" smtClean="0"/>
              <a:t>rìqī</a:t>
            </a:r>
            <a:endParaRPr kumimoji="1" lang="en-US" altLang="zh-CN" sz="3600" dirty="0" smtClean="0"/>
          </a:p>
          <a:p>
            <a:r>
              <a:rPr kumimoji="1" lang="zh-CN" altLang="en-US" sz="3600" dirty="0" smtClean="0"/>
              <a:t>出生日期：</a:t>
            </a:r>
            <a:r>
              <a:rPr kumimoji="1" lang="en-US" altLang="zh-CN" sz="3600" dirty="0" smtClean="0"/>
              <a:t>  </a:t>
            </a:r>
            <a:r>
              <a:rPr kumimoji="1" lang="en-US" altLang="zh-CN" sz="3600" u="sng" dirty="0" smtClean="0"/>
              <a:t>           </a:t>
            </a:r>
            <a:r>
              <a:rPr kumimoji="1" lang="zh-CN" altLang="en-US" sz="3600" dirty="0" smtClean="0"/>
              <a:t>年</a:t>
            </a:r>
            <a:r>
              <a:rPr kumimoji="1" lang="en-US" altLang="zh-CN" sz="3600" dirty="0" smtClean="0"/>
              <a:t>  </a:t>
            </a:r>
            <a:r>
              <a:rPr kumimoji="1" lang="en-US" altLang="zh-CN" sz="3600" u="sng" dirty="0" smtClean="0"/>
              <a:t>         </a:t>
            </a:r>
            <a:r>
              <a:rPr kumimoji="1" lang="zh-CN" altLang="en-US" sz="3600" dirty="0" smtClean="0"/>
              <a:t>月</a:t>
            </a:r>
            <a:r>
              <a:rPr kumimoji="1" lang="en-US" altLang="zh-CN" sz="3600" dirty="0" smtClean="0"/>
              <a:t> </a:t>
            </a:r>
            <a:r>
              <a:rPr kumimoji="1" lang="en-US" altLang="zh-CN" sz="3600" u="sng" dirty="0" smtClean="0"/>
              <a:t>         </a:t>
            </a:r>
            <a:r>
              <a:rPr kumimoji="1" lang="zh-CN" altLang="en-US" sz="3600" dirty="0" smtClean="0"/>
              <a:t>日</a:t>
            </a:r>
            <a:endParaRPr kumimoji="1" lang="en-US" altLang="zh-CN" sz="3600" dirty="0" smtClean="0"/>
          </a:p>
          <a:p>
            <a:r>
              <a:rPr kumimoji="1" lang="en-US" altLang="zh-CN" sz="2800" dirty="0" smtClean="0"/>
              <a:t>Date of birth</a:t>
            </a:r>
            <a:endParaRPr kumimoji="1"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225574" y="273809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1994</a:t>
            </a:r>
            <a:endParaRPr kumimoji="1"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643675" y="27380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800" dirty="0"/>
              <a:t>8</a:t>
            </a:r>
            <a:endParaRPr kumimoji="1"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378831" y="2715505"/>
            <a:ext cx="25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800" dirty="0" smtClean="0"/>
              <a:t>1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94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51734" y="3382556"/>
            <a:ext cx="7589891" cy="2156534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92447" y="672661"/>
            <a:ext cx="9471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Word order for dates:</a:t>
            </a:r>
            <a:endParaRPr kumimoji="1" lang="en-US" altLang="zh-CN" sz="2800" dirty="0">
              <a:solidFill>
                <a:srgbClr val="FF6600"/>
              </a:solidFill>
            </a:endParaRPr>
          </a:p>
          <a:p>
            <a:endParaRPr kumimoji="1" lang="en-US" altLang="zh-CN" sz="2800" dirty="0" smtClean="0">
              <a:solidFill>
                <a:srgbClr val="FF6600"/>
              </a:solidFill>
            </a:endParaRPr>
          </a:p>
          <a:p>
            <a:endParaRPr kumimoji="1" lang="en-US" altLang="zh-CN" sz="2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9617"/>
              </p:ext>
            </p:extLst>
          </p:nvPr>
        </p:nvGraphicFramePr>
        <p:xfrm>
          <a:off x="1356449" y="1422184"/>
          <a:ext cx="8128000" cy="165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year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month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day of the week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＊年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err="1" smtClean="0"/>
                        <a:t>nián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＊月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yuè</a:t>
                      </a:r>
                      <a:r>
                        <a:rPr lang="en-US" altLang="zh-CN" sz="2400" dirty="0" smtClean="0"/>
                        <a:t> 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＊号／日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hào</a:t>
                      </a:r>
                      <a:r>
                        <a:rPr lang="zh-CN" altLang="zh-CN" sz="2400" dirty="0" smtClean="0"/>
                        <a:t>／</a:t>
                      </a:r>
                      <a:r>
                        <a:rPr lang="en-US" altLang="zh-CN" sz="2400" dirty="0" err="1" smtClean="0"/>
                        <a:t>rì</a:t>
                      </a:r>
                      <a:r>
                        <a:rPr lang="en-US" altLang="zh-CN" sz="2400" dirty="0" smtClean="0"/>
                        <a:t> 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星期＊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err="1" smtClean="0"/>
                        <a:t>xīngqī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91634" y="3647693"/>
            <a:ext cx="483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EXAMPLE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Tuesday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October 8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2019</a:t>
            </a:r>
            <a:endParaRPr kumimoji="1"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1459189" y="4323191"/>
            <a:ext cx="5365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èr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líng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yī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jiǔ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nián</a:t>
            </a:r>
            <a:r>
              <a:rPr kumimoji="1" lang="en-US" altLang="zh-CN" sz="2000" dirty="0"/>
              <a:t>  </a:t>
            </a:r>
            <a:r>
              <a:rPr kumimoji="1" lang="en-US" altLang="zh-CN" sz="2000" dirty="0" err="1" smtClean="0"/>
              <a:t>shíyuè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bā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hào</a:t>
            </a:r>
            <a:r>
              <a:rPr kumimoji="1" lang="en-US" altLang="zh-CN" sz="2000" dirty="0"/>
              <a:t> </a:t>
            </a:r>
            <a:r>
              <a:rPr kumimoji="1" lang="zh-CN" altLang="en-US" sz="2000" dirty="0"/>
              <a:t>／</a:t>
            </a:r>
            <a:r>
              <a:rPr kumimoji="1" lang="en-US" altLang="zh-CN" sz="2000" dirty="0" err="1"/>
              <a:t>rì</a:t>
            </a:r>
            <a:r>
              <a:rPr kumimoji="1" lang="en-US" altLang="zh-CN" sz="2000" dirty="0"/>
              <a:t>  </a:t>
            </a:r>
            <a:r>
              <a:rPr kumimoji="1" lang="en-US" altLang="zh-CN" sz="2000" dirty="0" err="1" smtClean="0"/>
              <a:t>xīngqīèr</a:t>
            </a:r>
            <a:r>
              <a:rPr kumimoji="1" lang="en-US" altLang="zh-CN" sz="2000" dirty="0" smtClean="0"/>
              <a:t> </a:t>
            </a:r>
          </a:p>
          <a:p>
            <a:r>
              <a:rPr kumimoji="1" lang="zh-CN" altLang="en-US" sz="2000" dirty="0" smtClean="0"/>
              <a:t>二</a:t>
            </a:r>
            <a:r>
              <a:rPr kumimoji="1" lang="en-US" altLang="zh-CN" sz="2000" dirty="0" smtClean="0"/>
              <a:t>〇</a:t>
            </a:r>
            <a:r>
              <a:rPr kumimoji="1" lang="zh-CN" altLang="en-US" sz="2000" dirty="0" smtClean="0"/>
              <a:t>一九年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 smtClean="0"/>
              <a:t>十月八号／日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 smtClean="0"/>
              <a:t>星期二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71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9284" y="3072348"/>
            <a:ext cx="16096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Friday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February</a:t>
            </a:r>
            <a:r>
              <a:rPr kumimoji="1" lang="en-US" altLang="zh-CN" sz="2000" dirty="0" smtClean="0"/>
              <a:t> 1,2019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Saturday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August</a:t>
            </a:r>
            <a:r>
              <a:rPr kumimoji="1" lang="en-US" altLang="zh-CN" sz="2000" dirty="0" smtClean="0"/>
              <a:t> 10,2019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Tuesday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September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18,2018</a:t>
            </a:r>
            <a:endParaRPr kumimoji="1" lang="en-US" altLang="zh-CN" sz="2000" dirty="0"/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Wednesday</a:t>
            </a:r>
            <a:r>
              <a:rPr kumimoji="1" lang="en-US" altLang="zh-CN" sz="2000" dirty="0" err="1"/>
              <a:t>,</a:t>
            </a:r>
            <a:r>
              <a:rPr kumimoji="1" lang="en-US" altLang="zh-CN" sz="2000" dirty="0" err="1" smtClean="0"/>
              <a:t>February</a:t>
            </a:r>
            <a:r>
              <a:rPr kumimoji="1" lang="en-US" altLang="zh-CN" sz="2000" dirty="0" smtClean="0"/>
              <a:t> 28,2018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Monday,July</a:t>
            </a:r>
            <a:r>
              <a:rPr kumimoji="1" lang="en-US" altLang="zh-CN" sz="2000" dirty="0" smtClean="0"/>
              <a:t> 1,2019</a:t>
            </a:r>
          </a:p>
          <a:p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547539" y="286587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2000" dirty="0" err="1"/>
              <a:t>Sunday,June</a:t>
            </a:r>
            <a:r>
              <a:rPr kumimoji="1" lang="en-US" altLang="zh-CN" sz="2000" dirty="0"/>
              <a:t> 8,2019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err="1"/>
              <a:t>Thursday,May</a:t>
            </a:r>
            <a:r>
              <a:rPr kumimoji="1" lang="en-US" altLang="zh-CN" sz="2000" dirty="0"/>
              <a:t> 3,2019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err="1"/>
              <a:t>Friday,October</a:t>
            </a:r>
            <a:r>
              <a:rPr kumimoji="1" lang="en-US" altLang="zh-CN" sz="2000" dirty="0"/>
              <a:t> 25,2019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err="1"/>
              <a:t>Wednesday,Novmber</a:t>
            </a:r>
            <a:r>
              <a:rPr kumimoji="1" lang="en-US" altLang="zh-CN" sz="2000" dirty="0"/>
              <a:t> 20,2019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Sunday,</a:t>
            </a:r>
            <a:r>
              <a:rPr kumimoji="1" lang="en-US" altLang="zh-CN" sz="2000" dirty="0" smtClean="0"/>
              <a:t>December29,2019</a:t>
            </a: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Wednesday</a:t>
            </a:r>
            <a:r>
              <a:rPr kumimoji="1" lang="en-US" altLang="zh-CN" sz="2000" dirty="0"/>
              <a:t>,January1,2020</a:t>
            </a:r>
          </a:p>
          <a:p>
            <a:endParaRPr kumimoji="1" lang="en-US" altLang="zh-CN" sz="2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99560"/>
              </p:ext>
            </p:extLst>
          </p:nvPr>
        </p:nvGraphicFramePr>
        <p:xfrm>
          <a:off x="1424004" y="1030395"/>
          <a:ext cx="8128000" cy="165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year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month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day of the week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＊年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err="1" smtClean="0"/>
                        <a:t>nián</a:t>
                      </a:r>
                      <a:endParaRPr lang="en-US" altLang="zh-C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＊月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yuè</a:t>
                      </a:r>
                      <a:r>
                        <a:rPr lang="en-US" altLang="zh-CN" sz="2400" dirty="0" smtClean="0"/>
                        <a:t> 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＊号／日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hào</a:t>
                      </a:r>
                      <a:r>
                        <a:rPr lang="zh-CN" altLang="zh-CN" sz="2400" dirty="0" smtClean="0"/>
                        <a:t>／</a:t>
                      </a:r>
                      <a:r>
                        <a:rPr lang="en-US" altLang="zh-CN" sz="2400" dirty="0" err="1" smtClean="0"/>
                        <a:t>rì</a:t>
                      </a:r>
                      <a:r>
                        <a:rPr lang="en-US" altLang="zh-CN" sz="2400" dirty="0" smtClean="0"/>
                        <a:t> 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星期＊</a:t>
                      </a:r>
                      <a:endParaRPr lang="en-US" altLang="zh-CN" sz="2400" dirty="0" smtClean="0"/>
                    </a:p>
                    <a:p>
                      <a:r>
                        <a:rPr lang="en-US" altLang="zh-CN" sz="2400" dirty="0" err="1" smtClean="0"/>
                        <a:t>xīngqī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9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1121802539339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1" y="0"/>
            <a:ext cx="3947281" cy="4724305"/>
          </a:xfrm>
          <a:prstGeom prst="rect">
            <a:avLst/>
          </a:prstGeom>
        </p:spPr>
      </p:pic>
      <p:pic>
        <p:nvPicPr>
          <p:cNvPr id="4" name="图片 3" descr="下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97" y="0"/>
            <a:ext cx="4136700" cy="53313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71562" y="4968583"/>
            <a:ext cx="705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1.The date on this calendar is</a:t>
            </a:r>
            <a:r>
              <a:rPr kumimoji="1" lang="en-US" altLang="zh-CN" sz="2000" u="sng" dirty="0" smtClean="0"/>
              <a:t>        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</a:t>
            </a:r>
          </a:p>
          <a:p>
            <a:r>
              <a:rPr kumimoji="1" lang="en-US" altLang="zh-CN" sz="2000" dirty="0" smtClean="0"/>
              <a:t>2.The day of the week is</a:t>
            </a:r>
            <a:r>
              <a:rPr kumimoji="1" lang="en-US" altLang="zh-CN" sz="2000" u="sng" dirty="0" smtClean="0"/>
              <a:t>            </a:t>
            </a:r>
            <a:r>
              <a:rPr kumimoji="1" lang="en-US" altLang="zh-CN" sz="2000" dirty="0" smtClean="0"/>
              <a:t>    </a:t>
            </a:r>
            <a:r>
              <a:rPr kumimoji="1" lang="en-US" altLang="zh-CN" sz="2000" u="sng" dirty="0" smtClean="0"/>
              <a:t> </a:t>
            </a:r>
          </a:p>
          <a:p>
            <a:r>
              <a:rPr kumimoji="1" lang="en-US" altLang="zh-CN" sz="2000" dirty="0" smtClean="0"/>
              <a:t>3. Next month is</a:t>
            </a:r>
            <a:r>
              <a:rPr kumimoji="1" lang="en-US" altLang="zh-CN" sz="2000" u="sng" dirty="0" smtClean="0"/>
              <a:t>             </a:t>
            </a:r>
            <a:r>
              <a:rPr kumimoji="1" lang="en-US" altLang="zh-CN" sz="2000" dirty="0" smtClean="0"/>
              <a:t>    </a:t>
            </a:r>
          </a:p>
          <a:p>
            <a:r>
              <a:rPr kumimoji="1" lang="en-US" altLang="zh-CN" sz="2000" dirty="0" smtClean="0"/>
              <a:t>4.The day after tomorrow is a </a:t>
            </a:r>
            <a:r>
              <a:rPr kumimoji="1" lang="en-US" altLang="zh-CN" sz="2000" u="sng" dirty="0" smtClean="0"/>
              <a:t>            </a:t>
            </a:r>
            <a:r>
              <a:rPr kumimoji="1" lang="en-US" altLang="zh-CN" sz="2000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65876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A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点／点钟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11" name="图片 10" descr="7a49280695f24727bc820bf2091ab6e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0" y="1801994"/>
            <a:ext cx="2213429" cy="2082263"/>
          </a:xfrm>
          <a:prstGeom prst="rect">
            <a:avLst/>
          </a:prstGeom>
        </p:spPr>
      </p:pic>
      <p:pic>
        <p:nvPicPr>
          <p:cNvPr id="12" name="图片 11" descr="壁钟显示在白色被隔绝的背景的时间-点-圆的壁钟-正面图-十一个o-时钟-1343274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71" y="4163609"/>
            <a:ext cx="3509635" cy="2537905"/>
          </a:xfrm>
          <a:prstGeom prst="rect">
            <a:avLst/>
          </a:prstGeom>
        </p:spPr>
      </p:pic>
      <p:pic>
        <p:nvPicPr>
          <p:cNvPr id="14" name="图片 13" descr="depositphotos_186076134-stock-illustration-round-clock-face-showing-tw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70" y="1770520"/>
            <a:ext cx="2358038" cy="2505416"/>
          </a:xfrm>
          <a:prstGeom prst="rect">
            <a:avLst/>
          </a:prstGeom>
        </p:spPr>
      </p:pic>
      <p:pic>
        <p:nvPicPr>
          <p:cNvPr id="13" name="图片 12" descr="钟-在中-模式-布朗-树木-在中-四点钟-隔离-在怀特上-图片银行__k543945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60" y="3982434"/>
            <a:ext cx="2834477" cy="28640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94190" y="3374572"/>
            <a:ext cx="298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wǔ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</a:p>
          <a:p>
            <a:r>
              <a:rPr kumimoji="1" lang="en-US" altLang="zh-CN" sz="2400" dirty="0" smtClean="0"/>
              <a:t>    </a:t>
            </a:r>
            <a:r>
              <a:rPr kumimoji="1" lang="zh-CN" altLang="en-US" sz="2400" dirty="0" smtClean="0"/>
              <a:t>我们五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</a:t>
            </a:r>
            <a:r>
              <a:rPr kumimoji="1" lang="zh-CN" altLang="en-US" sz="2400" dirty="0" smtClean="0"/>
              <a:t>见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67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1" y="158263"/>
            <a:ext cx="11774659" cy="6541477"/>
          </a:xfrm>
          <a:prstGeom prst="rect">
            <a:avLst/>
          </a:prstGeom>
          <a:noFill/>
          <a:ln>
            <a:solidFill>
              <a:srgbClr val="687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>
            <a:extLst>
              <a:ext uri="{FF2B5EF4-FFF2-40B4-BE49-F238E27FC236}">
                <a16:creationId xmlns=""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70" y="347601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=""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>
              <a:extLst>
                <a:ext uri="{FF2B5EF4-FFF2-40B4-BE49-F238E27FC236}">
                  <a16:creationId xmlns=""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=""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723195" cy="1700577"/>
          </a:xfrm>
          <a:prstGeom prst="rect">
            <a:avLst/>
          </a:prstGeom>
        </p:spPr>
      </p:pic>
      <p:pic>
        <p:nvPicPr>
          <p:cNvPr id="8" name="图片 7" descr="c36788d8c4ab4d1cbdc99d7f60e3f6e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21925" cy="68580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</p:pic>
      <p:sp>
        <p:nvSpPr>
          <p:cNvPr id="10" name="文本框 9"/>
          <p:cNvSpPr txBox="1"/>
          <p:nvPr/>
        </p:nvSpPr>
        <p:spPr>
          <a:xfrm>
            <a:off x="1508808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yīyuè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一月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112806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èryuè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二月</a:t>
            </a:r>
            <a:endParaRPr kumimoji="1"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495394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sānyuè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三月</a:t>
            </a:r>
            <a:endParaRPr kumimoji="1"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397682" y="98083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sìyuè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四月</a:t>
            </a:r>
            <a:endParaRPr kumimoji="1"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10128" y="3414003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wŭyuè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五月</a:t>
            </a:r>
            <a:endParaRPr kumimoji="1"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197473" y="3370328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liùyuè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六月</a:t>
            </a:r>
            <a:endParaRPr kumimoji="1"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853050" y="3358233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qīyuè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七月</a:t>
            </a:r>
            <a:endParaRPr kumimoji="1"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397682" y="3359277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bāyuè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八月</a:t>
            </a:r>
            <a:endParaRPr kumimoji="1"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325461" y="5615142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jiŭyuè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九月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199088" y="5729857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shíyuè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十月</a:t>
            </a:r>
            <a:endParaRPr kumimoji="1"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715793" y="5720931"/>
            <a:ext cx="181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shíyīyuè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十一月</a:t>
            </a:r>
            <a:endParaRPr kumimoji="1" lang="zh-CN" altLang="en-US" sz="2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487002" y="5627097"/>
            <a:ext cx="283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shíèryuè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十二月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34510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25" y="1693333"/>
            <a:ext cx="2486708" cy="24867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B:MINUTE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分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294190" y="3374572"/>
            <a:ext cx="469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qī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èr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shí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wǔ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fēn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zh-CN" altLang="en-US" sz="2400" dirty="0" smtClean="0"/>
              <a:t>我们七点二十五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见</a:t>
            </a:r>
            <a:endParaRPr kumimoji="1" lang="zh-CN" altLang="en-US" sz="2400" dirty="0"/>
          </a:p>
        </p:txBody>
      </p:sp>
      <p:pic>
        <p:nvPicPr>
          <p:cNvPr id="16" name="图片 15" descr="10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8" y="1897679"/>
            <a:ext cx="2091841" cy="2071582"/>
          </a:xfrm>
          <a:prstGeom prst="rect">
            <a:avLst/>
          </a:prstGeom>
        </p:spPr>
      </p:pic>
      <p:pic>
        <p:nvPicPr>
          <p:cNvPr id="17" name="图片 16" descr="214621fue3b46fpub0eww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4048915"/>
            <a:ext cx="2225524" cy="2284871"/>
          </a:xfrm>
          <a:prstGeom prst="rect">
            <a:avLst/>
          </a:prstGeom>
        </p:spPr>
      </p:pic>
      <p:pic>
        <p:nvPicPr>
          <p:cNvPr id="19" name="图片 18" descr="master_HMI2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8" y="4066552"/>
            <a:ext cx="2283827" cy="228382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833095" y="3743881"/>
            <a:ext cx="249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u="sng" dirty="0" smtClean="0"/>
              <a:t>两点零／</a:t>
            </a:r>
            <a:r>
              <a:rPr kumimoji="1" lang="en-US" altLang="zh-CN" sz="2000" u="sng" dirty="0" smtClean="0"/>
              <a:t>〇</a:t>
            </a:r>
            <a:r>
              <a:rPr kumimoji="1" lang="zh-CN" altLang="en-US" sz="2000" u="sng" dirty="0" smtClean="0"/>
              <a:t>五</a:t>
            </a:r>
            <a:r>
              <a:rPr kumimoji="1" lang="zh-CN" altLang="en-US" sz="2000" dirty="0" smtClean="0"/>
              <a:t>（分）</a:t>
            </a:r>
            <a:endParaRPr kumimoji="1"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070927" y="6457890"/>
            <a:ext cx="249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u="sng" dirty="0" smtClean="0"/>
              <a:t>十点零／</a:t>
            </a:r>
            <a:r>
              <a:rPr kumimoji="1" lang="en-US" altLang="zh-CN" sz="2000" u="sng" dirty="0" smtClean="0"/>
              <a:t>〇</a:t>
            </a:r>
            <a:r>
              <a:rPr kumimoji="1" lang="zh-CN" altLang="en-US" sz="2000" u="sng" dirty="0" smtClean="0"/>
              <a:t>八</a:t>
            </a:r>
            <a:r>
              <a:rPr kumimoji="1" lang="zh-CN" altLang="en-US" sz="2000" dirty="0" smtClean="0"/>
              <a:t>（分）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671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KwATrmT7HLwhGthbyHTp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49" y="4166132"/>
            <a:ext cx="2282982" cy="23722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C:QUARTER 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刻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51428" y="3374572"/>
            <a:ext cx="372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wǔ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yí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/>
              <a:t>kè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zh-CN" altLang="en-US" sz="2400" dirty="0" smtClean="0"/>
              <a:t>我们五点一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见。</a:t>
            </a:r>
            <a:endParaRPr kumimoji="1" lang="zh-CN" altLang="en-US" sz="2400" dirty="0"/>
          </a:p>
        </p:txBody>
      </p:sp>
      <p:pic>
        <p:nvPicPr>
          <p:cNvPr id="13" name="图片 12" descr="1245_17503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5" y="1947656"/>
            <a:ext cx="2116667" cy="2110052"/>
          </a:xfrm>
          <a:prstGeom prst="rect">
            <a:avLst/>
          </a:prstGeom>
        </p:spPr>
      </p:pic>
      <p:pic>
        <p:nvPicPr>
          <p:cNvPr id="14" name="图片 13" descr="下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2" y="1885386"/>
            <a:ext cx="2357141" cy="2214900"/>
          </a:xfrm>
          <a:prstGeom prst="rect">
            <a:avLst/>
          </a:prstGeom>
        </p:spPr>
      </p:pic>
      <p:pic>
        <p:nvPicPr>
          <p:cNvPr id="2" name="图片 1" descr="1-1F524154922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83" y="4124475"/>
            <a:ext cx="2312202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1a4462309f79052b110741f02f3d7ca7bcbd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86" y="4100283"/>
            <a:ext cx="3747511" cy="22618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D:HALF 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半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4003524" cy="203199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91809" y="3374572"/>
            <a:ext cx="4269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shí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èr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bàn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jiàn</a:t>
            </a:r>
            <a:r>
              <a:rPr kumimoji="1" lang="zh-CN" altLang="en-US" sz="2400" dirty="0" smtClean="0"/>
              <a:t>。</a:t>
            </a:r>
            <a:endParaRPr kumimoji="1" lang="it-IT" altLang="zh-CN" sz="2400" dirty="0" smtClean="0"/>
          </a:p>
          <a:p>
            <a:r>
              <a:rPr kumimoji="1" lang="it-IT" altLang="zh-CN" sz="2400" dirty="0"/>
              <a:t> </a:t>
            </a:r>
            <a:r>
              <a:rPr kumimoji="1" lang="it-IT" altLang="zh-CN" sz="2400" dirty="0" smtClean="0"/>
              <a:t>     </a:t>
            </a:r>
            <a:r>
              <a:rPr kumimoji="1" lang="zh-CN" altLang="en-US" sz="2400" dirty="0" smtClean="0"/>
              <a:t>我们十二点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见。</a:t>
            </a:r>
            <a:endParaRPr kumimoji="1" lang="zh-CN" altLang="en-US" sz="2400" dirty="0"/>
          </a:p>
        </p:txBody>
      </p:sp>
      <p:pic>
        <p:nvPicPr>
          <p:cNvPr id="11" name="图片 10" descr="141a07c821bec5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6" y="4184456"/>
            <a:ext cx="2177639" cy="2177639"/>
          </a:xfrm>
          <a:prstGeom prst="rect">
            <a:avLst/>
          </a:prstGeom>
        </p:spPr>
      </p:pic>
      <p:pic>
        <p:nvPicPr>
          <p:cNvPr id="12" name="图片 11" descr="cloc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79" y="1874264"/>
            <a:ext cx="2177641" cy="2177641"/>
          </a:xfrm>
          <a:prstGeom prst="rect">
            <a:avLst/>
          </a:prstGeom>
        </p:spPr>
      </p:pic>
      <p:pic>
        <p:nvPicPr>
          <p:cNvPr id="16" name="图片 15" descr="O3nylOi11LUL162Ijj6Os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41" y="1934741"/>
            <a:ext cx="2108873" cy="21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E:EVENINGTIME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4003524" cy="203199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86190" y="3350382"/>
            <a:ext cx="442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nl-NL" altLang="zh-CN" sz="2400" dirty="0" err="1"/>
              <a:t>wǒ</a:t>
            </a:r>
            <a:r>
              <a:rPr kumimoji="1" lang="nl-NL" altLang="zh-CN" sz="2400" dirty="0"/>
              <a:t> men </a:t>
            </a:r>
            <a:r>
              <a:rPr kumimoji="1" lang="nl-NL" altLang="zh-CN" sz="2400" dirty="0" err="1"/>
              <a:t>wǎn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shàng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qī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diǎn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it-IT" altLang="zh-CN" sz="2400" dirty="0"/>
              <a:t> </a:t>
            </a:r>
            <a:r>
              <a:rPr kumimoji="1" lang="it-IT" altLang="zh-CN" sz="2400" dirty="0" smtClean="0"/>
              <a:t>        </a:t>
            </a:r>
            <a:r>
              <a:rPr kumimoji="1" lang="zh-CN" altLang="en-US" sz="2400" dirty="0" smtClean="0"/>
              <a:t>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晚上</a:t>
            </a:r>
            <a:r>
              <a:rPr kumimoji="1" lang="zh-CN" altLang="en-US" sz="2400" dirty="0" smtClean="0"/>
              <a:t>七点见。</a:t>
            </a:r>
            <a:endParaRPr kumimoji="1" lang="zh-CN" altLang="en-US" sz="2400" dirty="0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22492"/>
              </p:ext>
            </p:extLst>
          </p:nvPr>
        </p:nvGraphicFramePr>
        <p:xfrm>
          <a:off x="5152572" y="2854475"/>
          <a:ext cx="6391020" cy="32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761"/>
                <a:gridCol w="2893919"/>
                <a:gridCol w="2130340"/>
              </a:tblGrid>
              <a:tr h="59749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7:00p.m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晚上七点（钟）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zh-CN" dirty="0" err="1" smtClean="0"/>
                        <a:t>wǎn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shàng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qī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diǎn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zhōng</a:t>
                      </a:r>
                      <a:r>
                        <a:rPr lang="cs-CZ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8:05p.m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9:15p.m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10:30pm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11:45pm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723194" y="5218556"/>
            <a:ext cx="267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563523" y="362490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晚上八点</a:t>
            </a:r>
            <a:r>
              <a:rPr lang="zh-CN" altLang="en-US" sz="2000" dirty="0" smtClean="0"/>
              <a:t>零／</a:t>
            </a:r>
            <a:r>
              <a:rPr lang="en-US" altLang="zh-CN" sz="2000" dirty="0" smtClean="0"/>
              <a:t>〇</a:t>
            </a:r>
            <a:r>
              <a:rPr lang="zh-CN" altLang="en-US" sz="2000" dirty="0" smtClean="0"/>
              <a:t>五</a:t>
            </a:r>
            <a:r>
              <a:rPr lang="zh-CN" altLang="en-US" sz="2000" dirty="0"/>
              <a:t>（分）</a:t>
            </a:r>
          </a:p>
        </p:txBody>
      </p:sp>
      <p:sp>
        <p:nvSpPr>
          <p:cNvPr id="30" name="矩形 29"/>
          <p:cNvSpPr/>
          <p:nvPr/>
        </p:nvSpPr>
        <p:spPr>
          <a:xfrm>
            <a:off x="9388352" y="3468258"/>
            <a:ext cx="212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 err="1"/>
              <a:t>wǎn</a:t>
            </a:r>
            <a:r>
              <a:rPr lang="pt-BR" altLang="zh-CN" dirty="0"/>
              <a:t> </a:t>
            </a:r>
            <a:r>
              <a:rPr lang="pt-BR" altLang="zh-CN" dirty="0" err="1"/>
              <a:t>shàng</a:t>
            </a:r>
            <a:r>
              <a:rPr lang="pt-BR" altLang="zh-CN" dirty="0"/>
              <a:t> </a:t>
            </a:r>
            <a:r>
              <a:rPr lang="pt-BR" altLang="zh-CN" dirty="0" err="1"/>
              <a:t>bā</a:t>
            </a:r>
            <a:r>
              <a:rPr lang="pt-BR" altLang="zh-CN" dirty="0"/>
              <a:t> </a:t>
            </a:r>
            <a:r>
              <a:rPr lang="pt-BR" altLang="zh-CN" dirty="0" err="1"/>
              <a:t>diǎn</a:t>
            </a:r>
            <a:r>
              <a:rPr lang="pt-BR" altLang="zh-CN" dirty="0"/>
              <a:t> </a:t>
            </a:r>
            <a:r>
              <a:rPr lang="pt-BR" altLang="zh-CN" dirty="0" err="1"/>
              <a:t>líng</a:t>
            </a:r>
            <a:r>
              <a:rPr lang="pt-BR" altLang="zh-CN" dirty="0"/>
              <a:t> </a:t>
            </a:r>
            <a:r>
              <a:rPr lang="pt-BR" altLang="zh-CN" dirty="0" err="1"/>
              <a:t>wǔ</a:t>
            </a:r>
            <a:r>
              <a:rPr lang="pt-BR" altLang="zh-CN" dirty="0"/>
              <a:t> </a:t>
            </a:r>
            <a:r>
              <a:rPr lang="pt-BR" altLang="zh-CN" dirty="0" err="1" smtClean="0"/>
              <a:t>fēn</a:t>
            </a:r>
            <a:r>
              <a:rPr lang="pt-BR" altLang="zh-CN" dirty="0" smtClean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557463" y="430189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晚上九点一刻</a:t>
            </a:r>
          </a:p>
          <a:p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6606322" y="497241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晚上十点半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6549947" y="558291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晚上十一点三刻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9436734" y="4084177"/>
            <a:ext cx="21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/>
              <a:t>wǎn</a:t>
            </a:r>
            <a:r>
              <a:rPr lang="it-IT" altLang="zh-CN" dirty="0"/>
              <a:t> </a:t>
            </a:r>
            <a:r>
              <a:rPr lang="it-IT" altLang="zh-CN" dirty="0" err="1"/>
              <a:t>shàng</a:t>
            </a:r>
            <a:r>
              <a:rPr lang="it-IT" altLang="zh-CN" dirty="0"/>
              <a:t> </a:t>
            </a:r>
            <a:r>
              <a:rPr lang="it-IT" altLang="zh-CN" dirty="0" err="1"/>
              <a:t>jiǔ</a:t>
            </a:r>
            <a:r>
              <a:rPr lang="it-IT" altLang="zh-CN" dirty="0"/>
              <a:t> </a:t>
            </a:r>
            <a:r>
              <a:rPr lang="it-IT" altLang="zh-CN" dirty="0" err="1"/>
              <a:t>diǎn</a:t>
            </a:r>
            <a:r>
              <a:rPr lang="it-IT" altLang="zh-CN" dirty="0"/>
              <a:t> </a:t>
            </a:r>
            <a:r>
              <a:rPr lang="it-IT" altLang="zh-CN" dirty="0" err="1" smtClean="0"/>
              <a:t>yí</a:t>
            </a:r>
            <a:r>
              <a:rPr lang="it-IT" altLang="zh-CN" dirty="0" smtClean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9428303" y="4815177"/>
            <a:ext cx="209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zh-CN" dirty="0" err="1"/>
              <a:t>wǎn</a:t>
            </a:r>
            <a:r>
              <a:rPr lang="cs-CZ" altLang="zh-CN" dirty="0"/>
              <a:t> </a:t>
            </a:r>
            <a:r>
              <a:rPr lang="cs-CZ" altLang="zh-CN" dirty="0" err="1"/>
              <a:t>shàng</a:t>
            </a:r>
            <a:r>
              <a:rPr lang="cs-CZ" altLang="zh-CN" dirty="0"/>
              <a:t> </a:t>
            </a:r>
            <a:r>
              <a:rPr lang="cs-CZ" altLang="zh-CN" dirty="0" err="1"/>
              <a:t>shí</a:t>
            </a:r>
            <a:r>
              <a:rPr lang="cs-CZ" altLang="zh-CN" dirty="0"/>
              <a:t> </a:t>
            </a:r>
            <a:r>
              <a:rPr lang="cs-CZ" altLang="zh-CN" dirty="0" err="1"/>
              <a:t>diǎn</a:t>
            </a:r>
            <a:r>
              <a:rPr lang="cs-CZ" altLang="zh-CN" dirty="0"/>
              <a:t> </a:t>
            </a:r>
            <a:r>
              <a:rPr lang="cs-CZ" altLang="zh-CN" dirty="0" err="1"/>
              <a:t>bàn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9464588" y="5464022"/>
            <a:ext cx="194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/>
              <a:t>wǎn</a:t>
            </a:r>
            <a:r>
              <a:rPr lang="it-IT" altLang="zh-CN" dirty="0"/>
              <a:t> </a:t>
            </a:r>
            <a:r>
              <a:rPr lang="it-IT" altLang="zh-CN" dirty="0" err="1"/>
              <a:t>shàng</a:t>
            </a:r>
            <a:r>
              <a:rPr lang="it-IT" altLang="zh-CN" dirty="0"/>
              <a:t> </a:t>
            </a:r>
            <a:r>
              <a:rPr lang="it-IT" altLang="zh-CN" dirty="0" err="1"/>
              <a:t>shí</a:t>
            </a:r>
            <a:r>
              <a:rPr lang="it-IT" altLang="zh-CN" dirty="0"/>
              <a:t> </a:t>
            </a:r>
            <a:r>
              <a:rPr lang="it-IT" altLang="zh-CN" dirty="0" err="1"/>
              <a:t>yī</a:t>
            </a:r>
            <a:r>
              <a:rPr lang="it-IT" altLang="zh-CN" dirty="0"/>
              <a:t> </a:t>
            </a:r>
            <a:r>
              <a:rPr lang="it-IT" altLang="zh-CN" dirty="0" err="1"/>
              <a:t>diǎn</a:t>
            </a:r>
            <a:r>
              <a:rPr lang="it-IT" altLang="zh-CN" dirty="0"/>
              <a:t> </a:t>
            </a:r>
            <a:r>
              <a:rPr lang="it-IT" altLang="zh-CN" dirty="0" err="1"/>
              <a:t>sān</a:t>
            </a:r>
            <a:r>
              <a:rPr lang="it-IT" altLang="zh-CN" dirty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16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6307" y="647113"/>
            <a:ext cx="10739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6600"/>
                </a:solidFill>
              </a:rPr>
              <a:t>The sentence structure of </a:t>
            </a:r>
            <a:r>
              <a:rPr kumimoji="1" lang="zh-CN" altLang="en-US" sz="2800" dirty="0">
                <a:solidFill>
                  <a:srgbClr val="FF6600"/>
                </a:solidFill>
              </a:rPr>
              <a:t>我请你吃饭（</a:t>
            </a:r>
            <a:r>
              <a:rPr kumimoji="1" lang="en-US" altLang="zh-CN" sz="2800" dirty="0" err="1">
                <a:solidFill>
                  <a:srgbClr val="FF6600"/>
                </a:solidFill>
              </a:rPr>
              <a:t>W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ŏ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qĭng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nĭ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chī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 </a:t>
            </a:r>
            <a:r>
              <a:rPr kumimoji="1" lang="en-US" altLang="zh-CN" sz="2800" dirty="0" err="1">
                <a:solidFill>
                  <a:srgbClr val="FF6600"/>
                </a:solidFill>
                <a:ea typeface="Lucida Grande"/>
                <a:cs typeface="Lucida Grande"/>
              </a:rPr>
              <a:t>fàn</a:t>
            </a:r>
            <a:r>
              <a:rPr kumimoji="1" lang="zh-CN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，</a:t>
            </a:r>
            <a:r>
              <a:rPr kumimoji="1" lang="en-US" altLang="zh-CN" sz="2800" dirty="0">
                <a:solidFill>
                  <a:srgbClr val="FF6600"/>
                </a:solidFill>
                <a:ea typeface="Lucida Grande"/>
                <a:cs typeface="Lucida Grande"/>
              </a:rPr>
              <a:t>I will treat you to dinner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）</a:t>
            </a:r>
            <a:r>
              <a:rPr kumimoji="1" lang="zh-CN" altLang="en-US" sz="2000" dirty="0" smtClean="0"/>
              <a:t>你（</a:t>
            </a:r>
            <a:r>
              <a:rPr kumimoji="1" lang="en-US" altLang="zh-CN" sz="2000" dirty="0" err="1" smtClean="0">
                <a:ea typeface="Lucida Grande"/>
                <a:cs typeface="Lucida Grande"/>
              </a:rPr>
              <a:t>nĭ</a:t>
            </a:r>
            <a:r>
              <a:rPr kumimoji="1" lang="en-US" altLang="zh-CN" sz="2000" dirty="0" err="1">
                <a:ea typeface="Lucida Grande"/>
                <a:cs typeface="Lucida Grande"/>
              </a:rPr>
              <a:t>,</a:t>
            </a:r>
            <a:r>
              <a:rPr kumimoji="1" lang="en-US" altLang="zh-CN" sz="2000" dirty="0" err="1" smtClean="0">
                <a:ea typeface="Lucida Grande"/>
                <a:cs typeface="Lucida Grande"/>
              </a:rPr>
              <a:t>you</a:t>
            </a:r>
            <a:r>
              <a:rPr kumimoji="1" lang="en-US" altLang="zh-CN" sz="2000" dirty="0" smtClean="0">
                <a:ea typeface="Lucida Grande"/>
                <a:cs typeface="Lucida Grande"/>
              </a:rPr>
              <a:t> 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is the object of the verb </a:t>
            </a:r>
            <a:r>
              <a:rPr kumimoji="1" lang="zh-CN" altLang="en-US" sz="2000" dirty="0" smtClean="0"/>
              <a:t>请（</a:t>
            </a:r>
            <a:r>
              <a:rPr kumimoji="1" lang="en-US" altLang="zh-CN" sz="2000" dirty="0" err="1" smtClean="0"/>
              <a:t>q</a:t>
            </a:r>
            <a:r>
              <a:rPr kumimoji="1" lang="en-US" altLang="zh-CN" sz="2000" dirty="0" err="1" smtClean="0">
                <a:ea typeface="Lucida Grande"/>
                <a:cs typeface="Lucida Grande"/>
              </a:rPr>
              <a:t>ĭng</a:t>
            </a:r>
            <a:r>
              <a:rPr kumimoji="1" lang="en-US" altLang="zh-CN" sz="2000" dirty="0" smtClean="0">
                <a:ea typeface="Lucida Grande"/>
                <a:cs typeface="Lucida Grande"/>
              </a:rPr>
              <a:t>, to treat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as well as the the subject of the second verb </a:t>
            </a:r>
            <a:r>
              <a:rPr kumimoji="1" lang="zh-CN" altLang="en-US" sz="2000" dirty="0" smtClean="0"/>
              <a:t>吃（</a:t>
            </a:r>
            <a:r>
              <a:rPr kumimoji="1" lang="en-US" altLang="zh-CN" sz="2000" dirty="0" err="1" smtClean="0">
                <a:ea typeface="Lucida Grande"/>
                <a:cs typeface="Lucida Grande"/>
              </a:rPr>
              <a:t>chī</a:t>
            </a:r>
            <a:r>
              <a:rPr kumimoji="1" lang="en-US" altLang="zh-CN" sz="2000" dirty="0" smtClean="0">
                <a:ea typeface="Lucida Grande"/>
                <a:cs typeface="Lucida Grande"/>
              </a:rPr>
              <a:t>, to eat</a:t>
            </a:r>
            <a:r>
              <a:rPr kumimoji="1" lang="zh-CN" altLang="en-US" sz="2000" dirty="0" smtClean="0"/>
              <a:t>）</a:t>
            </a:r>
            <a:endParaRPr kumimoji="1" lang="en-US" altLang="zh-CN" sz="2800" dirty="0"/>
          </a:p>
          <a:p>
            <a:endParaRPr kumimoji="1" lang="en-US" altLang="zh-CN" sz="2800" b="1" dirty="0" smtClean="0">
              <a:solidFill>
                <a:srgbClr val="FF66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9525" y="1935238"/>
            <a:ext cx="387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6600"/>
                </a:solidFill>
              </a:rPr>
              <a:t>        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 err="1" smtClean="0"/>
              <a:t>W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ŏ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qĭng</a:t>
            </a:r>
            <a:r>
              <a:rPr kumimoji="1" lang="en-US" altLang="zh-CN" sz="2400" dirty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nĭ</a:t>
            </a:r>
            <a:r>
              <a:rPr kumimoji="1" lang="en-US" altLang="zh-CN" sz="2400" dirty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chī</a:t>
            </a:r>
            <a:r>
              <a:rPr kumimoji="1" lang="en-US" altLang="zh-CN" sz="2400" dirty="0">
                <a:ea typeface="Lucida Grande"/>
                <a:cs typeface="Lucida Grande"/>
              </a:rPr>
              <a:t> </a:t>
            </a:r>
            <a:r>
              <a:rPr kumimoji="1" lang="en-US" altLang="zh-CN" sz="2400" dirty="0" err="1">
                <a:ea typeface="Lucida Grande"/>
                <a:cs typeface="Lucida Grande"/>
              </a:rPr>
              <a:t>fàn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Example:   </a:t>
            </a:r>
            <a:r>
              <a:rPr kumimoji="1" lang="zh-CN" altLang="en-US" sz="2400" dirty="0" smtClean="0"/>
              <a:t>我请你吃饭。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08236" y="422336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/>
              <a:t>今天晚上</a:t>
            </a:r>
            <a:endParaRPr kumimoji="1" lang="zh-CN" altLang="en-US" sz="3600" dirty="0"/>
          </a:p>
        </p:txBody>
      </p:sp>
      <p:pic>
        <p:nvPicPr>
          <p:cNvPr id="8" name="图片 7" descr="896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91" y="3301096"/>
            <a:ext cx="1787255" cy="1960645"/>
          </a:xfrm>
          <a:prstGeom prst="rect">
            <a:avLst/>
          </a:prstGeom>
        </p:spPr>
      </p:pic>
      <p:pic>
        <p:nvPicPr>
          <p:cNvPr id="10" name="图片 9" descr="152438842404355b42ee1f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182" y="3433087"/>
            <a:ext cx="2576366" cy="18959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00126" y="5854539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u="sng" dirty="0" smtClean="0"/>
              <a:t>今天晚上李先生请王朋吃中国菜</a:t>
            </a:r>
            <a:endParaRPr kumimoji="1" lang="zh-CN" altLang="en-US" sz="2800" u="sng" dirty="0"/>
          </a:p>
        </p:txBody>
      </p:sp>
      <p:sp>
        <p:nvSpPr>
          <p:cNvPr id="12" name="文本框 11"/>
          <p:cNvSpPr txBox="1"/>
          <p:nvPr/>
        </p:nvSpPr>
        <p:spPr>
          <a:xfrm>
            <a:off x="4486159" y="5936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u="sng" dirty="0" smtClean="0"/>
              <a:t>  </a:t>
            </a:r>
            <a:endParaRPr kumimoji="1" lang="zh-CN" altLang="en-US" b="1" u="sng" dirty="0"/>
          </a:p>
        </p:txBody>
      </p:sp>
      <p:sp>
        <p:nvSpPr>
          <p:cNvPr id="2" name="矩形 1"/>
          <p:cNvSpPr/>
          <p:nvPr/>
        </p:nvSpPr>
        <p:spPr>
          <a:xfrm>
            <a:off x="-110976" y="3589545"/>
            <a:ext cx="2507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sz="2400" dirty="0" err="1" smtClean="0"/>
              <a:t>jīntiān</a:t>
            </a:r>
            <a:r>
              <a:rPr lang="nl-NL" altLang="zh-CN" sz="2400" dirty="0" smtClean="0"/>
              <a:t> </a:t>
            </a:r>
            <a:r>
              <a:rPr lang="nl-NL" altLang="zh-CN" sz="2400" dirty="0" err="1" smtClean="0"/>
              <a:t>wǎnshàng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343180" y="5451223"/>
            <a:ext cx="674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 smtClean="0"/>
              <a:t>jīntiān</a:t>
            </a:r>
            <a:r>
              <a:rPr lang="pt-BR" altLang="zh-CN" dirty="0" smtClean="0"/>
              <a:t> </a:t>
            </a:r>
            <a:r>
              <a:rPr lang="pt-BR" altLang="zh-CN" dirty="0" err="1" smtClean="0"/>
              <a:t>wǎnshàng</a:t>
            </a:r>
            <a:r>
              <a:rPr lang="pt-BR" altLang="zh-CN" dirty="0" smtClean="0"/>
              <a:t> </a:t>
            </a:r>
            <a:r>
              <a:rPr lang="en-US" altLang="zh-CN" dirty="0" smtClean="0"/>
              <a:t>L</a:t>
            </a:r>
            <a:r>
              <a:rPr lang="pt-BR" altLang="zh-CN" dirty="0" err="1" smtClean="0"/>
              <a:t>ǐ</a:t>
            </a:r>
            <a:r>
              <a:rPr lang="pt-BR" altLang="zh-CN" dirty="0" smtClean="0"/>
              <a:t> </a:t>
            </a:r>
            <a:r>
              <a:rPr lang="pt-BR" altLang="zh-CN" dirty="0" err="1" smtClean="0"/>
              <a:t>xiānshēng</a:t>
            </a:r>
            <a:r>
              <a:rPr lang="pt-BR" altLang="zh-CN" dirty="0" smtClean="0"/>
              <a:t> </a:t>
            </a:r>
            <a:r>
              <a:rPr lang="pt-BR" altLang="zh-CN" dirty="0" err="1"/>
              <a:t>qǐng</a:t>
            </a:r>
            <a:r>
              <a:rPr lang="pt-BR" altLang="zh-CN" dirty="0"/>
              <a:t> </a:t>
            </a:r>
            <a:r>
              <a:rPr lang="en-US" altLang="zh-CN" dirty="0" smtClean="0"/>
              <a:t>W</a:t>
            </a:r>
            <a:r>
              <a:rPr lang="cs-CZ" altLang="zh-CN" dirty="0" err="1" smtClean="0"/>
              <a:t>ángpéng</a:t>
            </a:r>
            <a:r>
              <a:rPr lang="cs-CZ" altLang="zh-CN" dirty="0" smtClean="0"/>
              <a:t> </a:t>
            </a:r>
            <a:r>
              <a:rPr lang="pt-BR" altLang="zh-CN" dirty="0" err="1" smtClean="0"/>
              <a:t>chī</a:t>
            </a:r>
            <a:r>
              <a:rPr lang="pt-BR" altLang="zh-CN" dirty="0" smtClean="0"/>
              <a:t> </a:t>
            </a:r>
            <a:r>
              <a:rPr lang="en-US" altLang="zh-CN" dirty="0" smtClean="0"/>
              <a:t>Z</a:t>
            </a:r>
            <a:r>
              <a:rPr lang="pt-BR" altLang="zh-CN" dirty="0" err="1" smtClean="0"/>
              <a:t>hōngguó</a:t>
            </a:r>
            <a:r>
              <a:rPr lang="pt-BR" altLang="zh-CN" dirty="0" smtClean="0"/>
              <a:t> </a:t>
            </a:r>
            <a:r>
              <a:rPr lang="pt-BR" altLang="zh-CN" dirty="0" err="1"/>
              <a:t>cài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282730" y="4021383"/>
            <a:ext cx="71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请</a:t>
            </a:r>
            <a:endParaRPr kumimoji="1" lang="zh-CN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7557337" y="3540230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chī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7577560" y="40210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dirty="0"/>
              <a:t>吃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4145473" y="3490913"/>
            <a:ext cx="86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qǐng</a:t>
            </a:r>
            <a:endParaRPr lang="zh-CN" altLang="en-US" sz="2800" dirty="0"/>
          </a:p>
        </p:txBody>
      </p:sp>
      <p:pic>
        <p:nvPicPr>
          <p:cNvPr id="17" name="图片 16" descr="15685375171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95" y="2847995"/>
            <a:ext cx="1690110" cy="25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06789" y="425699"/>
            <a:ext cx="3232924" cy="4270458"/>
            <a:chOff x="3243660" y="347599"/>
            <a:chExt cx="6100460" cy="6043699"/>
          </a:xfrm>
        </p:grpSpPr>
        <p:sp>
          <p:nvSpPr>
            <p:cNvPr id="8" name="椭圆 1338">
              <a:extLst>
                <a:ext uri="{FF2B5EF4-FFF2-40B4-BE49-F238E27FC236}">
                  <a16:creationId xmlns="" xmlns:a16="http://schemas.microsoft.com/office/drawing/2014/main" id="{AA80EAD7-B0D9-496B-BD7B-6BDA8EC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9" name="椭圆 1339">
              <a:extLst>
                <a:ext uri="{FF2B5EF4-FFF2-40B4-BE49-F238E27FC236}">
                  <a16:creationId xmlns="" xmlns:a16="http://schemas.microsoft.com/office/drawing/2014/main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345" y="573111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0" name="椭圆 1339">
              <a:extLst>
                <a:ext uri="{FF2B5EF4-FFF2-40B4-BE49-F238E27FC236}">
                  <a16:creationId xmlns="" xmlns:a16="http://schemas.microsoft.com/office/drawing/2014/main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720" y="347599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  <p:sp>
          <p:nvSpPr>
            <p:cNvPr id="11" name="椭圆 1339">
              <a:extLst>
                <a:ext uri="{FF2B5EF4-FFF2-40B4-BE49-F238E27FC236}">
                  <a16:creationId xmlns="" xmlns:a16="http://schemas.microsoft.com/office/drawing/2014/main" id="{195C4C53-94A1-4F7C-B7A8-68C5918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660" y="519187"/>
              <a:ext cx="5819775" cy="5818187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DFBE9"/>
                </a:solidFill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1073" y="2367872"/>
            <a:ext cx="18774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míng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tiān</a:t>
            </a:r>
            <a:r>
              <a:rPr kumimoji="1" lang="en-US" altLang="zh-CN" dirty="0"/>
              <a:t> </a:t>
            </a:r>
          </a:p>
          <a:p>
            <a:r>
              <a:rPr kumimoji="1" lang="zh-CN" altLang="en-US" sz="2800" dirty="0" smtClean="0"/>
              <a:t>明天</a:t>
            </a:r>
            <a:endParaRPr kumimoji="1" lang="zh-CN" altLang="en-US" sz="2800" dirty="0"/>
          </a:p>
        </p:txBody>
      </p:sp>
      <p:pic>
        <p:nvPicPr>
          <p:cNvPr id="17" name="图片 16" descr="15685375171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80" y="846494"/>
            <a:ext cx="2056129" cy="3140270"/>
          </a:xfrm>
          <a:prstGeom prst="rect">
            <a:avLst/>
          </a:prstGeom>
        </p:spPr>
      </p:pic>
      <p:pic>
        <p:nvPicPr>
          <p:cNvPr id="18" name="图片 17" descr="15685364736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24" y="1178108"/>
            <a:ext cx="2350561" cy="29328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726406" y="4101050"/>
            <a:ext cx="2159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měi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guó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cài</a:t>
            </a:r>
            <a:r>
              <a:rPr kumimoji="1" lang="en-US" altLang="zh-CN" dirty="0"/>
              <a:t> </a:t>
            </a:r>
          </a:p>
          <a:p>
            <a:r>
              <a:rPr kumimoji="1" lang="zh-CN" altLang="en-US" sz="2800" dirty="0" smtClean="0"/>
              <a:t>美国菜</a:t>
            </a:r>
            <a:endParaRPr kumimoji="1"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615605" y="4101050"/>
            <a:ext cx="2250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wáng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péng</a:t>
            </a:r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r>
              <a:rPr kumimoji="1" lang="zh-CN" altLang="en-US" sz="2800" dirty="0" smtClean="0"/>
              <a:t>王朋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653458" y="4184891"/>
            <a:ext cx="2250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lǐ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yǒu</a:t>
            </a:r>
            <a:r>
              <a:rPr kumimoji="1" lang="en-US" altLang="zh-CN" dirty="0"/>
              <a:t> </a:t>
            </a:r>
          </a:p>
          <a:p>
            <a:r>
              <a:rPr kumimoji="1" lang="zh-CN" altLang="en-US" sz="2800" dirty="0" smtClean="0"/>
              <a:t>李友</a:t>
            </a:r>
            <a:endParaRPr kumimoji="1" lang="zh-CN" altLang="en-US" sz="2800" dirty="0"/>
          </a:p>
        </p:txBody>
      </p:sp>
      <p:pic>
        <p:nvPicPr>
          <p:cNvPr id="22" name="图片 21" descr="下载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21" y="2237816"/>
            <a:ext cx="2482162" cy="165176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96047" y="5459422"/>
            <a:ext cx="718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明天王朋请李友吃</a:t>
            </a:r>
            <a:r>
              <a:rPr kumimoji="1" lang="zh-CN" altLang="en-US" sz="2800" dirty="0" smtClean="0"/>
              <a:t>美国菜。</a:t>
            </a:r>
            <a:endParaRPr kumimoji="1" lang="zh-CN" altLang="en-US" sz="2800" dirty="0"/>
          </a:p>
        </p:txBody>
      </p:sp>
      <p:sp>
        <p:nvSpPr>
          <p:cNvPr id="24" name="文本框 23"/>
          <p:cNvSpPr txBox="1"/>
          <p:nvPr/>
        </p:nvSpPr>
        <p:spPr>
          <a:xfrm>
            <a:off x="3286047" y="5746228"/>
            <a:ext cx="6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u="sng" dirty="0" smtClean="0"/>
              <a:t>        </a:t>
            </a:r>
            <a:r>
              <a:rPr kumimoji="1" lang="en-US" altLang="zh-CN" u="sng" dirty="0"/>
              <a:t> </a:t>
            </a:r>
            <a:r>
              <a:rPr kumimoji="1" lang="en-US" altLang="zh-CN" u="sng" dirty="0" smtClean="0"/>
              <a:t>                                                                                   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。</a:t>
            </a:r>
            <a:r>
              <a:rPr kumimoji="1" lang="en-US" altLang="zh-CN" dirty="0" smtClean="0"/>
              <a:t>  </a:t>
            </a:r>
            <a:r>
              <a:rPr kumimoji="1" lang="en-US" altLang="zh-CN" u="sng" dirty="0" smtClean="0"/>
              <a:t>  </a:t>
            </a:r>
            <a:endParaRPr kumimoji="1" lang="zh-CN" altLang="en-US" u="sng" dirty="0"/>
          </a:p>
        </p:txBody>
      </p:sp>
      <p:sp>
        <p:nvSpPr>
          <p:cNvPr id="2" name="矩形 1"/>
          <p:cNvSpPr/>
          <p:nvPr/>
        </p:nvSpPr>
        <p:spPr>
          <a:xfrm>
            <a:off x="3511363" y="5093682"/>
            <a:ext cx="6644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M</a:t>
            </a:r>
            <a:r>
              <a:rPr lang="cs-CZ" altLang="zh-CN" sz="2400" dirty="0" err="1" smtClean="0"/>
              <a:t>íng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tiān</a:t>
            </a:r>
            <a:r>
              <a:rPr lang="cs-CZ" altLang="zh-CN" sz="2400" dirty="0"/>
              <a:t> </a:t>
            </a:r>
            <a:r>
              <a:rPr lang="en-US" altLang="zh-CN" sz="2400" dirty="0" smtClean="0"/>
              <a:t>W</a:t>
            </a:r>
            <a:r>
              <a:rPr lang="cs-CZ" altLang="zh-CN" sz="2400" dirty="0" err="1" smtClean="0"/>
              <a:t>ángpéng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qǐng</a:t>
            </a:r>
            <a:r>
              <a:rPr lang="cs-CZ" altLang="zh-CN" sz="2400" dirty="0"/>
              <a:t> </a:t>
            </a:r>
            <a:r>
              <a:rPr lang="en-US" altLang="zh-CN" sz="2400" dirty="0" smtClean="0"/>
              <a:t>L</a:t>
            </a:r>
            <a:r>
              <a:rPr lang="cs-CZ" altLang="zh-CN" sz="2400" dirty="0" err="1" smtClean="0"/>
              <a:t>ǐyǒu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chī</a:t>
            </a:r>
            <a:r>
              <a:rPr lang="cs-CZ" altLang="zh-CN" sz="2400" dirty="0"/>
              <a:t> </a:t>
            </a:r>
            <a:r>
              <a:rPr lang="en-US" altLang="zh-CN" sz="2400" dirty="0" smtClean="0"/>
              <a:t>M</a:t>
            </a:r>
            <a:r>
              <a:rPr lang="cs-CZ" altLang="zh-CN" sz="2400" dirty="0" err="1" smtClean="0"/>
              <a:t>ěiguó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cà</a:t>
            </a:r>
            <a:r>
              <a:rPr lang="en-US" altLang="zh-CN" sz="2400" dirty="0" err="1" smtClean="0"/>
              <a:t>i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583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2286" y="664931"/>
            <a:ext cx="10089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6600"/>
                </a:solidFill>
              </a:rPr>
              <a:t>Alternative Questions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：</a:t>
            </a:r>
            <a:endParaRPr kumimoji="1" lang="en-US" altLang="zh-CN" sz="2400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 structure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（是）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…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还是（</a:t>
            </a:r>
            <a:r>
              <a:rPr kumimoji="1" lang="en-US" altLang="zh-CN" sz="2400" dirty="0" err="1" smtClean="0">
                <a:solidFill>
                  <a:srgbClr val="FF6600"/>
                </a:solidFill>
              </a:rPr>
              <a:t>shì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…</a:t>
            </a:r>
            <a:r>
              <a:rPr kumimoji="1" lang="en-US" altLang="zh-CN" sz="2400" dirty="0" err="1" smtClean="0">
                <a:solidFill>
                  <a:srgbClr val="FF6600"/>
                </a:solidFill>
              </a:rPr>
              <a:t>háishì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, …or…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）</a:t>
            </a:r>
            <a:r>
              <a:rPr kumimoji="1" lang="en-US" altLang="zh-CN" sz="2400" dirty="0" smtClean="0"/>
              <a:t>is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used to form an alternative question. If there is another verb used in the predicate, the first </a:t>
            </a:r>
            <a:r>
              <a:rPr kumimoji="1" lang="zh-CN" altLang="en-US" sz="2400" dirty="0" smtClean="0"/>
              <a:t>是</a:t>
            </a:r>
            <a:r>
              <a:rPr kumimoji="1" lang="en-US" altLang="zh-CN" sz="2400" dirty="0" smtClean="0"/>
              <a:t> often can be omitted.</a:t>
            </a:r>
          </a:p>
        </p:txBody>
      </p:sp>
      <p:sp>
        <p:nvSpPr>
          <p:cNvPr id="5" name="矩形 4"/>
          <p:cNvSpPr/>
          <p:nvPr/>
        </p:nvSpPr>
        <p:spPr>
          <a:xfrm>
            <a:off x="779145" y="2387873"/>
            <a:ext cx="1163788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Example</a:t>
            </a:r>
            <a:r>
              <a:rPr kumimoji="1" lang="zh-CN" altLang="en-US" sz="2400" dirty="0"/>
              <a:t>：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 err="1"/>
              <a:t>zhōng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/>
              <a:t>1</a:t>
            </a:r>
            <a:r>
              <a:rPr kumimoji="1" lang="en-US" altLang="zh-CN" sz="2400" dirty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</a:t>
            </a:r>
            <a:r>
              <a:rPr kumimoji="1" lang="zh-CN" altLang="en-US" sz="2400" dirty="0" smtClean="0"/>
              <a:t>中国人，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</p:txBody>
      </p:sp>
      <p:pic>
        <p:nvPicPr>
          <p:cNvPr id="6" name="图片 5" descr="1200px-Flag_of_the_People's_Republic_of_Chin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10" y="2804062"/>
            <a:ext cx="1699524" cy="1133017"/>
          </a:xfrm>
          <a:prstGeom prst="rect">
            <a:avLst/>
          </a:prstGeom>
        </p:spPr>
      </p:pic>
      <p:pic>
        <p:nvPicPr>
          <p:cNvPr id="7" name="图片 6" descr="25611338-usa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44" y="2811009"/>
            <a:ext cx="1731850" cy="11741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8916" y="420468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 err="1" smtClean="0"/>
              <a:t>zhōng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 smtClean="0"/>
              <a:t>2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 ?</a:t>
            </a:r>
            <a:endParaRPr kumimoji="1" lang="en-US" altLang="zh-CN" sz="2400" dirty="0"/>
          </a:p>
        </p:txBody>
      </p:sp>
      <p:pic>
        <p:nvPicPr>
          <p:cNvPr id="9" name="图片 8" descr="25611338-usa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00" y="4134663"/>
            <a:ext cx="1826063" cy="1238009"/>
          </a:xfrm>
          <a:prstGeom prst="rect">
            <a:avLst/>
          </a:prstGeom>
        </p:spPr>
      </p:pic>
      <p:pic>
        <p:nvPicPr>
          <p:cNvPr id="10" name="图片 9" descr="7-14041422114939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94" y="4043512"/>
            <a:ext cx="1800284" cy="13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8239" y="764898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err="1" smtClean="0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jiě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 </a:t>
            </a:r>
            <a:endParaRPr kumimoji="1" lang="en-US" altLang="zh-CN" sz="2400" dirty="0"/>
          </a:p>
          <a:p>
            <a:r>
              <a:rPr kumimoji="1" lang="zh-CN" altLang="zh-CN" sz="2400" dirty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你姐姐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</a:t>
            </a:r>
            <a:endParaRPr kumimoji="1" lang="en-US" altLang="zh-CN" sz="2400" dirty="0"/>
          </a:p>
        </p:txBody>
      </p:sp>
      <p:pic>
        <p:nvPicPr>
          <p:cNvPr id="2" name="图片 1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41" y="577549"/>
            <a:ext cx="1891424" cy="1641669"/>
          </a:xfrm>
          <a:prstGeom prst="rect">
            <a:avLst/>
          </a:prstGeom>
        </p:spPr>
      </p:pic>
      <p:pic>
        <p:nvPicPr>
          <p:cNvPr id="3" name="图片 2" descr="Fotolia_80263284_Subscription_L-600x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5" y="600181"/>
            <a:ext cx="2354580" cy="15697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5001" y="253239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zhōngguóré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 smtClean="0"/>
              <a:t>4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</a:t>
            </a:r>
            <a:endParaRPr kumimoji="1" lang="en-US" altLang="zh-CN" sz="2400" dirty="0"/>
          </a:p>
        </p:txBody>
      </p:sp>
      <p:pic>
        <p:nvPicPr>
          <p:cNvPr id="13" name="图片 12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49" y="2271072"/>
            <a:ext cx="1932713" cy="1698153"/>
          </a:xfrm>
          <a:prstGeom prst="rect">
            <a:avLst/>
          </a:prstGeom>
        </p:spPr>
      </p:pic>
      <p:pic>
        <p:nvPicPr>
          <p:cNvPr id="14" name="图片 13" descr="下载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4" y="2391823"/>
            <a:ext cx="2315896" cy="154112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39072" y="4299893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 </a:t>
            </a:r>
            <a:endParaRPr kumimoji="1" lang="en-US" altLang="zh-CN" sz="2400" dirty="0"/>
          </a:p>
          <a:p>
            <a:r>
              <a:rPr kumimoji="1" lang="zh-CN" altLang="zh-CN" sz="2400" dirty="0"/>
              <a:t>5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endParaRPr kumimoji="1" lang="en-US" altLang="zh-CN" sz="2400" dirty="0"/>
          </a:p>
        </p:txBody>
      </p:sp>
      <p:pic>
        <p:nvPicPr>
          <p:cNvPr id="17" name="图片 16" descr="下载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45" y="4122261"/>
            <a:ext cx="2101147" cy="1398218"/>
          </a:xfrm>
          <a:prstGeom prst="rect">
            <a:avLst/>
          </a:prstGeom>
        </p:spPr>
      </p:pic>
      <p:pic>
        <p:nvPicPr>
          <p:cNvPr id="18" name="图片 17" descr="152438842404355b42ee1f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16" y="4080896"/>
            <a:ext cx="2054977" cy="13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8239" y="764898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err="1" smtClean="0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māma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 </a:t>
            </a:r>
            <a:endParaRPr kumimoji="1" lang="en-US" altLang="zh-CN" sz="2400" dirty="0"/>
          </a:p>
          <a:p>
            <a:r>
              <a:rPr kumimoji="1" lang="zh-CN" altLang="zh-CN" sz="2400" dirty="0"/>
              <a:t>7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你妈妈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</a:t>
            </a:r>
            <a:endParaRPr kumimoji="1" lang="en-US" altLang="zh-CN" sz="2400" dirty="0"/>
          </a:p>
        </p:txBody>
      </p:sp>
      <p:pic>
        <p:nvPicPr>
          <p:cNvPr id="3" name="图片 2" descr="Fotolia_80263284_Subscription_L-600x4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80" y="573161"/>
            <a:ext cx="2354580" cy="15697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5001" y="253239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bàba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zhōngguóré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zh-CN" sz="2400" dirty="0"/>
              <a:t>8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你爸爸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</a:t>
            </a:r>
            <a:endParaRPr kumimoji="1" lang="en-US" altLang="zh-CN" sz="2400" dirty="0"/>
          </a:p>
        </p:txBody>
      </p:sp>
      <p:sp>
        <p:nvSpPr>
          <p:cNvPr id="15" name="矩形 14"/>
          <p:cNvSpPr/>
          <p:nvPr/>
        </p:nvSpPr>
        <p:spPr>
          <a:xfrm>
            <a:off x="739072" y="4299893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xǐhuān</a:t>
            </a:r>
            <a:r>
              <a:rPr kumimoji="1" lang="en-US" altLang="zh-CN" sz="2400" dirty="0" smtClean="0"/>
              <a:t>       </a:t>
            </a:r>
            <a:endParaRPr kumimoji="1" lang="en-US" altLang="zh-CN" sz="2400" dirty="0"/>
          </a:p>
          <a:p>
            <a:r>
              <a:rPr kumimoji="1" lang="zh-CN" altLang="zh-CN" sz="2400" dirty="0"/>
              <a:t>9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你喜欢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/>
              <a:t>   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endParaRPr kumimoji="1" lang="en-US" altLang="zh-CN" sz="2400" dirty="0"/>
          </a:p>
        </p:txBody>
      </p:sp>
      <p:pic>
        <p:nvPicPr>
          <p:cNvPr id="16" name="图片 15" descr="3aacfb3063814e5bb095c0d11ef985bb_h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97" y="634970"/>
            <a:ext cx="2313248" cy="1445566"/>
          </a:xfrm>
          <a:prstGeom prst="rect">
            <a:avLst/>
          </a:prstGeom>
        </p:spPr>
      </p:pic>
      <p:pic>
        <p:nvPicPr>
          <p:cNvPr id="19" name="图片 18" descr="English-teach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6" y="2157194"/>
            <a:ext cx="2403927" cy="1603420"/>
          </a:xfrm>
          <a:prstGeom prst="rect">
            <a:avLst/>
          </a:prstGeom>
        </p:spPr>
      </p:pic>
      <p:pic>
        <p:nvPicPr>
          <p:cNvPr id="20" name="图片 19" descr="Fotolia_80263284_Subscription_L-600x4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8" y="2211658"/>
            <a:ext cx="2354580" cy="1569720"/>
          </a:xfrm>
          <a:prstGeom prst="rect">
            <a:avLst/>
          </a:prstGeom>
        </p:spPr>
      </p:pic>
      <p:pic>
        <p:nvPicPr>
          <p:cNvPr id="4" name="图片 3" descr="下载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60" y="4188091"/>
            <a:ext cx="2255561" cy="1887306"/>
          </a:xfrm>
          <a:prstGeom prst="rect">
            <a:avLst/>
          </a:prstGeom>
        </p:spPr>
      </p:pic>
      <p:pic>
        <p:nvPicPr>
          <p:cNvPr id="5" name="图片 4" descr="下载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63" y="4101910"/>
            <a:ext cx="2141016" cy="21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893635" y="616444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9764" y="1097280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：你的生日是几月几号？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，你呢？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7" name="圆角矩形标注 6"/>
          <p:cNvSpPr/>
          <p:nvPr/>
        </p:nvSpPr>
        <p:spPr>
          <a:xfrm>
            <a:off x="5633062" y="608567"/>
            <a:ext cx="4293168" cy="1647638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787540" y="953784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：你今年多大？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，你呢？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9" name="圆角矩形标注 8"/>
          <p:cNvSpPr/>
          <p:nvPr/>
        </p:nvSpPr>
        <p:spPr>
          <a:xfrm>
            <a:off x="959722" y="2667509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63518" y="3308621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：你喜欢吃美国菜还是中国菜？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，你呢？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1" name="圆角矩形标注 10"/>
          <p:cNvSpPr/>
          <p:nvPr/>
        </p:nvSpPr>
        <p:spPr>
          <a:xfrm>
            <a:off x="5625163" y="2659632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78285" y="3202112"/>
            <a:ext cx="53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：现在几点？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64445" y="766207"/>
            <a:ext cx="321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 smtClean="0"/>
              <a:t>Nǐ</a:t>
            </a:r>
            <a:r>
              <a:rPr lang="it-IT" altLang="zh-CN" dirty="0" smtClean="0"/>
              <a:t> </a:t>
            </a:r>
            <a:r>
              <a:rPr lang="it-IT" altLang="zh-CN" dirty="0"/>
              <a:t>de </a:t>
            </a:r>
            <a:r>
              <a:rPr lang="it-IT" altLang="zh-CN" dirty="0" err="1" smtClean="0"/>
              <a:t>shēn</a:t>
            </a:r>
            <a:r>
              <a:rPr lang="it-IT" altLang="zh-CN" dirty="0" smtClean="0"/>
              <a:t> </a:t>
            </a:r>
            <a:r>
              <a:rPr lang="it-IT" altLang="zh-CN" dirty="0" err="1"/>
              <a:t>rì</a:t>
            </a:r>
            <a:r>
              <a:rPr lang="it-IT" altLang="zh-CN" dirty="0"/>
              <a:t> </a:t>
            </a:r>
            <a:r>
              <a:rPr lang="it-IT" altLang="zh-CN" dirty="0" err="1"/>
              <a:t>shì</a:t>
            </a:r>
            <a:r>
              <a:rPr lang="it-IT" altLang="zh-CN" dirty="0"/>
              <a:t> </a:t>
            </a:r>
            <a:r>
              <a:rPr lang="it-IT" altLang="zh-CN" dirty="0" err="1"/>
              <a:t>jǐ</a:t>
            </a:r>
            <a:r>
              <a:rPr lang="it-IT" altLang="zh-CN" dirty="0"/>
              <a:t> </a:t>
            </a:r>
            <a:r>
              <a:rPr lang="it-IT" altLang="zh-CN" dirty="0" err="1"/>
              <a:t>yuè</a:t>
            </a:r>
            <a:r>
              <a:rPr lang="it-IT" altLang="zh-CN" dirty="0"/>
              <a:t> </a:t>
            </a:r>
            <a:r>
              <a:rPr lang="it-IT" altLang="zh-CN" dirty="0" err="1"/>
              <a:t>jǐ</a:t>
            </a:r>
            <a:r>
              <a:rPr lang="it-IT" altLang="zh-CN" dirty="0"/>
              <a:t> </a:t>
            </a:r>
            <a:r>
              <a:rPr lang="it-IT" altLang="zh-CN" dirty="0" err="1" smtClean="0"/>
              <a:t>hào</a:t>
            </a:r>
            <a:r>
              <a:rPr lang="it-IT" altLang="zh-CN" dirty="0" smtClean="0"/>
              <a:t>?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25148" y="679904"/>
            <a:ext cx="229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hu-HU" altLang="zh-CN" dirty="0" smtClean="0"/>
              <a:t>ǐ jīnnián </a:t>
            </a:r>
            <a:r>
              <a:rPr lang="hu-HU" altLang="zh-CN" dirty="0"/>
              <a:t>duō dà </a:t>
            </a:r>
            <a:r>
              <a:rPr lang="zh-CN" altLang="hu-HU" dirty="0"/>
              <a:t>？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05347" y="2948438"/>
            <a:ext cx="484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ǐ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xǐhuān</a:t>
            </a:r>
            <a:r>
              <a:rPr lang="cs-CZ" altLang="zh-CN" dirty="0" smtClean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en-US" altLang="zh-CN" dirty="0" smtClean="0"/>
              <a:t>M</a:t>
            </a:r>
            <a:r>
              <a:rPr lang="cs-CZ" altLang="zh-CN" dirty="0" err="1" smtClean="0"/>
              <a:t>ěiguó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r>
              <a:rPr lang="cs-CZ" altLang="zh-CN" dirty="0" err="1" smtClean="0"/>
              <a:t>háishì</a:t>
            </a:r>
            <a:r>
              <a:rPr lang="cs-CZ" altLang="zh-CN" dirty="0" smtClean="0"/>
              <a:t> </a:t>
            </a:r>
            <a:r>
              <a:rPr lang="en-US" altLang="zh-CN" dirty="0" smtClean="0"/>
              <a:t>Z</a:t>
            </a:r>
            <a:r>
              <a:rPr lang="cs-CZ" altLang="zh-CN" dirty="0" err="1" smtClean="0"/>
              <a:t>hōngguó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105352" y="2837477"/>
            <a:ext cx="18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r>
              <a:rPr lang="it-IT" altLang="zh-CN" dirty="0" err="1" smtClean="0"/>
              <a:t>iànzài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jǐdiǎn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  <a:endParaRPr lang="zh-CN" altLang="en-US" dirty="0"/>
          </a:p>
        </p:txBody>
      </p:sp>
      <p:sp>
        <p:nvSpPr>
          <p:cNvPr id="17" name="圆角矩形标注 16"/>
          <p:cNvSpPr/>
          <p:nvPr/>
        </p:nvSpPr>
        <p:spPr>
          <a:xfrm>
            <a:off x="3237492" y="4446739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625724" y="4975709"/>
            <a:ext cx="53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：今天晚上我请你吃饭，怎么样？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3072684" y="4581821"/>
            <a:ext cx="570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 smtClean="0"/>
              <a:t>jīntiān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wǎnsh</a:t>
            </a:r>
            <a:r>
              <a:rPr lang="en-US" altLang="zh-CN" dirty="0" smtClean="0"/>
              <a:t>a</a:t>
            </a:r>
            <a:r>
              <a:rPr lang="cs-CZ" altLang="zh-CN" dirty="0" err="1" smtClean="0"/>
              <a:t>ng</a:t>
            </a:r>
            <a:r>
              <a:rPr lang="cs-CZ" altLang="zh-CN" dirty="0" smtClean="0"/>
              <a:t> </a:t>
            </a:r>
            <a:r>
              <a:rPr lang="cs-CZ" altLang="zh-CN" dirty="0" err="1"/>
              <a:t>wǒ</a:t>
            </a:r>
            <a:r>
              <a:rPr lang="cs-CZ" altLang="zh-CN" dirty="0"/>
              <a:t> </a:t>
            </a:r>
            <a:r>
              <a:rPr lang="cs-CZ" altLang="zh-CN" dirty="0" err="1"/>
              <a:t>qǐng</a:t>
            </a:r>
            <a:r>
              <a:rPr lang="cs-CZ" altLang="zh-CN" dirty="0"/>
              <a:t> </a:t>
            </a:r>
            <a:r>
              <a:rPr lang="cs-CZ" altLang="zh-CN" dirty="0" err="1"/>
              <a:t>nǐ</a:t>
            </a:r>
            <a:r>
              <a:rPr lang="cs-CZ" altLang="zh-CN" dirty="0"/>
              <a:t> </a:t>
            </a:r>
            <a:r>
              <a:rPr lang="cs-CZ" altLang="zh-CN" dirty="0" err="1" smtClean="0"/>
              <a:t>chīfàn</a:t>
            </a:r>
            <a:r>
              <a:rPr lang="cs-CZ" altLang="zh-CN" dirty="0" smtClean="0"/>
              <a:t> </a:t>
            </a:r>
            <a:r>
              <a:rPr lang="zh-CN" altLang="cs-CZ" dirty="0"/>
              <a:t>，</a:t>
            </a:r>
            <a:r>
              <a:rPr lang="cs-CZ" altLang="zh-CN" dirty="0" err="1" smtClean="0"/>
              <a:t>zěnmeyàng</a:t>
            </a:r>
            <a:r>
              <a:rPr lang="cs-CZ" altLang="zh-CN" dirty="0" smtClean="0"/>
              <a:t> </a:t>
            </a:r>
            <a:r>
              <a:rPr lang="zh-CN" altLang="cs-CZ" dirty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340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984313" y="873652"/>
            <a:ext cx="3863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/>
              <a:t>shēngrì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39770" y="2517074"/>
            <a:ext cx="33950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生日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r>
              <a:rPr kumimoji="1" lang="en-US" altLang="zh-CN" sz="6000" dirty="0" smtClean="0">
                <a:ea typeface="黑体"/>
                <a:cs typeface="Songti SC Regular"/>
              </a:rPr>
              <a:t>n birthday</a:t>
            </a:r>
          </a:p>
          <a:p>
            <a:pPr algn="ctr"/>
            <a:endParaRPr kumimoji="1" lang="zh-CN" altLang="en-US" sz="9600" dirty="0">
              <a:ea typeface="黑体"/>
              <a:cs typeface="Songti SC Regular"/>
            </a:endParaRPr>
          </a:p>
        </p:txBody>
      </p:sp>
      <p:pic>
        <p:nvPicPr>
          <p:cNvPr id="11" name="图片 10" descr="imgrc00752748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24" y="2467970"/>
            <a:ext cx="2262000" cy="2262000"/>
          </a:xfrm>
          <a:prstGeom prst="rect">
            <a:avLst/>
          </a:prstGeom>
        </p:spPr>
      </p:pic>
      <p:sp>
        <p:nvSpPr>
          <p:cNvPr id="12" name="横卷形 11"/>
          <p:cNvSpPr/>
          <p:nvPr/>
        </p:nvSpPr>
        <p:spPr>
          <a:xfrm>
            <a:off x="7657378" y="5005569"/>
            <a:ext cx="3849508" cy="1437997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931869" y="4950460"/>
            <a:ext cx="4627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zhù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nǐ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shēng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rì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kuài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lè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 </a:t>
            </a:r>
            <a:r>
              <a:rPr kumimoji="1" lang="zh-CN" altLang="en-US" sz="2800" dirty="0" smtClean="0"/>
              <a:t>祝你生日快乐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5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/>
              <a:t> 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>DIALOGUEII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2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971" y="2423314"/>
            <a:ext cx="264687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dirty="0" smtClean="0"/>
              <a:t>现在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t now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86600" y="1541124"/>
            <a:ext cx="3054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xiàn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zài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128367" y="1935650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59943" y="2441140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485908" y="2060751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862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860" y="2534275"/>
            <a:ext cx="57157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m quarter</a:t>
            </a:r>
            <a:r>
              <a:rPr kumimoji="1" lang="zh-CN" altLang="en-US" sz="4000" dirty="0" smtClean="0"/>
              <a:t>（</a:t>
            </a:r>
            <a:r>
              <a:rPr kumimoji="1" lang="en-US" altLang="zh-CN" sz="4000" dirty="0" smtClean="0"/>
              <a:t>of an hour</a:t>
            </a:r>
            <a:r>
              <a:rPr kumimoji="1" lang="zh-CN" altLang="en-US" sz="4000" dirty="0" smtClean="0"/>
              <a:t>）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823733" y="1504137"/>
            <a:ext cx="1219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Kè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535280" y="937002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88809" y="1282215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pic>
        <p:nvPicPr>
          <p:cNvPr id="7" name="图片 6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86" y="3586786"/>
            <a:ext cx="2650251" cy="24903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90114" y="97580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43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0444" y="2534275"/>
            <a:ext cx="579317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事（儿）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n matter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affair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event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106131" y="1393176"/>
            <a:ext cx="32883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shì</a:t>
            </a:r>
            <a:r>
              <a:rPr kumimoji="1" lang="zh-CN" altLang="en-US" sz="6600" dirty="0" smtClean="0"/>
              <a:t>（</a:t>
            </a:r>
            <a:r>
              <a:rPr kumimoji="1" lang="en-US" altLang="zh-CN" sz="6600" dirty="0" smtClean="0"/>
              <a:t>r</a:t>
            </a:r>
            <a:r>
              <a:rPr kumimoji="1" lang="zh-CN" altLang="en-US" sz="6600" dirty="0" smtClean="0"/>
              <a:t>）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4698005" y="5202833"/>
            <a:ext cx="463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我</a:t>
            </a:r>
            <a:r>
              <a:rPr kumimoji="1" lang="en-US" altLang="zh-CN" sz="2800" dirty="0" smtClean="0"/>
              <a:t>                         </a:t>
            </a:r>
            <a:r>
              <a:rPr kumimoji="1" lang="zh-CN" altLang="en-US" sz="2800" dirty="0" smtClean="0"/>
              <a:t>有事儿。</a:t>
            </a:r>
            <a:endParaRPr kumimoji="1" lang="zh-CN" altLang="en-US" sz="2800" dirty="0"/>
          </a:p>
        </p:txBody>
      </p:sp>
      <p:pic>
        <p:nvPicPr>
          <p:cNvPr id="6" name="图片 5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82" y="4709673"/>
            <a:ext cx="1861996" cy="17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1" y="2546604"/>
            <a:ext cx="33309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今天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t today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71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jīn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tiān</a:t>
            </a:r>
            <a:r>
              <a:rPr kumimoji="1" lang="it-IT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869421" y="826041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97277" y="1723321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：今天星期几？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7" name="可选流程 6"/>
          <p:cNvSpPr/>
          <p:nvPr/>
        </p:nvSpPr>
        <p:spPr>
          <a:xfrm>
            <a:off x="5873852" y="3518213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0845" y="4048361"/>
            <a:ext cx="4730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：今天是几月几号？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6655643" y="1204329"/>
            <a:ext cx="3751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3600" dirty="0" err="1" smtClean="0"/>
              <a:t>jīntiān</a:t>
            </a:r>
            <a:r>
              <a:rPr lang="es-ES_tradnl" altLang="zh-CN" sz="3600" dirty="0" smtClean="0"/>
              <a:t> </a:t>
            </a:r>
            <a:r>
              <a:rPr lang="es-ES_tradnl" altLang="zh-CN" sz="3600" dirty="0" err="1" smtClean="0"/>
              <a:t>xīngqī</a:t>
            </a:r>
            <a:r>
              <a:rPr lang="es-ES_tradnl" altLang="zh-CN" sz="3600" dirty="0" smtClean="0"/>
              <a:t> </a:t>
            </a:r>
            <a:r>
              <a:rPr lang="es-ES_tradnl" altLang="zh-CN" sz="3600" dirty="0" err="1"/>
              <a:t>jǐ</a:t>
            </a:r>
            <a:r>
              <a:rPr lang="es-ES_tradnl" altLang="zh-CN" sz="3600" dirty="0"/>
              <a:t> </a:t>
            </a:r>
            <a:r>
              <a:rPr lang="zh-CN" altLang="es-ES_tradnl" sz="3600" dirty="0"/>
              <a:t>？</a:t>
            </a:r>
            <a:endParaRPr lang="zh-CN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6362550" y="3636123"/>
            <a:ext cx="5342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3600" dirty="0" err="1" smtClean="0"/>
              <a:t>jīntiān</a:t>
            </a:r>
            <a:r>
              <a:rPr lang="it-IT" altLang="zh-CN" sz="3600" dirty="0" smtClean="0"/>
              <a:t> </a:t>
            </a:r>
            <a:r>
              <a:rPr lang="it-IT" altLang="zh-CN" sz="3600" dirty="0" err="1"/>
              <a:t>shì</a:t>
            </a:r>
            <a:r>
              <a:rPr lang="it-IT" altLang="zh-CN" sz="3600" dirty="0"/>
              <a:t> </a:t>
            </a:r>
            <a:r>
              <a:rPr lang="it-IT" altLang="zh-CN" sz="3600" dirty="0" err="1"/>
              <a:t>jǐ</a:t>
            </a:r>
            <a:r>
              <a:rPr lang="it-IT" altLang="zh-CN" sz="3600" dirty="0"/>
              <a:t> </a:t>
            </a:r>
            <a:r>
              <a:rPr lang="it-IT" altLang="zh-CN" sz="3600" dirty="0" err="1"/>
              <a:t>yuè</a:t>
            </a:r>
            <a:r>
              <a:rPr lang="it-IT" altLang="zh-CN" sz="3600" dirty="0"/>
              <a:t> </a:t>
            </a:r>
            <a:r>
              <a:rPr lang="it-IT" altLang="zh-CN" sz="3600" dirty="0" err="1"/>
              <a:t>jǐ</a:t>
            </a:r>
            <a:r>
              <a:rPr lang="it-IT" altLang="zh-CN" sz="3600" dirty="0"/>
              <a:t> </a:t>
            </a:r>
            <a:r>
              <a:rPr lang="it-IT" altLang="zh-CN" sz="3600" dirty="0" err="1"/>
              <a:t>hào</a:t>
            </a:r>
            <a:r>
              <a:rPr lang="it-IT" altLang="zh-CN" sz="3600" dirty="0"/>
              <a:t> </a:t>
            </a:r>
            <a:r>
              <a:rPr lang="zh-CN" altLang="it-IT" sz="3600" dirty="0"/>
              <a:t>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5161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930" y="2423314"/>
            <a:ext cx="255711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</a:t>
            </a:r>
            <a:r>
              <a:rPr kumimoji="1" lang="en-US" altLang="zh-CN" sz="4000" dirty="0" err="1" smtClean="0"/>
              <a:t>adv</a:t>
            </a:r>
            <a:r>
              <a:rPr kumimoji="1" lang="en-US" altLang="zh-CN" sz="4000" dirty="0" smtClean="0"/>
              <a:t> very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19389" y="1393176"/>
            <a:ext cx="1596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hěn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6" name="文本框 5"/>
          <p:cNvSpPr txBox="1"/>
          <p:nvPr/>
        </p:nvSpPr>
        <p:spPr>
          <a:xfrm>
            <a:off x="3506359" y="1323654"/>
            <a:ext cx="2301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máng</a:t>
            </a:r>
            <a:r>
              <a:rPr kumimoji="1" lang="en-US" altLang="zh-CN" sz="6600" dirty="0" smtClean="0"/>
              <a:t> 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3316151" y="2378450"/>
            <a:ext cx="25227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busy</a:t>
            </a:r>
            <a:endParaRPr kumimoji="1" lang="zh-CN" altLang="en-US" sz="4000" dirty="0"/>
          </a:p>
        </p:txBody>
      </p:sp>
      <p:pic>
        <p:nvPicPr>
          <p:cNvPr id="8" name="图片 7" descr="9a1d-fysnevm5731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1" y="912344"/>
            <a:ext cx="3627805" cy="3627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35566" y="47343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她很忙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42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0" y="2546604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晚饭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n dinner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supper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926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wǎnfàn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3" name="图片 2" descr="Ci0qzVmRbNaALshdAAvMM6h-T9w8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4" y="727410"/>
            <a:ext cx="5124589" cy="55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30822" y="2435643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为什么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  </a:t>
            </a:r>
            <a:r>
              <a:rPr kumimoji="1" lang="en-US" altLang="zh-CN" sz="4000" dirty="0" err="1" smtClean="0"/>
              <a:t>qpr</a:t>
            </a:r>
            <a:r>
              <a:rPr kumimoji="1" lang="en-US" altLang="zh-CN" sz="4000" dirty="0" smtClean="0"/>
              <a:t> why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934713" y="1331531"/>
            <a:ext cx="4948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wèi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shé</a:t>
            </a:r>
            <a:r>
              <a:rPr kumimoji="1" lang="en-US" altLang="zh-CN" sz="6600" dirty="0" smtClean="0"/>
              <a:t>n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/>
              <a:t>me    </a:t>
            </a:r>
            <a:endParaRPr kumimoji="1" lang="zh-CN" altLang="en-US" sz="6600" dirty="0"/>
          </a:p>
        </p:txBody>
      </p:sp>
      <p:pic>
        <p:nvPicPr>
          <p:cNvPr id="3" name="图片 2" descr="下载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78" y="336538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6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930" y="2521946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因为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</a:t>
            </a:r>
            <a:r>
              <a:rPr kumimoji="1" lang="en-US" altLang="zh-CN" sz="4000" dirty="0" err="1" smtClean="0"/>
              <a:t>conj</a:t>
            </a:r>
            <a:r>
              <a:rPr kumimoji="1" lang="en-US" altLang="zh-CN" sz="4000" dirty="0" smtClean="0"/>
              <a:t> because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93372" y="1528795"/>
            <a:ext cx="2818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yīn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 smtClean="0"/>
              <a:t>wèi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204910" y="2026405"/>
            <a:ext cx="6003715" cy="291751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06638" y="2433263"/>
            <a:ext cx="571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：今天晚上，我请你吃中国菜</a:t>
            </a:r>
            <a:r>
              <a:rPr kumimoji="1" lang="zh-CN" altLang="en-US" sz="2800" dirty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/>
              <a:t>yīn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wèi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wǒ</a:t>
            </a:r>
            <a:r>
              <a:rPr kumimoji="1" lang="en-US" altLang="zh-CN" sz="2800" dirty="0"/>
              <a:t> de </a:t>
            </a:r>
            <a:r>
              <a:rPr kumimoji="1" lang="en-US" altLang="zh-CN" sz="2800" dirty="0" err="1" smtClean="0"/>
              <a:t>shēngrì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：因为今天是我的生日。</a:t>
            </a:r>
            <a:endParaRPr kumimoji="1"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584117" y="2055457"/>
            <a:ext cx="554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000" dirty="0" err="1" smtClean="0"/>
              <a:t>jīntiān</a:t>
            </a:r>
            <a:r>
              <a:rPr lang="pt-BR" altLang="zh-CN" sz="2000" dirty="0" smtClean="0"/>
              <a:t> </a:t>
            </a:r>
            <a:r>
              <a:rPr lang="pt-BR" altLang="zh-CN" sz="2000" dirty="0" err="1" smtClean="0"/>
              <a:t>wǎnsh</a:t>
            </a:r>
            <a:r>
              <a:rPr lang="en-US" altLang="zh-CN" sz="2000" dirty="0" smtClean="0"/>
              <a:t>a</a:t>
            </a:r>
            <a:r>
              <a:rPr lang="pt-BR" altLang="zh-CN" sz="2000" dirty="0" err="1" smtClean="0"/>
              <a:t>ng</a:t>
            </a:r>
            <a:r>
              <a:rPr lang="pt-BR" altLang="zh-CN" sz="2000" dirty="0" smtClean="0"/>
              <a:t> </a:t>
            </a:r>
            <a:r>
              <a:rPr lang="zh-CN" altLang="pt-BR" sz="2000" dirty="0"/>
              <a:t>，</a:t>
            </a:r>
            <a:r>
              <a:rPr lang="pt-BR" altLang="zh-CN" sz="2000" dirty="0" err="1"/>
              <a:t>wǒ</a:t>
            </a:r>
            <a:r>
              <a:rPr lang="pt-BR" altLang="zh-CN" sz="2000" dirty="0"/>
              <a:t> </a:t>
            </a:r>
            <a:r>
              <a:rPr lang="pt-BR" altLang="zh-CN" sz="2000" dirty="0" err="1"/>
              <a:t>qǐng</a:t>
            </a:r>
            <a:r>
              <a:rPr lang="pt-BR" altLang="zh-CN" sz="2000" dirty="0"/>
              <a:t> </a:t>
            </a:r>
            <a:r>
              <a:rPr lang="pt-BR" altLang="zh-CN" sz="2000" dirty="0" err="1"/>
              <a:t>nǐ</a:t>
            </a:r>
            <a:r>
              <a:rPr lang="pt-BR" altLang="zh-CN" sz="2000" dirty="0"/>
              <a:t> </a:t>
            </a:r>
            <a:r>
              <a:rPr lang="pt-BR" altLang="zh-CN" sz="2000" dirty="0" err="1"/>
              <a:t>chī</a:t>
            </a:r>
            <a:r>
              <a:rPr lang="pt-BR" altLang="zh-CN" sz="2000" dirty="0"/>
              <a:t> </a:t>
            </a:r>
            <a:r>
              <a:rPr lang="pt-BR" altLang="zh-CN" sz="2000" dirty="0" err="1" smtClean="0"/>
              <a:t>zhōngguócài</a:t>
            </a:r>
            <a:r>
              <a:rPr lang="pt-BR" altLang="zh-CN" sz="2000" dirty="0" smtClean="0"/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6268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89909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还</a:t>
            </a:r>
            <a:endParaRPr kumimoji="1" lang="en-US" altLang="zh-CN" sz="9600" dirty="0" smtClean="0"/>
          </a:p>
          <a:p>
            <a:r>
              <a:rPr kumimoji="1" lang="en-US" altLang="zh-CN" sz="4000" dirty="0" err="1" smtClean="0"/>
              <a:t>adv</a:t>
            </a:r>
            <a:r>
              <a:rPr kumimoji="1" lang="en-US" altLang="zh-CN" sz="4000" dirty="0" smtClean="0"/>
              <a:t> also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too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as well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661012" y="1343860"/>
            <a:ext cx="1314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hái</a:t>
            </a:r>
            <a:r>
              <a:rPr kumimoji="1" lang="en-US" altLang="zh-CN" sz="6600" dirty="0" smtClean="0"/>
              <a:t> 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3229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5905" y="1862665"/>
            <a:ext cx="58272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8800" dirty="0" smtClean="0"/>
          </a:p>
          <a:p>
            <a:r>
              <a:rPr kumimoji="1" lang="zh-CN" altLang="en-US" sz="8800" dirty="0" smtClean="0"/>
              <a:t>九月十二号</a:t>
            </a:r>
            <a:endParaRPr kumimoji="1" lang="zh-CN" altLang="en-US" sz="8800" dirty="0"/>
          </a:p>
        </p:txBody>
      </p:sp>
      <p:sp>
        <p:nvSpPr>
          <p:cNvPr id="4" name="矩形 3"/>
          <p:cNvSpPr/>
          <p:nvPr/>
        </p:nvSpPr>
        <p:spPr>
          <a:xfrm>
            <a:off x="2941134" y="2204143"/>
            <a:ext cx="608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000" dirty="0" err="1"/>
              <a:t>jiǔ</a:t>
            </a:r>
            <a:r>
              <a:rPr lang="it-IT" altLang="zh-CN" sz="6000" dirty="0"/>
              <a:t> </a:t>
            </a:r>
            <a:r>
              <a:rPr lang="it-IT" altLang="zh-CN" sz="6000" dirty="0" err="1"/>
              <a:t>yuè</a:t>
            </a:r>
            <a:r>
              <a:rPr lang="it-IT" altLang="zh-CN" sz="6000" dirty="0"/>
              <a:t> </a:t>
            </a:r>
            <a:r>
              <a:rPr lang="it-IT" altLang="zh-CN" sz="6000" dirty="0" err="1"/>
              <a:t>shí</a:t>
            </a:r>
            <a:r>
              <a:rPr lang="it-IT" altLang="zh-CN" sz="6000" dirty="0"/>
              <a:t> </a:t>
            </a:r>
            <a:r>
              <a:rPr lang="it-IT" altLang="zh-CN" sz="6000" dirty="0" err="1"/>
              <a:t>èr</a:t>
            </a:r>
            <a:r>
              <a:rPr lang="it-IT" altLang="zh-CN" sz="6000" dirty="0"/>
              <a:t> </a:t>
            </a:r>
            <a:r>
              <a:rPr lang="it-IT" altLang="zh-CN" sz="6000" dirty="0" err="1"/>
              <a:t>hào</a:t>
            </a:r>
            <a:r>
              <a:rPr lang="it-IT" altLang="zh-CN" sz="6000" dirty="0"/>
              <a:t> </a:t>
            </a:r>
            <a:endParaRPr lang="zh-CN" altLang="en-US" sz="6000" dirty="0"/>
          </a:p>
        </p:txBody>
      </p:sp>
      <p:sp>
        <p:nvSpPr>
          <p:cNvPr id="3" name="文本框 2"/>
          <p:cNvSpPr txBox="1"/>
          <p:nvPr/>
        </p:nvSpPr>
        <p:spPr>
          <a:xfrm>
            <a:off x="8064291" y="4832964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September 12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727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820" y="2472630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同学</a:t>
            </a:r>
          </a:p>
          <a:p>
            <a:r>
              <a:rPr kumimoji="1" lang="en-US" altLang="zh-CN" sz="4000" dirty="0" smtClean="0"/>
              <a:t>n classmate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57732" y="1356189"/>
            <a:ext cx="343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tóng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/>
              <a:t>xué</a:t>
            </a:r>
            <a:r>
              <a:rPr kumimoji="1" lang="en-US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7" name="可选流程 6"/>
          <p:cNvSpPr/>
          <p:nvPr/>
        </p:nvSpPr>
        <p:spPr>
          <a:xfrm>
            <a:off x="5906414" y="200962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44760" y="3057589"/>
            <a:ext cx="49271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u="sng" dirty="0" smtClean="0"/>
              <a:t>         </a:t>
            </a:r>
            <a:r>
              <a:rPr kumimoji="1" lang="en-US" altLang="zh-CN" sz="3200" u="sng" dirty="0"/>
              <a:t> </a:t>
            </a:r>
            <a:r>
              <a:rPr kumimoji="1" lang="en-US" altLang="zh-CN" sz="3200" u="sng" dirty="0" smtClean="0"/>
              <a:t>         </a:t>
            </a:r>
            <a:r>
              <a:rPr kumimoji="1" lang="zh-CN" altLang="en-US" sz="3200" dirty="0" smtClean="0"/>
              <a:t>是我的同学。</a:t>
            </a:r>
            <a:endParaRPr kumimoji="1"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7331675" y="2595856"/>
            <a:ext cx="319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/>
              <a:t>shì</a:t>
            </a:r>
            <a:r>
              <a:rPr lang="it-IT" altLang="zh-CN" sz="2800" dirty="0"/>
              <a:t> </a:t>
            </a:r>
            <a:r>
              <a:rPr lang="it-IT" altLang="zh-CN" sz="2800" dirty="0" err="1"/>
              <a:t>wǒ</a:t>
            </a:r>
            <a:r>
              <a:rPr lang="it-IT" altLang="zh-CN" sz="2800" dirty="0"/>
              <a:t> de </a:t>
            </a:r>
            <a:r>
              <a:rPr lang="it-IT" altLang="zh-CN" sz="2800" dirty="0" err="1" smtClean="0"/>
              <a:t>tóngxué</a:t>
            </a:r>
            <a:r>
              <a:rPr lang="it-IT" altLang="zh-CN" sz="2800" dirty="0" smtClean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067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认识</a:t>
            </a:r>
          </a:p>
          <a:p>
            <a:r>
              <a:rPr kumimoji="1" lang="en-US" altLang="zh-CN" sz="4000" dirty="0" smtClean="0"/>
              <a:t>v </a:t>
            </a:r>
            <a:r>
              <a:rPr kumimoji="1" lang="en-US" altLang="zh-CN" sz="4000" dirty="0" err="1" smtClean="0"/>
              <a:t>tobe</a:t>
            </a:r>
            <a:r>
              <a:rPr kumimoji="1" lang="en-US" altLang="zh-CN" sz="4000" dirty="0" smtClean="0"/>
              <a:t> acquainted with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 recognize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84225" y="1356189"/>
            <a:ext cx="2489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6600" dirty="0" err="1" smtClean="0"/>
              <a:t>rènsh</a:t>
            </a:r>
            <a:r>
              <a:rPr lang="en-US" altLang="zh-CN" sz="6600" dirty="0" err="1" smtClean="0"/>
              <a:t>i</a:t>
            </a:r>
            <a:r>
              <a:rPr kumimoji="1" lang="en-US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989" y="2058941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：你认识李友吗？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304877" y="1650158"/>
            <a:ext cx="3198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dirty="0" err="1"/>
              <a:t>nǐ</a:t>
            </a:r>
            <a:r>
              <a:rPr lang="fr-FR" altLang="zh-CN" sz="2800" dirty="0"/>
              <a:t> </a:t>
            </a:r>
            <a:r>
              <a:rPr lang="fr-FR" altLang="zh-CN" sz="2800" dirty="0" err="1" smtClean="0"/>
              <a:t>rènsh</a:t>
            </a:r>
            <a:r>
              <a:rPr lang="en-US" altLang="zh-CN" sz="2800" dirty="0" err="1" smtClean="0"/>
              <a:t>i</a:t>
            </a:r>
            <a:r>
              <a:rPr lang="fr-FR" altLang="zh-CN" sz="2800" dirty="0" smtClean="0"/>
              <a:t> </a:t>
            </a:r>
            <a:r>
              <a:rPr lang="fr-FR" altLang="zh-CN" sz="2800" dirty="0" err="1"/>
              <a:t>lǐ</a:t>
            </a:r>
            <a:r>
              <a:rPr lang="fr-FR" altLang="zh-CN" sz="2800" dirty="0"/>
              <a:t> </a:t>
            </a:r>
            <a:r>
              <a:rPr lang="fr-FR" altLang="zh-CN" sz="2800" dirty="0" err="1"/>
              <a:t>yǒu</a:t>
            </a:r>
            <a:r>
              <a:rPr lang="fr-FR" altLang="zh-CN" sz="2800" dirty="0"/>
              <a:t> ma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667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朋友</a:t>
            </a:r>
          </a:p>
          <a:p>
            <a:r>
              <a:rPr kumimoji="1" lang="en-US" altLang="zh-CN" sz="4000" dirty="0" smtClean="0"/>
              <a:t>     n friend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34321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péngyou</a:t>
            </a:r>
            <a:r>
              <a:rPr kumimoji="1" lang="en-US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0241" y="1935650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4000" dirty="0" smtClean="0"/>
          </a:p>
          <a:p>
            <a:r>
              <a:rPr kumimoji="1" lang="zh-CN" altLang="en-US" sz="4000" dirty="0" smtClean="0"/>
              <a:t>我们是好朋友。</a:t>
            </a:r>
            <a:endParaRPr kumimoji="1" lang="zh-CN" altLang="en-US" sz="4000" dirty="0"/>
          </a:p>
        </p:txBody>
      </p:sp>
      <p:pic>
        <p:nvPicPr>
          <p:cNvPr id="3" name="图片 2" descr="14c666eded9402b18ee9daa62a44168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6" y="3982263"/>
            <a:ext cx="3372732" cy="22462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88107" y="2048422"/>
            <a:ext cx="3722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wǒ</a:t>
            </a:r>
            <a:r>
              <a:rPr lang="it-IT" altLang="zh-CN" sz="2400" dirty="0"/>
              <a:t> men </a:t>
            </a:r>
            <a:r>
              <a:rPr lang="it-IT" altLang="zh-CN" sz="2400" dirty="0" err="1"/>
              <a:t>shì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hǎo</a:t>
            </a:r>
            <a:r>
              <a:rPr lang="it-IT" altLang="zh-CN" sz="2400" dirty="0"/>
              <a:t> </a:t>
            </a:r>
            <a:r>
              <a:rPr lang="it-IT" altLang="zh-CN" sz="2400" dirty="0" err="1"/>
              <a:t>péng</a:t>
            </a:r>
            <a:r>
              <a:rPr lang="it-IT" altLang="zh-CN" sz="2400" dirty="0"/>
              <a:t> </a:t>
            </a:r>
            <a:r>
              <a:rPr lang="it-IT" altLang="zh-CN" sz="2400" dirty="0" smtClean="0"/>
              <a:t>y</a:t>
            </a:r>
            <a:r>
              <a:rPr lang="en-US" altLang="zh-CN" sz="2400" dirty="0" smtClean="0"/>
              <a:t>o</a:t>
            </a:r>
            <a:r>
              <a:rPr lang="it-IT" altLang="zh-CN" sz="2400" dirty="0" smtClean="0"/>
              <a:t>u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674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827" y="653436"/>
            <a:ext cx="679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6600"/>
                </a:solidFill>
              </a:rPr>
              <a:t>GAME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You perform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I guess</a:t>
            </a:r>
            <a:endParaRPr kumimoji="1" lang="zh-CN" alt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512" y="1405504"/>
            <a:ext cx="6757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Rules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：</a:t>
            </a:r>
            <a:endParaRPr kumimoji="1" lang="en-US" altLang="zh-CN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Two persons as a group, perform the Chinese words we learned last class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the others guess.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The performers  only can use body language to deliver the message but can not speak out any words</a:t>
            </a:r>
            <a:r>
              <a:rPr kumimoji="1" lang="en-US" altLang="zh-CN" sz="2400" b="1" dirty="0"/>
              <a:t>.</a:t>
            </a:r>
            <a:endParaRPr kumimoji="1" lang="en-US" altLang="zh-CN" sz="2400" b="1" dirty="0" smtClean="0"/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minutes, total six groups.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Chinese words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which one figure them out win this game.</a:t>
            </a:r>
          </a:p>
          <a:p>
            <a:pPr marL="457200" indent="-457200">
              <a:buAutoNum type="arabicPeriod"/>
            </a:pP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19-1F51214424NS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95" y="2525815"/>
            <a:ext cx="2957783" cy="29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426" y="850699"/>
            <a:ext cx="1014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Affirmative</a:t>
            </a:r>
            <a:r>
              <a:rPr kumimoji="1" lang="zh-CN" altLang="en-US" sz="2400" b="1" dirty="0" smtClean="0"/>
              <a:t>＋</a:t>
            </a:r>
            <a:r>
              <a:rPr kumimoji="1" lang="en-US" altLang="zh-CN" sz="2400" b="1" dirty="0" smtClean="0">
                <a:solidFill>
                  <a:srgbClr val="00AABC"/>
                </a:solidFill>
              </a:rPr>
              <a:t>Negative</a:t>
            </a:r>
            <a:r>
              <a:rPr kumimoji="1" lang="zh-CN" altLang="en-US" sz="2400" b="1" dirty="0" smtClean="0"/>
              <a:t>（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－</a:t>
            </a:r>
            <a:r>
              <a:rPr kumimoji="1" lang="en-US" altLang="zh-CN" sz="2400" b="1" dirty="0" smtClean="0"/>
              <a:t>not </a:t>
            </a:r>
            <a:r>
              <a:rPr kumimoji="1" lang="zh-CN" altLang="en-US" sz="2400" b="1" dirty="0" smtClean="0"/>
              <a:t>－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）</a:t>
            </a:r>
            <a:r>
              <a:rPr kumimoji="1" lang="en-US" altLang="zh-CN" sz="2400" b="1" dirty="0" smtClean="0"/>
              <a:t>Question</a:t>
            </a:r>
            <a:r>
              <a:rPr kumimoji="1" lang="zh-CN" altLang="en-US" sz="2400" b="1" dirty="0" smtClean="0"/>
              <a:t>（</a:t>
            </a:r>
            <a:r>
              <a:rPr kumimoji="1" lang="en-US" altLang="zh-CN" sz="2400" b="1" dirty="0" smtClean="0"/>
              <a:t>I</a:t>
            </a:r>
            <a:r>
              <a:rPr kumimoji="1" lang="zh-CN" altLang="en-US" sz="2400" b="1" dirty="0" smtClean="0"/>
              <a:t>）</a:t>
            </a:r>
            <a:endParaRPr kumimoji="1" lang="en-US" altLang="zh-CN" sz="2400" b="1" dirty="0" smtClean="0"/>
          </a:p>
          <a:p>
            <a:r>
              <a:rPr kumimoji="1" lang="en-US" altLang="zh-CN" sz="2400" dirty="0" smtClean="0"/>
              <a:t>Besides adding the question particle </a:t>
            </a:r>
            <a:r>
              <a:rPr kumimoji="1" lang="zh-CN" altLang="en-US" sz="2400" dirty="0" smtClean="0"/>
              <a:t>（吗）</a:t>
            </a:r>
            <a:r>
              <a:rPr kumimoji="1" lang="en-US" altLang="zh-CN" sz="2400" dirty="0" smtClean="0"/>
              <a:t>to a declarative sentence, another common way of forming a question in Chinese is to 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repeat the verb or adjective in its affirmative and negative form.</a:t>
            </a:r>
          </a:p>
        </p:txBody>
      </p:sp>
      <p:sp>
        <p:nvSpPr>
          <p:cNvPr id="3" name="可选流程 2"/>
          <p:cNvSpPr/>
          <p:nvPr/>
        </p:nvSpPr>
        <p:spPr>
          <a:xfrm>
            <a:off x="813825" y="373568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42693" y="4167198"/>
            <a:ext cx="3670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/>
              <a:t>wǒ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hěnmáng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：我今天很忙。</a:t>
            </a:r>
            <a:endParaRPr kumimoji="1" lang="zh-CN" altLang="en-US" sz="2800" dirty="0"/>
          </a:p>
        </p:txBody>
      </p:sp>
      <p:sp>
        <p:nvSpPr>
          <p:cNvPr id="5" name="可选流程 4"/>
          <p:cNvSpPr/>
          <p:nvPr/>
        </p:nvSpPr>
        <p:spPr>
          <a:xfrm>
            <a:off x="6478058" y="376479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06927" y="4393573"/>
            <a:ext cx="3670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/>
              <a:t>wǒ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jīntiān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hěnmáng</a:t>
            </a:r>
            <a:r>
              <a:rPr kumimoji="1" lang="zh-CN" altLang="en-US" sz="2800" dirty="0"/>
              <a:t>。</a:t>
            </a:r>
            <a:r>
              <a:rPr kumimoji="1" lang="en-US" altLang="zh-CN" sz="2800" dirty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：我今天很忙。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2096223" y="406856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你今天忙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吗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4605" y="3032931"/>
            <a:ext cx="2807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00AABC"/>
                </a:solidFill>
              </a:rPr>
              <a:t>EXAMPLES</a:t>
            </a:r>
            <a:r>
              <a:rPr kumimoji="1" lang="zh-CN" altLang="en-US" sz="3200" dirty="0" smtClean="0">
                <a:solidFill>
                  <a:srgbClr val="00AABC"/>
                </a:solidFill>
              </a:rPr>
              <a:t>：</a:t>
            </a:r>
            <a:endParaRPr kumimoji="1" lang="zh-CN" altLang="en-US" sz="3200" dirty="0">
              <a:solidFill>
                <a:srgbClr val="00AAB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249" y="421832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/>
              <a:t>你今天</a:t>
            </a:r>
            <a:r>
              <a:rPr kumimoji="1" lang="zh-CN" altLang="en-US" sz="2800" dirty="0">
                <a:solidFill>
                  <a:srgbClr val="FF0000"/>
                </a:solidFill>
              </a:rPr>
              <a:t>忙</a:t>
            </a:r>
            <a:r>
              <a:rPr kumimoji="1" lang="zh-CN" altLang="en-US" sz="2800" dirty="0">
                <a:solidFill>
                  <a:srgbClr val="00AABC"/>
                </a:solidFill>
              </a:rPr>
              <a:t>不忙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641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6157" y="863029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smtClean="0"/>
              <a:t>    </a:t>
            </a:r>
            <a:r>
              <a:rPr kumimoji="1" lang="en-US" altLang="zh-CN" sz="2000" dirty="0" err="1" smtClean="0"/>
              <a:t>Jīntiān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xīngqīwǔ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：今天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星期五。</a:t>
            </a:r>
            <a:endParaRPr kumimoji="1" lang="zh-CN" altLang="en-US" sz="2400" dirty="0"/>
          </a:p>
        </p:txBody>
      </p:sp>
      <p:sp>
        <p:nvSpPr>
          <p:cNvPr id="4" name="可选流程 3"/>
          <p:cNvSpPr/>
          <p:nvPr/>
        </p:nvSpPr>
        <p:spPr>
          <a:xfrm>
            <a:off x="665858" y="727411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可选流程 4"/>
          <p:cNvSpPr/>
          <p:nvPr/>
        </p:nvSpPr>
        <p:spPr>
          <a:xfrm>
            <a:off x="4320182" y="682546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39427" y="892139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Běijīng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rén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：老师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北京人。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8409551" y="863029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yǒu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jiějie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姐姐。</a:t>
            </a:r>
            <a:endParaRPr kumimoji="1" lang="zh-CN" altLang="en-US" sz="2400" dirty="0"/>
          </a:p>
        </p:txBody>
      </p:sp>
      <p:sp>
        <p:nvSpPr>
          <p:cNvPr id="8" name="可选流程 7"/>
          <p:cNvSpPr/>
          <p:nvPr/>
        </p:nvSpPr>
        <p:spPr>
          <a:xfrm>
            <a:off x="8134807" y="66234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可选流程 8"/>
          <p:cNvSpPr/>
          <p:nvPr/>
        </p:nvSpPr>
        <p:spPr>
          <a:xfrm>
            <a:off x="731944" y="2433263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29234" y="2581211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/>
              <a:t>wǒ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xǐhuān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Zhōngguó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cài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喜欢</a:t>
            </a:r>
            <a:r>
              <a:rPr kumimoji="1" lang="zh-CN" altLang="en-US" sz="2400" dirty="0" smtClean="0"/>
              <a:t>中国菜。</a:t>
            </a:r>
            <a:endParaRPr kumimoji="1" lang="zh-CN" altLang="en-US" sz="2400" dirty="0"/>
          </a:p>
        </p:txBody>
      </p:sp>
      <p:sp>
        <p:nvSpPr>
          <p:cNvPr id="11" name="可选流程 10"/>
          <p:cNvSpPr/>
          <p:nvPr/>
        </p:nvSpPr>
        <p:spPr>
          <a:xfrm>
            <a:off x="4361606" y="236374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82205" y="2524018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rènshí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LǐYǒu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认识</a:t>
            </a:r>
            <a:r>
              <a:rPr kumimoji="1" lang="zh-CN" altLang="en-US" sz="2400" dirty="0" smtClean="0"/>
              <a:t>李友。</a:t>
            </a:r>
            <a:endParaRPr kumimoji="1" lang="zh-CN" altLang="en-US" sz="2400" dirty="0"/>
          </a:p>
        </p:txBody>
      </p:sp>
      <p:sp>
        <p:nvSpPr>
          <p:cNvPr id="13" name="可选流程 12"/>
          <p:cNvSpPr/>
          <p:nvPr/>
        </p:nvSpPr>
        <p:spPr>
          <a:xfrm>
            <a:off x="8225553" y="239285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61951" y="2494908"/>
            <a:ext cx="32040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LǐYǒu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yǒu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dìdi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弟弟。</a:t>
            </a:r>
            <a:endParaRPr kumimoji="1" lang="zh-CN" altLang="en-US" sz="2400" dirty="0"/>
          </a:p>
        </p:txBody>
      </p:sp>
      <p:sp>
        <p:nvSpPr>
          <p:cNvPr id="15" name="可选流程 14"/>
          <p:cNvSpPr/>
          <p:nvPr/>
        </p:nvSpPr>
        <p:spPr>
          <a:xfrm>
            <a:off x="724045" y="4324051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84344" y="4508986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jīntiān</a:t>
            </a:r>
            <a:r>
              <a:rPr kumimoji="1" lang="en-US" altLang="zh-CN" sz="2000" dirty="0" smtClean="0"/>
              <a:t> b</a:t>
            </a:r>
            <a:r>
              <a:rPr kumimoji="1" lang="zh-CN" altLang="en-US" sz="2000" dirty="0"/>
              <a:t>ù</a:t>
            </a:r>
            <a:r>
              <a:rPr kumimoji="1" lang="en-US" altLang="zh-CN" sz="2000" dirty="0" err="1" smtClean="0"/>
              <a:t>máng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：我今天不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忙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7" name="可选流程 16"/>
          <p:cNvSpPr/>
          <p:nvPr/>
        </p:nvSpPr>
        <p:spPr>
          <a:xfrm>
            <a:off x="4386267" y="4262405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06866" y="4471998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méiyǒu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nǚ’ér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：老师没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女儿。</a:t>
            </a:r>
            <a:endParaRPr kumimoji="1" lang="zh-CN" altLang="en-US" sz="2400" dirty="0"/>
          </a:p>
        </p:txBody>
      </p:sp>
      <p:sp>
        <p:nvSpPr>
          <p:cNvPr id="19" name="可选流程 18"/>
          <p:cNvSpPr/>
          <p:nvPr/>
        </p:nvSpPr>
        <p:spPr>
          <a:xfrm>
            <a:off x="8213222" y="4266857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270445" y="4508986"/>
            <a:ext cx="37497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Lǐyǒu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jīntiān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méiyǒu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shì’ér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：李友今天没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事儿。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417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4804" y="789054"/>
            <a:ext cx="1014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The adverb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还（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hái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also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；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in addition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b="1" dirty="0" smtClean="0"/>
              <a:t>As an adverb</a:t>
            </a:r>
            <a:r>
              <a:rPr kumimoji="1" lang="zh-CN" altLang="en-US" sz="2400" b="1" dirty="0" smtClean="0"/>
              <a:t>，还</a:t>
            </a:r>
            <a:r>
              <a:rPr kumimoji="1" lang="en-US" altLang="zh-CN" sz="2400" b="1" dirty="0" smtClean="0"/>
              <a:t> indicates that the action or situation denoted by the verb involves someone or something else in addition to what has already been mentioned.</a:t>
            </a:r>
            <a:endParaRPr kumimoji="1" lang="en-US" altLang="zh-CN" sz="2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24804" y="2367166"/>
            <a:ext cx="2807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00AABC"/>
                </a:solidFill>
              </a:rPr>
              <a:t>EXAMPLES</a:t>
            </a:r>
            <a:r>
              <a:rPr kumimoji="1" lang="zh-CN" altLang="en-US" sz="3200" dirty="0" smtClean="0">
                <a:solidFill>
                  <a:srgbClr val="00AABC"/>
                </a:solidFill>
              </a:rPr>
              <a:t>：</a:t>
            </a:r>
            <a:endParaRPr kumimoji="1" lang="zh-CN" altLang="en-US" sz="3200" dirty="0">
              <a:solidFill>
                <a:srgbClr val="00AAB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1796" y="3057589"/>
            <a:ext cx="757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BáiYīngài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qǐng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GāoZhōngwén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hé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/>
              <a:t>，</a:t>
            </a:r>
            <a:r>
              <a:rPr kumimoji="1" lang="en-US" altLang="zh-CN" sz="2000" dirty="0" err="1"/>
              <a:t>hái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qǐng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LǐYǒu</a:t>
            </a:r>
            <a:r>
              <a:rPr kumimoji="1" lang="en-US" altLang="zh-CN" sz="2000" dirty="0" smtClean="0"/>
              <a:t> </a:t>
            </a:r>
            <a:endParaRPr kumimoji="1" lang="en-US" altLang="zh-CN" sz="2000" dirty="0"/>
          </a:p>
          <a:p>
            <a:r>
              <a:rPr kumimoji="1" lang="en-US" altLang="zh-CN" sz="2800" dirty="0" smtClean="0"/>
              <a:t>        </a:t>
            </a:r>
            <a:r>
              <a:rPr kumimoji="1" lang="zh-CN" altLang="en-US" sz="2800" dirty="0" smtClean="0"/>
              <a:t>白英爱请高中文和王朋，</a:t>
            </a:r>
            <a:r>
              <a:rPr kumimoji="1" lang="en-US" altLang="zh-CN" sz="2800" dirty="0" smtClean="0"/>
              <a:t>       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还</a:t>
            </a:r>
            <a:r>
              <a:rPr kumimoji="1" lang="zh-CN" altLang="en-US" sz="2800" dirty="0" smtClean="0"/>
              <a:t>请李友。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636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1874" y="1516466"/>
            <a:ext cx="502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我有一个哥哥。</a:t>
            </a:r>
            <a:r>
              <a:rPr kumimoji="1" lang="en-US" altLang="zh-CN" sz="2400" dirty="0" smtClean="0"/>
              <a:t>   </a:t>
            </a:r>
            <a:r>
              <a:rPr kumimoji="1" lang="zh-CN" altLang="en-US" sz="2400" dirty="0" smtClean="0"/>
              <a:t>我有一个弟弟。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27511" y="702752"/>
            <a:ext cx="784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Rewrite the following sentences using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还（</a:t>
            </a:r>
            <a:r>
              <a:rPr kumimoji="1" lang="en-US" altLang="zh-CN" sz="2800" dirty="0" err="1" smtClean="0">
                <a:solidFill>
                  <a:srgbClr val="FF6600"/>
                </a:solidFill>
              </a:rPr>
              <a:t>hái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）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585817" y="1590439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06784" y="1508589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我有一个哥哥，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还</a:t>
            </a:r>
            <a:r>
              <a:rPr kumimoji="1" lang="zh-CN" altLang="en-US" sz="2400" dirty="0" smtClean="0"/>
              <a:t>有一个弟弟。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04205" y="2391824"/>
            <a:ext cx="536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她喜欢吃中国菜。她喜欢吃美国菜。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608637" y="3370266"/>
            <a:ext cx="4143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 smtClean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他认识王朋，他认识李友。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63744" y="4262404"/>
            <a:ext cx="6697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/>
              <a:t>4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李友有她哥哥的照片 。李友有她妹妹的照片。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17499" y="5105228"/>
            <a:ext cx="3705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 smtClean="0"/>
              <a:t>5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她有儿子 。她有女儿。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826159" y="1195912"/>
            <a:ext cx="470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000" dirty="0" err="1" smtClean="0"/>
              <a:t>Wǒ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yǒu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yí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gè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gēge</a:t>
            </a:r>
            <a:r>
              <a:rPr kumimoji="1" lang="it-IT" altLang="zh-CN" sz="2000" dirty="0" smtClean="0"/>
              <a:t> </a:t>
            </a:r>
            <a:r>
              <a:rPr kumimoji="1" lang="zh-CN" altLang="it-IT" sz="2000" dirty="0" smtClean="0"/>
              <a:t>。</a:t>
            </a:r>
            <a:r>
              <a:rPr kumimoji="1" lang="it-IT" altLang="zh-CN" sz="2000" dirty="0" err="1"/>
              <a:t>W</a:t>
            </a:r>
            <a:r>
              <a:rPr kumimoji="1" lang="it-IT" altLang="zh-CN" sz="2000" dirty="0" err="1" smtClean="0"/>
              <a:t>ǒ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yǒu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y</a:t>
            </a:r>
            <a:r>
              <a:rPr kumimoji="1" lang="it-IT" altLang="zh-CN" sz="2000" dirty="0" err="1"/>
              <a:t>í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gè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dìdi</a:t>
            </a:r>
            <a:r>
              <a:rPr kumimoji="1" lang="it-IT" altLang="zh-CN" sz="2000" dirty="0" smtClean="0"/>
              <a:t>.</a:t>
            </a:r>
            <a:endParaRPr kumimoji="1"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632102" y="2036093"/>
            <a:ext cx="6828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 smtClean="0"/>
              <a:t>Tā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chī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zhōngguó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 smtClean="0"/>
              <a:t>。</a:t>
            </a:r>
            <a:r>
              <a:rPr lang="cs-CZ" altLang="zh-CN" sz="2000" dirty="0" err="1" smtClean="0"/>
              <a:t>Tā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chī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měiguó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/>
              <a:t>。</a:t>
            </a:r>
            <a:endParaRPr lang="zh-CN" altLang="en-US" sz="2000" dirty="0"/>
          </a:p>
        </p:txBody>
      </p:sp>
      <p:sp>
        <p:nvSpPr>
          <p:cNvPr id="12" name="右箭头 11"/>
          <p:cNvSpPr/>
          <p:nvPr/>
        </p:nvSpPr>
        <p:spPr>
          <a:xfrm>
            <a:off x="5849193" y="2507237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0915" y="3010083"/>
            <a:ext cx="5042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err="1" smtClean="0"/>
              <a:t>Tā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rènshí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WángPéng</a:t>
            </a:r>
            <a:r>
              <a:rPr lang="fr-FR" altLang="zh-CN" sz="2000" dirty="0" smtClean="0"/>
              <a:t> </a:t>
            </a:r>
            <a:r>
              <a:rPr lang="zh-CN" altLang="fr-FR" sz="2000" dirty="0" smtClean="0"/>
              <a:t>，</a:t>
            </a:r>
            <a:r>
              <a:rPr lang="fr-FR" altLang="zh-CN" sz="2000" dirty="0" err="1" smtClean="0"/>
              <a:t>Tā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rènshí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4" name="右箭头 13"/>
          <p:cNvSpPr/>
          <p:nvPr/>
        </p:nvSpPr>
        <p:spPr>
          <a:xfrm>
            <a:off x="4916490" y="3485680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0501" y="3931877"/>
            <a:ext cx="865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</a:t>
            </a:r>
            <a:r>
              <a:rPr lang="fr-FR" altLang="zh-CN" sz="2000" dirty="0" err="1"/>
              <a:t>tā</a:t>
            </a:r>
            <a:r>
              <a:rPr lang="fr-FR" altLang="zh-CN" sz="2000" dirty="0"/>
              <a:t> </a:t>
            </a:r>
            <a:r>
              <a:rPr lang="fr-FR" altLang="zh-CN" sz="2000" dirty="0" err="1" smtClean="0"/>
              <a:t>gēge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de </a:t>
            </a:r>
            <a:r>
              <a:rPr lang="fr-FR" altLang="zh-CN" sz="2000" dirty="0" err="1" smtClean="0"/>
              <a:t>zhàopiàn</a:t>
            </a:r>
            <a:r>
              <a:rPr lang="fr-FR" altLang="zh-CN" sz="2000" dirty="0" smtClean="0"/>
              <a:t>  </a:t>
            </a:r>
            <a:r>
              <a:rPr lang="zh-CN" altLang="fr-FR" sz="2000" dirty="0" smtClean="0"/>
              <a:t>。</a:t>
            </a:r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</a:t>
            </a:r>
            <a:r>
              <a:rPr lang="fr-FR" altLang="zh-CN" sz="2000" dirty="0" err="1"/>
              <a:t>tā</a:t>
            </a:r>
            <a:r>
              <a:rPr lang="fr-FR" altLang="zh-CN" sz="2000" dirty="0"/>
              <a:t> </a:t>
            </a:r>
            <a:r>
              <a:rPr lang="fr-FR" altLang="zh-CN" sz="2000" dirty="0" err="1" smtClean="0"/>
              <a:t>mèimei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de </a:t>
            </a:r>
            <a:r>
              <a:rPr lang="fr-FR" altLang="zh-CN" sz="2000" dirty="0" err="1" smtClean="0"/>
              <a:t>zhàopiàn</a:t>
            </a:r>
            <a:r>
              <a:rPr lang="fr-FR" altLang="zh-CN" sz="2000" dirty="0" smtClean="0"/>
              <a:t> </a:t>
            </a:r>
            <a:r>
              <a:rPr lang="zh-CN" altLang="fr-FR" sz="2000" dirty="0"/>
              <a:t>。</a:t>
            </a:r>
            <a:endParaRPr lang="zh-CN" altLang="en-US" sz="2000" dirty="0"/>
          </a:p>
        </p:txBody>
      </p:sp>
      <p:sp>
        <p:nvSpPr>
          <p:cNvPr id="16" name="右箭头 15"/>
          <p:cNvSpPr/>
          <p:nvPr/>
        </p:nvSpPr>
        <p:spPr>
          <a:xfrm>
            <a:off x="7078798" y="4353161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8917" y="4762371"/>
            <a:ext cx="865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</a:t>
            </a:r>
            <a:r>
              <a:rPr lang="hu-HU" altLang="zh-CN" sz="2000" dirty="0" smtClean="0"/>
              <a:t>ā </a:t>
            </a:r>
            <a:r>
              <a:rPr lang="hu-HU" altLang="zh-CN" sz="2000" dirty="0"/>
              <a:t>yǒu ér </a:t>
            </a:r>
            <a:r>
              <a:rPr lang="hu-HU" altLang="zh-CN" sz="2000" dirty="0" smtClean="0"/>
              <a:t>z</a:t>
            </a:r>
            <a:r>
              <a:rPr lang="en-US" altLang="zh-CN" sz="2000" dirty="0" err="1" smtClean="0"/>
              <a:t>i</a:t>
            </a:r>
            <a:r>
              <a:rPr lang="hu-HU" altLang="zh-CN" sz="2000" dirty="0" smtClean="0"/>
              <a:t>  </a:t>
            </a:r>
            <a:r>
              <a:rPr lang="zh-CN" altLang="hu-HU" sz="2000" dirty="0" smtClean="0"/>
              <a:t>。</a:t>
            </a:r>
            <a:r>
              <a:rPr lang="en-US" altLang="zh-CN" sz="2000" dirty="0" smtClean="0"/>
              <a:t>T</a:t>
            </a:r>
            <a:r>
              <a:rPr lang="hu-HU" altLang="zh-CN" sz="2000" dirty="0" smtClean="0"/>
              <a:t>ā </a:t>
            </a:r>
            <a:r>
              <a:rPr lang="hu-HU" altLang="zh-CN" sz="2000" dirty="0"/>
              <a:t>yǒu nǚ ér </a:t>
            </a:r>
            <a:r>
              <a:rPr lang="zh-CN" altLang="hu-HU" sz="2000" dirty="0"/>
              <a:t>。</a:t>
            </a:r>
            <a:endParaRPr lang="zh-CN" altLang="en-US" sz="2000" dirty="0"/>
          </a:p>
        </p:txBody>
      </p:sp>
      <p:sp>
        <p:nvSpPr>
          <p:cNvPr id="18" name="右箭头 17"/>
          <p:cNvSpPr/>
          <p:nvPr/>
        </p:nvSpPr>
        <p:spPr>
          <a:xfrm>
            <a:off x="4271825" y="5171326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88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9086" y="1047964"/>
            <a:ext cx="30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</a:t>
            </a:r>
            <a:r>
              <a:rPr kumimoji="1" lang="zh-CN" altLang="en-US" sz="2400" dirty="0" smtClean="0"/>
              <a:t>：你认识谁？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6" name="可选流程 5"/>
          <p:cNvSpPr/>
          <p:nvPr/>
        </p:nvSpPr>
        <p:spPr>
          <a:xfrm>
            <a:off x="752173" y="715082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1568536473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9" y="-98632"/>
            <a:ext cx="2104722" cy="2626075"/>
          </a:xfrm>
          <a:prstGeom prst="rect">
            <a:avLst/>
          </a:prstGeom>
        </p:spPr>
      </p:pic>
      <p:pic>
        <p:nvPicPr>
          <p:cNvPr id="8" name="图片 7" descr="15685374182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42" y="-184935"/>
            <a:ext cx="2072364" cy="2700050"/>
          </a:xfrm>
          <a:prstGeom prst="rect">
            <a:avLst/>
          </a:prstGeom>
        </p:spPr>
      </p:pic>
      <p:sp>
        <p:nvSpPr>
          <p:cNvPr id="9" name="可选流程 8"/>
          <p:cNvSpPr/>
          <p:nvPr/>
        </p:nvSpPr>
        <p:spPr>
          <a:xfrm>
            <a:off x="830589" y="2655185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15548" y="3086700"/>
            <a:ext cx="30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</a:t>
            </a:r>
            <a:r>
              <a:rPr kumimoji="1" lang="zh-CN" altLang="en-US" sz="2400" dirty="0" smtClean="0"/>
              <a:t>：你喜欢吃什么菜？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11" name="图片 10" descr="下载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29" y="2667440"/>
            <a:ext cx="2101147" cy="1398218"/>
          </a:xfrm>
          <a:prstGeom prst="rect">
            <a:avLst/>
          </a:prstGeom>
        </p:spPr>
      </p:pic>
      <p:pic>
        <p:nvPicPr>
          <p:cNvPr id="12" name="图片 11" descr="152438842404355b42ee1f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5" y="2700049"/>
            <a:ext cx="2054977" cy="1371055"/>
          </a:xfrm>
          <a:prstGeom prst="rect">
            <a:avLst/>
          </a:prstGeom>
        </p:spPr>
      </p:pic>
      <p:sp>
        <p:nvSpPr>
          <p:cNvPr id="13" name="可选流程 12"/>
          <p:cNvSpPr/>
          <p:nvPr/>
        </p:nvSpPr>
        <p:spPr>
          <a:xfrm>
            <a:off x="835020" y="4644604"/>
            <a:ext cx="6144168" cy="147057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44640" y="5076120"/>
            <a:ext cx="496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：今天晚上，夏老师请谁吃饭？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653477" y="729220"/>
            <a:ext cx="162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 err="1"/>
              <a:t>nǐ</a:t>
            </a:r>
            <a:r>
              <a:rPr lang="fr-FR" altLang="zh-CN" dirty="0"/>
              <a:t> </a:t>
            </a:r>
            <a:r>
              <a:rPr lang="fr-FR" altLang="zh-CN" dirty="0" err="1"/>
              <a:t>rèn</a:t>
            </a:r>
            <a:r>
              <a:rPr lang="fr-FR" altLang="zh-CN" dirty="0"/>
              <a:t> </a:t>
            </a:r>
            <a:r>
              <a:rPr lang="fr-FR" altLang="zh-CN" dirty="0" err="1"/>
              <a:t>shí</a:t>
            </a:r>
            <a:r>
              <a:rPr lang="fr-FR" altLang="zh-CN" dirty="0"/>
              <a:t> </a:t>
            </a:r>
            <a:r>
              <a:rPr lang="fr-FR" altLang="zh-CN" dirty="0" err="1" smtClean="0"/>
              <a:t>shé</a:t>
            </a:r>
            <a:r>
              <a:rPr lang="en-US" altLang="zh-CN" dirty="0" err="1" smtClean="0"/>
              <a:t>i</a:t>
            </a:r>
            <a:r>
              <a:rPr lang="fr-FR" altLang="zh-CN" dirty="0" smtClean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62256" y="2738845"/>
            <a:ext cx="282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ǐ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xǐhuān</a:t>
            </a:r>
            <a:r>
              <a:rPr lang="cs-CZ" altLang="zh-CN" dirty="0" smtClean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cs-CZ" altLang="zh-CN" dirty="0" err="1" smtClean="0"/>
              <a:t>shé</a:t>
            </a:r>
            <a:r>
              <a:rPr lang="en-US" altLang="zh-CN" dirty="0" smtClean="0"/>
              <a:t>n</a:t>
            </a:r>
            <a:r>
              <a:rPr lang="cs-CZ" altLang="zh-CN" dirty="0" err="1" smtClean="0"/>
              <a:t>me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5729" y="4760799"/>
            <a:ext cx="533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J</a:t>
            </a:r>
            <a:r>
              <a:rPr lang="it-IT" altLang="zh-CN" dirty="0" err="1" smtClean="0"/>
              <a:t>īntiān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wǎnshàng</a:t>
            </a:r>
            <a:r>
              <a:rPr lang="it-IT" altLang="zh-CN" dirty="0" smtClean="0"/>
              <a:t> </a:t>
            </a:r>
            <a:r>
              <a:rPr lang="zh-CN" altLang="it-IT" dirty="0" smtClean="0"/>
              <a:t>，</a:t>
            </a:r>
            <a:r>
              <a:rPr lang="en-US" altLang="zh-CN" dirty="0" smtClean="0"/>
              <a:t>X</a:t>
            </a:r>
            <a:r>
              <a:rPr lang="it-IT" altLang="zh-CN" dirty="0" err="1" smtClean="0"/>
              <a:t>ià</a:t>
            </a:r>
            <a:r>
              <a:rPr lang="it-IT" altLang="zh-CN" dirty="0"/>
              <a:t> </a:t>
            </a:r>
            <a:r>
              <a:rPr lang="it-IT" altLang="zh-CN" dirty="0" err="1" smtClean="0"/>
              <a:t>lǎoshī</a:t>
            </a:r>
            <a:r>
              <a:rPr lang="it-IT" altLang="zh-CN" dirty="0" smtClean="0"/>
              <a:t> </a:t>
            </a:r>
            <a:r>
              <a:rPr lang="it-IT" altLang="zh-CN" dirty="0" err="1"/>
              <a:t>qǐng</a:t>
            </a:r>
            <a:r>
              <a:rPr lang="it-IT" altLang="zh-CN" dirty="0"/>
              <a:t> </a:t>
            </a:r>
            <a:r>
              <a:rPr lang="fr-FR" altLang="zh-CN" dirty="0" err="1"/>
              <a:t>shé</a:t>
            </a:r>
            <a:r>
              <a:rPr lang="en-US" altLang="zh-CN" dirty="0" err="1"/>
              <a:t>i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chīfàn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41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12061512551891701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4" y="1031153"/>
            <a:ext cx="4654480" cy="4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可选流程 21"/>
          <p:cNvSpPr/>
          <p:nvPr/>
        </p:nvSpPr>
        <p:spPr>
          <a:xfrm>
            <a:off x="2910048" y="1738386"/>
            <a:ext cx="6535284" cy="318088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78620" y="1947980"/>
            <a:ext cx="55132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：你的生日是几月几号？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</a:t>
            </a:r>
            <a:r>
              <a:rPr kumimoji="1" lang="zh-CN" altLang="en-US" sz="2800" dirty="0" smtClean="0"/>
              <a:t>，你呢？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3670289" y="1949790"/>
            <a:ext cx="422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N</a:t>
            </a:r>
            <a:r>
              <a:rPr lang="it-IT" altLang="zh-CN" sz="2400" dirty="0" err="1" smtClean="0"/>
              <a:t>ǐ</a:t>
            </a:r>
            <a:r>
              <a:rPr lang="it-IT" altLang="zh-CN" sz="2400" dirty="0" smtClean="0"/>
              <a:t> </a:t>
            </a:r>
            <a:r>
              <a:rPr lang="it-IT" altLang="zh-CN" sz="2400" dirty="0"/>
              <a:t>de </a:t>
            </a:r>
            <a:r>
              <a:rPr lang="it-IT" altLang="zh-CN" sz="2400" dirty="0" err="1"/>
              <a:t>shēng</a:t>
            </a:r>
            <a:r>
              <a:rPr lang="it-IT" altLang="zh-CN" sz="2400" dirty="0"/>
              <a:t> </a:t>
            </a:r>
            <a:r>
              <a:rPr lang="it-IT" altLang="zh-CN" sz="2400" dirty="0" err="1"/>
              <a:t>rì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shì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yuè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hào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623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85840" y="898310"/>
            <a:ext cx="3557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/>
              <a:t>xīngqī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7159" y="2640364"/>
            <a:ext cx="26468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星期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r>
              <a:rPr kumimoji="1" lang="en-US" altLang="zh-CN" sz="6000" dirty="0" smtClean="0">
                <a:ea typeface="黑体"/>
                <a:cs typeface="Songti SC Regular"/>
              </a:rPr>
              <a:t>n week</a:t>
            </a:r>
          </a:p>
          <a:p>
            <a:pPr algn="ctr"/>
            <a:endParaRPr kumimoji="1" lang="zh-CN" altLang="en-US" sz="9600" dirty="0">
              <a:ea typeface="黑体"/>
              <a:cs typeface="Songti SC Regular"/>
            </a:endParaRPr>
          </a:p>
        </p:txBody>
      </p:sp>
      <p:pic>
        <p:nvPicPr>
          <p:cNvPr id="7" name="图片 6" descr="WechatIMG33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" y="554805"/>
            <a:ext cx="10912857" cy="55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横卷形 9"/>
          <p:cNvSpPr/>
          <p:nvPr/>
        </p:nvSpPr>
        <p:spPr>
          <a:xfrm>
            <a:off x="1982149" y="1411586"/>
            <a:ext cx="7389610" cy="4489689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78240" y="2304531"/>
            <a:ext cx="5671394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今天（</a:t>
            </a:r>
            <a:r>
              <a:rPr kumimoji="1" lang="en-US" altLang="zh-CN" sz="2800" dirty="0" smtClean="0"/>
              <a:t>Today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zuótiān</a:t>
            </a:r>
            <a:r>
              <a:rPr kumimoji="1" lang="en-US" altLang="zh-CN" sz="2800" dirty="0" smtClean="0"/>
              <a:t> </a:t>
            </a:r>
          </a:p>
          <a:p>
            <a:r>
              <a:rPr kumimoji="1" lang="zh-CN" altLang="en-US" sz="2800" dirty="0" smtClean="0"/>
              <a:t>昨天（</a:t>
            </a:r>
            <a:r>
              <a:rPr kumimoji="1" lang="en-US" altLang="zh-CN" sz="2800" dirty="0" smtClean="0"/>
              <a:t>Yesterday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míngtiān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明天（</a:t>
            </a:r>
            <a:r>
              <a:rPr kumimoji="1" lang="en-US" altLang="zh-CN" sz="2800" dirty="0" smtClean="0"/>
              <a:t>Tomorrow</a:t>
            </a:r>
            <a:r>
              <a:rPr kumimoji="1" lang="zh-CN" altLang="en-US" sz="2800" dirty="0" smtClean="0"/>
              <a:t>）：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91631" y="707793"/>
            <a:ext cx="6393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xīngqī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jǐ</a:t>
            </a:r>
            <a:r>
              <a:rPr kumimoji="1" lang="zh-CN" altLang="en-US" sz="2800" dirty="0" smtClean="0"/>
              <a:t>？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今天是星期几？</a:t>
            </a:r>
            <a:r>
              <a:rPr kumimoji="1" lang="en-US" altLang="zh-CN" sz="2800" dirty="0"/>
              <a:t>What day is today?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29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54"/>
            <a:ext cx="1292396" cy="17005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8308" y="780164"/>
            <a:ext cx="3600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dirty="0" err="1" smtClean="0"/>
              <a:t>jīnnían</a:t>
            </a:r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86222" y="2477913"/>
            <a:ext cx="34442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 smtClean="0">
                <a:ea typeface="黑体"/>
                <a:cs typeface="Songti SC Regular"/>
              </a:rPr>
              <a:t>今年</a:t>
            </a:r>
            <a:endParaRPr kumimoji="1" lang="en-US" altLang="zh-CN" sz="9600" dirty="0" smtClean="0">
              <a:ea typeface="黑体"/>
              <a:cs typeface="Songti SC Regular"/>
            </a:endParaRPr>
          </a:p>
          <a:p>
            <a:pPr algn="ctr"/>
            <a:r>
              <a:rPr kumimoji="1" lang="en-US" altLang="zh-CN" sz="6000" dirty="0" smtClean="0">
                <a:ea typeface="黑体"/>
                <a:cs typeface="Songti SC Regular"/>
              </a:rPr>
              <a:t>n this year</a:t>
            </a:r>
          </a:p>
          <a:p>
            <a:pPr algn="ctr"/>
            <a:endParaRPr kumimoji="1" lang="zh-CN" altLang="en-US" sz="9600" dirty="0">
              <a:ea typeface="黑体"/>
              <a:cs typeface="Songti SC Regular"/>
            </a:endParaRPr>
          </a:p>
        </p:txBody>
      </p:sp>
      <p:sp>
        <p:nvSpPr>
          <p:cNvPr id="11" name="横卷形 10"/>
          <p:cNvSpPr/>
          <p:nvPr/>
        </p:nvSpPr>
        <p:spPr>
          <a:xfrm>
            <a:off x="7965734" y="4967954"/>
            <a:ext cx="3641281" cy="1428868"/>
          </a:xfrm>
          <a:prstGeom prst="horizontalScroll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10728" y="5414379"/>
            <a:ext cx="143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Today</a:t>
            </a:r>
            <a:r>
              <a:rPr kumimoji="1" lang="zh-CN" altLang="en-US" sz="2800" dirty="0" smtClean="0"/>
              <a:t>？</a:t>
            </a:r>
            <a:endParaRPr kumimoji="1"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858373" y="5262642"/>
            <a:ext cx="260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/>
              <a:t>jīn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tiān</a:t>
            </a:r>
            <a:r>
              <a:rPr kumimoji="1" lang="en-US" altLang="zh-CN" sz="2800" dirty="0"/>
              <a:t> </a:t>
            </a:r>
          </a:p>
          <a:p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今天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5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4543</TotalTime>
  <Words>2056</Words>
  <Application>Microsoft Macintosh PowerPoint</Application>
  <PresentationFormat>自定义</PresentationFormat>
  <Paragraphs>479</Paragraphs>
  <Slides>59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61" baseType="lpstr">
      <vt:lpstr>主题5</vt:lpstr>
      <vt:lpstr>OfficePLUS</vt:lpstr>
      <vt:lpstr>LESSON3Dates and Time</vt:lpstr>
      <vt:lpstr> DIALOGUE 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DIALOGUEII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187</cp:revision>
  <cp:lastPrinted>2017-12-07T16:00:00Z</cp:lastPrinted>
  <dcterms:created xsi:type="dcterms:W3CDTF">2017-12-07T16:00:00Z</dcterms:created>
  <dcterms:modified xsi:type="dcterms:W3CDTF">2019-10-11T06:01:44Z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