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49"/>
  </p:notesMasterIdLst>
  <p:sldIdLst>
    <p:sldId id="256" r:id="rId3"/>
    <p:sldId id="1948" r:id="rId4"/>
    <p:sldId id="1903" r:id="rId5"/>
    <p:sldId id="1956" r:id="rId6"/>
    <p:sldId id="1957" r:id="rId7"/>
    <p:sldId id="1958" r:id="rId8"/>
    <p:sldId id="1959" r:id="rId9"/>
    <p:sldId id="1960" r:id="rId10"/>
    <p:sldId id="1961" r:id="rId11"/>
    <p:sldId id="1962" r:id="rId12"/>
    <p:sldId id="1904" r:id="rId13"/>
    <p:sldId id="1905" r:id="rId14"/>
    <p:sldId id="1906" r:id="rId15"/>
    <p:sldId id="1907" r:id="rId16"/>
    <p:sldId id="1908" r:id="rId17"/>
    <p:sldId id="1909" r:id="rId18"/>
    <p:sldId id="1910" r:id="rId19"/>
    <p:sldId id="1911" r:id="rId20"/>
    <p:sldId id="1912" r:id="rId21"/>
    <p:sldId id="1915" r:id="rId22"/>
    <p:sldId id="1913" r:id="rId23"/>
    <p:sldId id="1916" r:id="rId24"/>
    <p:sldId id="1917" r:id="rId25"/>
    <p:sldId id="1894" r:id="rId26"/>
    <p:sldId id="1950" r:id="rId27"/>
    <p:sldId id="1968" r:id="rId28"/>
    <p:sldId id="1951" r:id="rId29"/>
    <p:sldId id="1949" r:id="rId30"/>
    <p:sldId id="1895" r:id="rId31"/>
    <p:sldId id="1919" r:id="rId32"/>
    <p:sldId id="1896" r:id="rId33"/>
    <p:sldId id="1920" r:id="rId34"/>
    <p:sldId id="1928" r:id="rId35"/>
    <p:sldId id="1924" r:id="rId36"/>
    <p:sldId id="1925" r:id="rId37"/>
    <p:sldId id="1926" r:id="rId38"/>
    <p:sldId id="1927" r:id="rId39"/>
    <p:sldId id="1921" r:id="rId40"/>
    <p:sldId id="1963" r:id="rId41"/>
    <p:sldId id="1966" r:id="rId42"/>
    <p:sldId id="1964" r:id="rId43"/>
    <p:sldId id="1967" r:id="rId44"/>
    <p:sldId id="1952" r:id="rId45"/>
    <p:sldId id="1954" r:id="rId46"/>
    <p:sldId id="1955" r:id="rId47"/>
    <p:sldId id="1922" r:id="rId48"/>
  </p:sldIdLst>
  <p:sldSz cx="12192000" cy="6858000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  <a:srgbClr val="00AABC"/>
    <a:srgbClr val="165FA1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9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-128" y="-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8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19/10/18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:a16="http://schemas.microsoft.com/office/drawing/2014/main" xmlns="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:a16="http://schemas.microsoft.com/office/drawing/2014/main" xmlns="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:a16="http://schemas.microsoft.com/office/drawing/2014/main" xmlns="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:a16="http://schemas.microsoft.com/office/drawing/2014/main" xmlns="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:a16="http://schemas.microsoft.com/office/drawing/2014/main" xmlns="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:a16="http://schemas.microsoft.com/office/drawing/2014/main" xmlns="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:a16="http://schemas.microsoft.com/office/drawing/2014/main" xmlns="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:a16="http://schemas.microsoft.com/office/drawing/2014/main" xmlns="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:a16="http://schemas.microsoft.com/office/drawing/2014/main" xmlns="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:a16="http://schemas.microsoft.com/office/drawing/2014/main" xmlns="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:a16="http://schemas.microsoft.com/office/drawing/2014/main" xmlns="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:a16="http://schemas.microsoft.com/office/drawing/2014/main" xmlns="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:a16="http://schemas.microsoft.com/office/drawing/2014/main" xmlns="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:a16="http://schemas.microsoft.com/office/drawing/2014/main" xmlns="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:a16="http://schemas.microsoft.com/office/drawing/2014/main" xmlns="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:a16="http://schemas.microsoft.com/office/drawing/2014/main" xmlns="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:a16="http://schemas.microsoft.com/office/drawing/2014/main" xmlns="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:a16="http://schemas.microsoft.com/office/drawing/2014/main" xmlns="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:a16="http://schemas.microsoft.com/office/drawing/2014/main" xmlns="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:a16="http://schemas.microsoft.com/office/drawing/2014/main" xmlns="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:a16="http://schemas.microsoft.com/office/drawing/2014/main" xmlns="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:a16="http://schemas.microsoft.com/office/drawing/2014/main" xmlns="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:a16="http://schemas.microsoft.com/office/drawing/2014/main" xmlns="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:a16="http://schemas.microsoft.com/office/drawing/2014/main" xmlns="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:a16="http://schemas.microsoft.com/office/drawing/2014/main" xmlns="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:a16="http://schemas.microsoft.com/office/drawing/2014/main" xmlns="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:a16="http://schemas.microsoft.com/office/drawing/2014/main" xmlns="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:a16="http://schemas.microsoft.com/office/drawing/2014/main" xmlns="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:a16="http://schemas.microsoft.com/office/drawing/2014/main" xmlns="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:a16="http://schemas.microsoft.com/office/drawing/2014/main" xmlns="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:a16="http://schemas.microsoft.com/office/drawing/2014/main" xmlns="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:a16="http://schemas.microsoft.com/office/drawing/2014/main" xmlns="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:a16="http://schemas.microsoft.com/office/drawing/2014/main" xmlns="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:a16="http://schemas.microsoft.com/office/drawing/2014/main" xmlns="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:a16="http://schemas.microsoft.com/office/drawing/2014/main" xmlns="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:a16="http://schemas.microsoft.com/office/drawing/2014/main" xmlns="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:a16="http://schemas.microsoft.com/office/drawing/2014/main" xmlns="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:a16="http://schemas.microsoft.com/office/drawing/2014/main" xmlns="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:a16="http://schemas.microsoft.com/office/drawing/2014/main" xmlns="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:a16="http://schemas.microsoft.com/office/drawing/2014/main" xmlns="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:a16="http://schemas.microsoft.com/office/drawing/2014/main" xmlns="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:a16="http://schemas.microsoft.com/office/drawing/2014/main" xmlns="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:a16="http://schemas.microsoft.com/office/drawing/2014/main" xmlns="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:a16="http://schemas.microsoft.com/office/drawing/2014/main" xmlns="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:a16="http://schemas.microsoft.com/office/drawing/2014/main" xmlns="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:a16="http://schemas.microsoft.com/office/drawing/2014/main" xmlns="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:a16="http://schemas.microsoft.com/office/drawing/2014/main" xmlns="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:a16="http://schemas.microsoft.com/office/drawing/2014/main" xmlns="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:a16="http://schemas.microsoft.com/office/drawing/2014/main" xmlns="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:a16="http://schemas.microsoft.com/office/drawing/2014/main" xmlns="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:a16="http://schemas.microsoft.com/office/drawing/2014/main" xmlns="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:a16="http://schemas.microsoft.com/office/drawing/2014/main" xmlns="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:a16="http://schemas.microsoft.com/office/drawing/2014/main" xmlns="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:a16="http://schemas.microsoft.com/office/drawing/2014/main" xmlns="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:a16="http://schemas.microsoft.com/office/drawing/2014/main" xmlns="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:a16="http://schemas.microsoft.com/office/drawing/2014/main" xmlns="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:a16="http://schemas.microsoft.com/office/drawing/2014/main" xmlns="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:a16="http://schemas.microsoft.com/office/drawing/2014/main" xmlns="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:a16="http://schemas.microsoft.com/office/drawing/2014/main" xmlns="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:a16="http://schemas.microsoft.com/office/drawing/2014/main" xmlns="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:a16="http://schemas.microsoft.com/office/drawing/2014/main" xmlns="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:a16="http://schemas.microsoft.com/office/drawing/2014/main" xmlns="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:a16="http://schemas.microsoft.com/office/drawing/2014/main" xmlns="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:a16="http://schemas.microsoft.com/office/drawing/2014/main" xmlns="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:a16="http://schemas.microsoft.com/office/drawing/2014/main" xmlns="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:a16="http://schemas.microsoft.com/office/drawing/2014/main" xmlns="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:a16="http://schemas.microsoft.com/office/drawing/2014/main" xmlns="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:a16="http://schemas.microsoft.com/office/drawing/2014/main" xmlns="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:a16="http://schemas.microsoft.com/office/drawing/2014/main" xmlns="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:a16="http://schemas.microsoft.com/office/drawing/2014/main" xmlns="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:a16="http://schemas.microsoft.com/office/drawing/2014/main" xmlns="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:a16="http://schemas.microsoft.com/office/drawing/2014/main" xmlns="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:a16="http://schemas.microsoft.com/office/drawing/2014/main" xmlns="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:a16="http://schemas.microsoft.com/office/drawing/2014/main" xmlns="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:a16="http://schemas.microsoft.com/office/drawing/2014/main" xmlns="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:a16="http://schemas.microsoft.com/office/drawing/2014/main" xmlns="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:a16="http://schemas.microsoft.com/office/drawing/2014/main" xmlns="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:a16="http://schemas.microsoft.com/office/drawing/2014/main" xmlns="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:a16="http://schemas.microsoft.com/office/drawing/2014/main" xmlns="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:a16="http://schemas.microsoft.com/office/drawing/2014/main" xmlns="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:a16="http://schemas.microsoft.com/office/drawing/2014/main" xmlns="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:a16="http://schemas.microsoft.com/office/drawing/2014/main" xmlns="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:a16="http://schemas.microsoft.com/office/drawing/2014/main" xmlns="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:a16="http://schemas.microsoft.com/office/drawing/2014/main" xmlns="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:a16="http://schemas.microsoft.com/office/drawing/2014/main" xmlns="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:a16="http://schemas.microsoft.com/office/drawing/2014/main" xmlns="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:a16="http://schemas.microsoft.com/office/drawing/2014/main" xmlns="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:a16="http://schemas.microsoft.com/office/drawing/2014/main" xmlns="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:a16="http://schemas.microsoft.com/office/drawing/2014/main" xmlns="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:a16="http://schemas.microsoft.com/office/drawing/2014/main" xmlns="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:a16="http://schemas.microsoft.com/office/drawing/2014/main" xmlns="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:a16="http://schemas.microsoft.com/office/drawing/2014/main" xmlns="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:a16="http://schemas.microsoft.com/office/drawing/2014/main" xmlns="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:a16="http://schemas.microsoft.com/office/drawing/2014/main" xmlns="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:a16="http://schemas.microsoft.com/office/drawing/2014/main" xmlns="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:a16="http://schemas.microsoft.com/office/drawing/2014/main" xmlns="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:a16="http://schemas.microsoft.com/office/drawing/2014/main" xmlns="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:a16="http://schemas.microsoft.com/office/drawing/2014/main" xmlns="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:a16="http://schemas.microsoft.com/office/drawing/2014/main" xmlns="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:a16="http://schemas.microsoft.com/office/drawing/2014/main" xmlns="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:a16="http://schemas.microsoft.com/office/drawing/2014/main" xmlns="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:a16="http://schemas.microsoft.com/office/drawing/2014/main" xmlns="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:a16="http://schemas.microsoft.com/office/drawing/2014/main" xmlns="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:a16="http://schemas.microsoft.com/office/drawing/2014/main" xmlns="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:a16="http://schemas.microsoft.com/office/drawing/2014/main" xmlns="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:a16="http://schemas.microsoft.com/office/drawing/2014/main" xmlns="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:a16="http://schemas.microsoft.com/office/drawing/2014/main" xmlns="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:a16="http://schemas.microsoft.com/office/drawing/2014/main" xmlns="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:a16="http://schemas.microsoft.com/office/drawing/2014/main" xmlns="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:a16="http://schemas.microsoft.com/office/drawing/2014/main" xmlns="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:a16="http://schemas.microsoft.com/office/drawing/2014/main" xmlns="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:a16="http://schemas.microsoft.com/office/drawing/2014/main" xmlns="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:a16="http://schemas.microsoft.com/office/drawing/2014/main" xmlns="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:a16="http://schemas.microsoft.com/office/drawing/2014/main" xmlns="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:a16="http://schemas.microsoft.com/office/drawing/2014/main" xmlns="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:a16="http://schemas.microsoft.com/office/drawing/2014/main" xmlns="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:a16="http://schemas.microsoft.com/office/drawing/2014/main" xmlns="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:a16="http://schemas.microsoft.com/office/drawing/2014/main" xmlns="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:a16="http://schemas.microsoft.com/office/drawing/2014/main" xmlns="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:a16="http://schemas.microsoft.com/office/drawing/2014/main" xmlns="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:a16="http://schemas.microsoft.com/office/drawing/2014/main" xmlns="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:a16="http://schemas.microsoft.com/office/drawing/2014/main" xmlns="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:a16="http://schemas.microsoft.com/office/drawing/2014/main" xmlns="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:a16="http://schemas.microsoft.com/office/drawing/2014/main" xmlns="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:a16="http://schemas.microsoft.com/office/drawing/2014/main" xmlns="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:a16="http://schemas.microsoft.com/office/drawing/2014/main" xmlns="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:a16="http://schemas.microsoft.com/office/drawing/2014/main" xmlns="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:a16="http://schemas.microsoft.com/office/drawing/2014/main" xmlns="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:a16="http://schemas.microsoft.com/office/drawing/2014/main" xmlns="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:a16="http://schemas.microsoft.com/office/drawing/2014/main" xmlns="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:a16="http://schemas.microsoft.com/office/drawing/2014/main" xmlns="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:a16="http://schemas.microsoft.com/office/drawing/2014/main" xmlns="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:a16="http://schemas.microsoft.com/office/drawing/2014/main" xmlns="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:a16="http://schemas.microsoft.com/office/drawing/2014/main" xmlns="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:a16="http://schemas.microsoft.com/office/drawing/2014/main" xmlns="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:a16="http://schemas.microsoft.com/office/drawing/2014/main" xmlns="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:a16="http://schemas.microsoft.com/office/drawing/2014/main" xmlns="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:a16="http://schemas.microsoft.com/office/drawing/2014/main" xmlns="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:a16="http://schemas.microsoft.com/office/drawing/2014/main" xmlns="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:a16="http://schemas.microsoft.com/office/drawing/2014/main" xmlns="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:a16="http://schemas.microsoft.com/office/drawing/2014/main" xmlns="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:a16="http://schemas.microsoft.com/office/drawing/2014/main" xmlns="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:a16="http://schemas.microsoft.com/office/drawing/2014/main" xmlns="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:a16="http://schemas.microsoft.com/office/drawing/2014/main" xmlns="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:a16="http://schemas.microsoft.com/office/drawing/2014/main" xmlns="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:a16="http://schemas.microsoft.com/office/drawing/2014/main" xmlns="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:a16="http://schemas.microsoft.com/office/drawing/2014/main" xmlns="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:a16="http://schemas.microsoft.com/office/drawing/2014/main" xmlns="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:a16="http://schemas.microsoft.com/office/drawing/2014/main" xmlns="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:a16="http://schemas.microsoft.com/office/drawing/2014/main" xmlns="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:a16="http://schemas.microsoft.com/office/drawing/2014/main" xmlns="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:a16="http://schemas.microsoft.com/office/drawing/2014/main" xmlns="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:a16="http://schemas.microsoft.com/office/drawing/2014/main" xmlns="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:a16="http://schemas.microsoft.com/office/drawing/2014/main" xmlns="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:a16="http://schemas.microsoft.com/office/drawing/2014/main" xmlns="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:a16="http://schemas.microsoft.com/office/drawing/2014/main" xmlns="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:a16="http://schemas.microsoft.com/office/drawing/2014/main" xmlns="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:a16="http://schemas.microsoft.com/office/drawing/2014/main" xmlns="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:a16="http://schemas.microsoft.com/office/drawing/2014/main" xmlns="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:a16="http://schemas.microsoft.com/office/drawing/2014/main" xmlns="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:a16="http://schemas.microsoft.com/office/drawing/2014/main" xmlns="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:a16="http://schemas.microsoft.com/office/drawing/2014/main" xmlns="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:a16="http://schemas.microsoft.com/office/drawing/2014/main" xmlns="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:a16="http://schemas.microsoft.com/office/drawing/2014/main" xmlns="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:a16="http://schemas.microsoft.com/office/drawing/2014/main" xmlns="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:a16="http://schemas.microsoft.com/office/drawing/2014/main" xmlns="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:a16="http://schemas.microsoft.com/office/drawing/2014/main" xmlns="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:a16="http://schemas.microsoft.com/office/drawing/2014/main" xmlns="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:a16="http://schemas.microsoft.com/office/drawing/2014/main" xmlns="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:a16="http://schemas.microsoft.com/office/drawing/2014/main" xmlns="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:a16="http://schemas.microsoft.com/office/drawing/2014/main" xmlns="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:a16="http://schemas.microsoft.com/office/drawing/2014/main" xmlns="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:a16="http://schemas.microsoft.com/office/drawing/2014/main" xmlns="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:a16="http://schemas.microsoft.com/office/drawing/2014/main" xmlns="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:a16="http://schemas.microsoft.com/office/drawing/2014/main" xmlns="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:a16="http://schemas.microsoft.com/office/drawing/2014/main" xmlns="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:a16="http://schemas.microsoft.com/office/drawing/2014/main" xmlns="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:a16="http://schemas.microsoft.com/office/drawing/2014/main" xmlns="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:a16="http://schemas.microsoft.com/office/drawing/2014/main" xmlns="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:a16="http://schemas.microsoft.com/office/drawing/2014/main" xmlns="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:a16="http://schemas.microsoft.com/office/drawing/2014/main" xmlns="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:a16="http://schemas.microsoft.com/office/drawing/2014/main" xmlns="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:a16="http://schemas.microsoft.com/office/drawing/2014/main" xmlns="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:a16="http://schemas.microsoft.com/office/drawing/2014/main" xmlns="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:a16="http://schemas.microsoft.com/office/drawing/2014/main" xmlns="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:a16="http://schemas.microsoft.com/office/drawing/2014/main" xmlns="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:a16="http://schemas.microsoft.com/office/drawing/2014/main" xmlns="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:a16="http://schemas.microsoft.com/office/drawing/2014/main" xmlns="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:a16="http://schemas.microsoft.com/office/drawing/2014/main" xmlns="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:a16="http://schemas.microsoft.com/office/drawing/2014/main" xmlns="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:a16="http://schemas.microsoft.com/office/drawing/2014/main" xmlns="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:a16="http://schemas.microsoft.com/office/drawing/2014/main" xmlns="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:a16="http://schemas.microsoft.com/office/drawing/2014/main" xmlns="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:a16="http://schemas.microsoft.com/office/drawing/2014/main" xmlns="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:a16="http://schemas.microsoft.com/office/drawing/2014/main" xmlns="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:a16="http://schemas.microsoft.com/office/drawing/2014/main" xmlns="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:a16="http://schemas.microsoft.com/office/drawing/2014/main" xmlns="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:a16="http://schemas.microsoft.com/office/drawing/2014/main" xmlns="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:a16="http://schemas.microsoft.com/office/drawing/2014/main" xmlns="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:a16="http://schemas.microsoft.com/office/drawing/2014/main" xmlns="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:a16="http://schemas.microsoft.com/office/drawing/2014/main" xmlns="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:a16="http://schemas.microsoft.com/office/drawing/2014/main" xmlns="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:a16="http://schemas.microsoft.com/office/drawing/2014/main" xmlns="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:a16="http://schemas.microsoft.com/office/drawing/2014/main" xmlns="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:a16="http://schemas.microsoft.com/office/drawing/2014/main" xmlns="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:a16="http://schemas.microsoft.com/office/drawing/2014/main" xmlns="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:a16="http://schemas.microsoft.com/office/drawing/2014/main" xmlns="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:a16="http://schemas.microsoft.com/office/drawing/2014/main" xmlns="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:a16="http://schemas.microsoft.com/office/drawing/2014/main" xmlns="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:a16="http://schemas.microsoft.com/office/drawing/2014/main" xmlns="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:a16="http://schemas.microsoft.com/office/drawing/2014/main" xmlns="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:a16="http://schemas.microsoft.com/office/drawing/2014/main" xmlns="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:a16="http://schemas.microsoft.com/office/drawing/2014/main" xmlns="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:a16="http://schemas.microsoft.com/office/drawing/2014/main" xmlns="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:a16="http://schemas.microsoft.com/office/drawing/2014/main" xmlns="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:a16="http://schemas.microsoft.com/office/drawing/2014/main" xmlns="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:a16="http://schemas.microsoft.com/office/drawing/2014/main" xmlns="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:a16="http://schemas.microsoft.com/office/drawing/2014/main" xmlns="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:a16="http://schemas.microsoft.com/office/drawing/2014/main" xmlns="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:a16="http://schemas.microsoft.com/office/drawing/2014/main" xmlns="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:a16="http://schemas.microsoft.com/office/drawing/2014/main" xmlns="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:a16="http://schemas.microsoft.com/office/drawing/2014/main" xmlns="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:a16="http://schemas.microsoft.com/office/drawing/2014/main" xmlns="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:a16="http://schemas.microsoft.com/office/drawing/2014/main" xmlns="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:a16="http://schemas.microsoft.com/office/drawing/2014/main" xmlns="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:a16="http://schemas.microsoft.com/office/drawing/2014/main" xmlns="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:a16="http://schemas.microsoft.com/office/drawing/2014/main" xmlns="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:a16="http://schemas.microsoft.com/office/drawing/2014/main" xmlns="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:a16="http://schemas.microsoft.com/office/drawing/2014/main" xmlns="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:a16="http://schemas.microsoft.com/office/drawing/2014/main" xmlns="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:a16="http://schemas.microsoft.com/office/drawing/2014/main" xmlns="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:a16="http://schemas.microsoft.com/office/drawing/2014/main" xmlns="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:a16="http://schemas.microsoft.com/office/drawing/2014/main" xmlns="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:a16="http://schemas.microsoft.com/office/drawing/2014/main" xmlns="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:a16="http://schemas.microsoft.com/office/drawing/2014/main" xmlns="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:a16="http://schemas.microsoft.com/office/drawing/2014/main" xmlns="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:a16="http://schemas.microsoft.com/office/drawing/2014/main" xmlns="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:a16="http://schemas.microsoft.com/office/drawing/2014/main" xmlns="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:a16="http://schemas.microsoft.com/office/drawing/2014/main" xmlns="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:a16="http://schemas.microsoft.com/office/drawing/2014/main" xmlns="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:a16="http://schemas.microsoft.com/office/drawing/2014/main" xmlns="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:a16="http://schemas.microsoft.com/office/drawing/2014/main" xmlns="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:a16="http://schemas.microsoft.com/office/drawing/2014/main" xmlns="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:a16="http://schemas.microsoft.com/office/drawing/2014/main" xmlns="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:a16="http://schemas.microsoft.com/office/drawing/2014/main" xmlns="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:a16="http://schemas.microsoft.com/office/drawing/2014/main" xmlns="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:a16="http://schemas.microsoft.com/office/drawing/2014/main" xmlns="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:a16="http://schemas.microsoft.com/office/drawing/2014/main" xmlns="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:a16="http://schemas.microsoft.com/office/drawing/2014/main" xmlns="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:a16="http://schemas.microsoft.com/office/drawing/2014/main" xmlns="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:a16="http://schemas.microsoft.com/office/drawing/2014/main" xmlns="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:a16="http://schemas.microsoft.com/office/drawing/2014/main" xmlns="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:a16="http://schemas.microsoft.com/office/drawing/2014/main" xmlns="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:a16="http://schemas.microsoft.com/office/drawing/2014/main" xmlns="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:a16="http://schemas.microsoft.com/office/drawing/2014/main" xmlns="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:a16="http://schemas.microsoft.com/office/drawing/2014/main" xmlns="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:a16="http://schemas.microsoft.com/office/drawing/2014/main" xmlns="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:a16="http://schemas.microsoft.com/office/drawing/2014/main" xmlns="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:a16="http://schemas.microsoft.com/office/drawing/2014/main" xmlns="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:a16="http://schemas.microsoft.com/office/drawing/2014/main" xmlns="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:a16="http://schemas.microsoft.com/office/drawing/2014/main" xmlns="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:a16="http://schemas.microsoft.com/office/drawing/2014/main" xmlns="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:a16="http://schemas.microsoft.com/office/drawing/2014/main" xmlns="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:a16="http://schemas.microsoft.com/office/drawing/2014/main" xmlns="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:a16="http://schemas.microsoft.com/office/drawing/2014/main" xmlns="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:a16="http://schemas.microsoft.com/office/drawing/2014/main" xmlns="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:a16="http://schemas.microsoft.com/office/drawing/2014/main" xmlns="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:a16="http://schemas.microsoft.com/office/drawing/2014/main" xmlns="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:a16="http://schemas.microsoft.com/office/drawing/2014/main" xmlns="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:a16="http://schemas.microsoft.com/office/drawing/2014/main" xmlns="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:a16="http://schemas.microsoft.com/office/drawing/2014/main" xmlns="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:a16="http://schemas.microsoft.com/office/drawing/2014/main" xmlns="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:a16="http://schemas.microsoft.com/office/drawing/2014/main" xmlns="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:a16="http://schemas.microsoft.com/office/drawing/2014/main" xmlns="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:a16="http://schemas.microsoft.com/office/drawing/2014/main" xmlns="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:a16="http://schemas.microsoft.com/office/drawing/2014/main" xmlns="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:a16="http://schemas.microsoft.com/office/drawing/2014/main" xmlns="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:a16="http://schemas.microsoft.com/office/drawing/2014/main" xmlns="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:a16="http://schemas.microsoft.com/office/drawing/2014/main" xmlns="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:a16="http://schemas.microsoft.com/office/drawing/2014/main" xmlns="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:a16="http://schemas.microsoft.com/office/drawing/2014/main" xmlns="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:a16="http://schemas.microsoft.com/office/drawing/2014/main" xmlns="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:a16="http://schemas.microsoft.com/office/drawing/2014/main" xmlns="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:a16="http://schemas.microsoft.com/office/drawing/2014/main" xmlns="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:a16="http://schemas.microsoft.com/office/drawing/2014/main" xmlns="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:a16="http://schemas.microsoft.com/office/drawing/2014/main" xmlns="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:a16="http://schemas.microsoft.com/office/drawing/2014/main" xmlns="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:a16="http://schemas.microsoft.com/office/drawing/2014/main" xmlns="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:a16="http://schemas.microsoft.com/office/drawing/2014/main" xmlns="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:a16="http://schemas.microsoft.com/office/drawing/2014/main" xmlns="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:a16="http://schemas.microsoft.com/office/drawing/2014/main" xmlns="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:a16="http://schemas.microsoft.com/office/drawing/2014/main" xmlns="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:a16="http://schemas.microsoft.com/office/drawing/2014/main" xmlns="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:a16="http://schemas.microsoft.com/office/drawing/2014/main" xmlns="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:a16="http://schemas.microsoft.com/office/drawing/2014/main" xmlns="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:a16="http://schemas.microsoft.com/office/drawing/2014/main" xmlns="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:a16="http://schemas.microsoft.com/office/drawing/2014/main" xmlns="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:a16="http://schemas.microsoft.com/office/drawing/2014/main" xmlns="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:a16="http://schemas.microsoft.com/office/drawing/2014/main" xmlns="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:a16="http://schemas.microsoft.com/office/drawing/2014/main" xmlns="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:a16="http://schemas.microsoft.com/office/drawing/2014/main" xmlns="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:a16="http://schemas.microsoft.com/office/drawing/2014/main" xmlns="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:a16="http://schemas.microsoft.com/office/drawing/2014/main" xmlns="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:a16="http://schemas.microsoft.com/office/drawing/2014/main" xmlns="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:a16="http://schemas.microsoft.com/office/drawing/2014/main" xmlns="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:a16="http://schemas.microsoft.com/office/drawing/2014/main" xmlns="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:a16="http://schemas.microsoft.com/office/drawing/2014/main" xmlns="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:a16="http://schemas.microsoft.com/office/drawing/2014/main" xmlns="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:a16="http://schemas.microsoft.com/office/drawing/2014/main" xmlns="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:a16="http://schemas.microsoft.com/office/drawing/2014/main" xmlns="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:a16="http://schemas.microsoft.com/office/drawing/2014/main" xmlns="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:a16="http://schemas.microsoft.com/office/drawing/2014/main" xmlns="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:a16="http://schemas.microsoft.com/office/drawing/2014/main" xmlns="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:a16="http://schemas.microsoft.com/office/drawing/2014/main" xmlns="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:a16="http://schemas.microsoft.com/office/drawing/2014/main" xmlns="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:a16="http://schemas.microsoft.com/office/drawing/2014/main" xmlns="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:a16="http://schemas.microsoft.com/office/drawing/2014/main" xmlns="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:a16="http://schemas.microsoft.com/office/drawing/2014/main" xmlns="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:a16="http://schemas.microsoft.com/office/drawing/2014/main" xmlns="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:a16="http://schemas.microsoft.com/office/drawing/2014/main" xmlns="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:a16="http://schemas.microsoft.com/office/drawing/2014/main" xmlns="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:a16="http://schemas.microsoft.com/office/drawing/2014/main" xmlns="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:a16="http://schemas.microsoft.com/office/drawing/2014/main" xmlns="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:a16="http://schemas.microsoft.com/office/drawing/2014/main" xmlns="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:a16="http://schemas.microsoft.com/office/drawing/2014/main" xmlns="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:a16="http://schemas.microsoft.com/office/drawing/2014/main" xmlns="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:a16="http://schemas.microsoft.com/office/drawing/2014/main" xmlns="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:a16="http://schemas.microsoft.com/office/drawing/2014/main" xmlns="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:a16="http://schemas.microsoft.com/office/drawing/2014/main" xmlns="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:a16="http://schemas.microsoft.com/office/drawing/2014/main" xmlns="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:a16="http://schemas.microsoft.com/office/drawing/2014/main" xmlns="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:a16="http://schemas.microsoft.com/office/drawing/2014/main" xmlns="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:a16="http://schemas.microsoft.com/office/drawing/2014/main" xmlns="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:a16="http://schemas.microsoft.com/office/drawing/2014/main" xmlns="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:a16="http://schemas.microsoft.com/office/drawing/2014/main" xmlns="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:a16="http://schemas.microsoft.com/office/drawing/2014/main" xmlns="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:a16="http://schemas.microsoft.com/office/drawing/2014/main" xmlns="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:a16="http://schemas.microsoft.com/office/drawing/2014/main" xmlns="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:a16="http://schemas.microsoft.com/office/drawing/2014/main" xmlns="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:a16="http://schemas.microsoft.com/office/drawing/2014/main" xmlns="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:a16="http://schemas.microsoft.com/office/drawing/2014/main" xmlns="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:a16="http://schemas.microsoft.com/office/drawing/2014/main" xmlns="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:a16="http://schemas.microsoft.com/office/drawing/2014/main" xmlns="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:a16="http://schemas.microsoft.com/office/drawing/2014/main" xmlns="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:a16="http://schemas.microsoft.com/office/drawing/2014/main" xmlns="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:a16="http://schemas.microsoft.com/office/drawing/2014/main" xmlns="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:a16="http://schemas.microsoft.com/office/drawing/2014/main" xmlns="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:a16="http://schemas.microsoft.com/office/drawing/2014/main" xmlns="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:a16="http://schemas.microsoft.com/office/drawing/2014/main" xmlns="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:a16="http://schemas.microsoft.com/office/drawing/2014/main" xmlns="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:a16="http://schemas.microsoft.com/office/drawing/2014/main" xmlns="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:a16="http://schemas.microsoft.com/office/drawing/2014/main" xmlns="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:a16="http://schemas.microsoft.com/office/drawing/2014/main" xmlns="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:a16="http://schemas.microsoft.com/office/drawing/2014/main" xmlns="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:a16="http://schemas.microsoft.com/office/drawing/2014/main" xmlns="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:a16="http://schemas.microsoft.com/office/drawing/2014/main" xmlns="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:a16="http://schemas.microsoft.com/office/drawing/2014/main" xmlns="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:a16="http://schemas.microsoft.com/office/drawing/2014/main" xmlns="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:a16="http://schemas.microsoft.com/office/drawing/2014/main" xmlns="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:a16="http://schemas.microsoft.com/office/drawing/2014/main" xmlns="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:a16="http://schemas.microsoft.com/office/drawing/2014/main" xmlns="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:a16="http://schemas.microsoft.com/office/drawing/2014/main" xmlns="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:a16="http://schemas.microsoft.com/office/drawing/2014/main" xmlns="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:a16="http://schemas.microsoft.com/office/drawing/2014/main" xmlns="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:a16="http://schemas.microsoft.com/office/drawing/2014/main" xmlns="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:a16="http://schemas.microsoft.com/office/drawing/2014/main" xmlns="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:a16="http://schemas.microsoft.com/office/drawing/2014/main" xmlns="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:a16="http://schemas.microsoft.com/office/drawing/2014/main" xmlns="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:a16="http://schemas.microsoft.com/office/drawing/2014/main" xmlns="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:a16="http://schemas.microsoft.com/office/drawing/2014/main" xmlns="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:a16="http://schemas.microsoft.com/office/drawing/2014/main" xmlns="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:a16="http://schemas.microsoft.com/office/drawing/2014/main" xmlns="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:a16="http://schemas.microsoft.com/office/drawing/2014/main" xmlns="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:a16="http://schemas.microsoft.com/office/drawing/2014/main" xmlns="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:a16="http://schemas.microsoft.com/office/drawing/2014/main" xmlns="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:a16="http://schemas.microsoft.com/office/drawing/2014/main" xmlns="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:a16="http://schemas.microsoft.com/office/drawing/2014/main" xmlns="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:a16="http://schemas.microsoft.com/office/drawing/2014/main" xmlns="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:a16="http://schemas.microsoft.com/office/drawing/2014/main" xmlns="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:a16="http://schemas.microsoft.com/office/drawing/2014/main" xmlns="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:a16="http://schemas.microsoft.com/office/drawing/2014/main" xmlns="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:a16="http://schemas.microsoft.com/office/drawing/2014/main" xmlns="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:a16="http://schemas.microsoft.com/office/drawing/2014/main" xmlns="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:a16="http://schemas.microsoft.com/office/drawing/2014/main" xmlns="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:a16="http://schemas.microsoft.com/office/drawing/2014/main" xmlns="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:a16="http://schemas.microsoft.com/office/drawing/2014/main" xmlns="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:a16="http://schemas.microsoft.com/office/drawing/2014/main" xmlns="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:a16="http://schemas.microsoft.com/office/drawing/2014/main" xmlns="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:a16="http://schemas.microsoft.com/office/drawing/2014/main" xmlns="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:a16="http://schemas.microsoft.com/office/drawing/2014/main" xmlns="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:a16="http://schemas.microsoft.com/office/drawing/2014/main" xmlns="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:a16="http://schemas.microsoft.com/office/drawing/2014/main" xmlns="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:a16="http://schemas.microsoft.com/office/drawing/2014/main" xmlns="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:a16="http://schemas.microsoft.com/office/drawing/2014/main" xmlns="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:a16="http://schemas.microsoft.com/office/drawing/2014/main" xmlns="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:a16="http://schemas.microsoft.com/office/drawing/2014/main" xmlns="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:a16="http://schemas.microsoft.com/office/drawing/2014/main" xmlns="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:a16="http://schemas.microsoft.com/office/drawing/2014/main" xmlns="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:a16="http://schemas.microsoft.com/office/drawing/2014/main" xmlns="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:a16="http://schemas.microsoft.com/office/drawing/2014/main" xmlns="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:a16="http://schemas.microsoft.com/office/drawing/2014/main" xmlns="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:a16="http://schemas.microsoft.com/office/drawing/2014/main" xmlns="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:a16="http://schemas.microsoft.com/office/drawing/2014/main" xmlns="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:a16="http://schemas.microsoft.com/office/drawing/2014/main" xmlns="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:a16="http://schemas.microsoft.com/office/drawing/2014/main" xmlns="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:a16="http://schemas.microsoft.com/office/drawing/2014/main" xmlns="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:a16="http://schemas.microsoft.com/office/drawing/2014/main" xmlns="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:a16="http://schemas.microsoft.com/office/drawing/2014/main" xmlns="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:a16="http://schemas.microsoft.com/office/drawing/2014/main" xmlns="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:a16="http://schemas.microsoft.com/office/drawing/2014/main" xmlns="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:a16="http://schemas.microsoft.com/office/drawing/2014/main" xmlns="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:a16="http://schemas.microsoft.com/office/drawing/2014/main" xmlns="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:a16="http://schemas.microsoft.com/office/drawing/2014/main" xmlns="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:a16="http://schemas.microsoft.com/office/drawing/2014/main" xmlns="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:a16="http://schemas.microsoft.com/office/drawing/2014/main" xmlns="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:a16="http://schemas.microsoft.com/office/drawing/2014/main" xmlns="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:a16="http://schemas.microsoft.com/office/drawing/2014/main" xmlns="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:a16="http://schemas.microsoft.com/office/drawing/2014/main" xmlns="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:a16="http://schemas.microsoft.com/office/drawing/2014/main" xmlns="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:a16="http://schemas.microsoft.com/office/drawing/2014/main" xmlns="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:a16="http://schemas.microsoft.com/office/drawing/2014/main" xmlns="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:a16="http://schemas.microsoft.com/office/drawing/2014/main" xmlns="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:a16="http://schemas.microsoft.com/office/drawing/2014/main" xmlns="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:a16="http://schemas.microsoft.com/office/drawing/2014/main" xmlns="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:a16="http://schemas.microsoft.com/office/drawing/2014/main" xmlns="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:a16="http://schemas.microsoft.com/office/drawing/2014/main" xmlns="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:a16="http://schemas.microsoft.com/office/drawing/2014/main" xmlns="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:a16="http://schemas.microsoft.com/office/drawing/2014/main" xmlns="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:a16="http://schemas.microsoft.com/office/drawing/2014/main" xmlns="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:a16="http://schemas.microsoft.com/office/drawing/2014/main" xmlns="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:a16="http://schemas.microsoft.com/office/drawing/2014/main" xmlns="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:a16="http://schemas.microsoft.com/office/drawing/2014/main" xmlns="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:a16="http://schemas.microsoft.com/office/drawing/2014/main" xmlns="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:a16="http://schemas.microsoft.com/office/drawing/2014/main" xmlns="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:a16="http://schemas.microsoft.com/office/drawing/2014/main" xmlns="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:a16="http://schemas.microsoft.com/office/drawing/2014/main" xmlns="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:a16="http://schemas.microsoft.com/office/drawing/2014/main" xmlns="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:a16="http://schemas.microsoft.com/office/drawing/2014/main" xmlns="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:a16="http://schemas.microsoft.com/office/drawing/2014/main" xmlns="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:a16="http://schemas.microsoft.com/office/drawing/2014/main" xmlns="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:a16="http://schemas.microsoft.com/office/drawing/2014/main" xmlns="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:a16="http://schemas.microsoft.com/office/drawing/2014/main" xmlns="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:a16="http://schemas.microsoft.com/office/drawing/2014/main" xmlns="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:a16="http://schemas.microsoft.com/office/drawing/2014/main" xmlns="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:a16="http://schemas.microsoft.com/office/drawing/2014/main" xmlns="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:a16="http://schemas.microsoft.com/office/drawing/2014/main" xmlns="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:a16="http://schemas.microsoft.com/office/drawing/2014/main" xmlns="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:a16="http://schemas.microsoft.com/office/drawing/2014/main" xmlns="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:a16="http://schemas.microsoft.com/office/drawing/2014/main" xmlns="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:a16="http://schemas.microsoft.com/office/drawing/2014/main" xmlns="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:a16="http://schemas.microsoft.com/office/drawing/2014/main" xmlns="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:a16="http://schemas.microsoft.com/office/drawing/2014/main" xmlns="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:a16="http://schemas.microsoft.com/office/drawing/2014/main" xmlns="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:a16="http://schemas.microsoft.com/office/drawing/2014/main" xmlns="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:a16="http://schemas.microsoft.com/office/drawing/2014/main" xmlns="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:a16="http://schemas.microsoft.com/office/drawing/2014/main" xmlns="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:a16="http://schemas.microsoft.com/office/drawing/2014/main" xmlns="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:a16="http://schemas.microsoft.com/office/drawing/2014/main" xmlns="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:a16="http://schemas.microsoft.com/office/drawing/2014/main" xmlns="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:a16="http://schemas.microsoft.com/office/drawing/2014/main" xmlns="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:a16="http://schemas.microsoft.com/office/drawing/2014/main" xmlns="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:a16="http://schemas.microsoft.com/office/drawing/2014/main" xmlns="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:a16="http://schemas.microsoft.com/office/drawing/2014/main" xmlns="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:a16="http://schemas.microsoft.com/office/drawing/2014/main" xmlns="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:a16="http://schemas.microsoft.com/office/drawing/2014/main" xmlns="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:a16="http://schemas.microsoft.com/office/drawing/2014/main" xmlns="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:a16="http://schemas.microsoft.com/office/drawing/2014/main" xmlns="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:a16="http://schemas.microsoft.com/office/drawing/2014/main" xmlns="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:a16="http://schemas.microsoft.com/office/drawing/2014/main" xmlns="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:a16="http://schemas.microsoft.com/office/drawing/2014/main" xmlns="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:a16="http://schemas.microsoft.com/office/drawing/2014/main" xmlns="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:a16="http://schemas.microsoft.com/office/drawing/2014/main" xmlns="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:a16="http://schemas.microsoft.com/office/drawing/2014/main" xmlns="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:a16="http://schemas.microsoft.com/office/drawing/2014/main" xmlns="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:a16="http://schemas.microsoft.com/office/drawing/2014/main" xmlns="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:a16="http://schemas.microsoft.com/office/drawing/2014/main" xmlns="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:a16="http://schemas.microsoft.com/office/drawing/2014/main" xmlns="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:a16="http://schemas.microsoft.com/office/drawing/2014/main" xmlns="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:a16="http://schemas.microsoft.com/office/drawing/2014/main" xmlns="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:a16="http://schemas.microsoft.com/office/drawing/2014/main" xmlns="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:a16="http://schemas.microsoft.com/office/drawing/2014/main" xmlns="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:a16="http://schemas.microsoft.com/office/drawing/2014/main" xmlns="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:a16="http://schemas.microsoft.com/office/drawing/2014/main" xmlns="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:a16="http://schemas.microsoft.com/office/drawing/2014/main" xmlns="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:a16="http://schemas.microsoft.com/office/drawing/2014/main" xmlns="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:a16="http://schemas.microsoft.com/office/drawing/2014/main" xmlns="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:a16="http://schemas.microsoft.com/office/drawing/2014/main" xmlns="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:a16="http://schemas.microsoft.com/office/drawing/2014/main" xmlns="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:a16="http://schemas.microsoft.com/office/drawing/2014/main" xmlns="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:a16="http://schemas.microsoft.com/office/drawing/2014/main" xmlns="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:a16="http://schemas.microsoft.com/office/drawing/2014/main" xmlns="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:a16="http://schemas.microsoft.com/office/drawing/2014/main" xmlns="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:a16="http://schemas.microsoft.com/office/drawing/2014/main" xmlns="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:a16="http://schemas.microsoft.com/office/drawing/2014/main" xmlns="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:a16="http://schemas.microsoft.com/office/drawing/2014/main" xmlns="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:a16="http://schemas.microsoft.com/office/drawing/2014/main" xmlns="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:a16="http://schemas.microsoft.com/office/drawing/2014/main" xmlns="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:a16="http://schemas.microsoft.com/office/drawing/2014/main" xmlns="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:a16="http://schemas.microsoft.com/office/drawing/2014/main" xmlns="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:a16="http://schemas.microsoft.com/office/drawing/2014/main" xmlns="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:a16="http://schemas.microsoft.com/office/drawing/2014/main" xmlns="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:a16="http://schemas.microsoft.com/office/drawing/2014/main" xmlns="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:a16="http://schemas.microsoft.com/office/drawing/2014/main" xmlns="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:a16="http://schemas.microsoft.com/office/drawing/2014/main" xmlns="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:a16="http://schemas.microsoft.com/office/drawing/2014/main" xmlns="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:a16="http://schemas.microsoft.com/office/drawing/2014/main" xmlns="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:a16="http://schemas.microsoft.com/office/drawing/2014/main" xmlns="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:a16="http://schemas.microsoft.com/office/drawing/2014/main" xmlns="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:a16="http://schemas.microsoft.com/office/drawing/2014/main" xmlns="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:a16="http://schemas.microsoft.com/office/drawing/2014/main" xmlns="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:a16="http://schemas.microsoft.com/office/drawing/2014/main" xmlns="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:a16="http://schemas.microsoft.com/office/drawing/2014/main" xmlns="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:a16="http://schemas.microsoft.com/office/drawing/2014/main" xmlns="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:a16="http://schemas.microsoft.com/office/drawing/2014/main" xmlns="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:a16="http://schemas.microsoft.com/office/drawing/2014/main" xmlns="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:a16="http://schemas.microsoft.com/office/drawing/2014/main" xmlns="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:a16="http://schemas.microsoft.com/office/drawing/2014/main" xmlns="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:a16="http://schemas.microsoft.com/office/drawing/2014/main" xmlns="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:a16="http://schemas.microsoft.com/office/drawing/2014/main" xmlns="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:a16="http://schemas.microsoft.com/office/drawing/2014/main" xmlns="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:a16="http://schemas.microsoft.com/office/drawing/2014/main" xmlns="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:a16="http://schemas.microsoft.com/office/drawing/2014/main" xmlns="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:a16="http://schemas.microsoft.com/office/drawing/2014/main" xmlns="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:a16="http://schemas.microsoft.com/office/drawing/2014/main" xmlns="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:a16="http://schemas.microsoft.com/office/drawing/2014/main" xmlns="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:a16="http://schemas.microsoft.com/office/drawing/2014/main" xmlns="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:a16="http://schemas.microsoft.com/office/drawing/2014/main" xmlns="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:a16="http://schemas.microsoft.com/office/drawing/2014/main" xmlns="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:a16="http://schemas.microsoft.com/office/drawing/2014/main" xmlns="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:a16="http://schemas.microsoft.com/office/drawing/2014/main" xmlns="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:a16="http://schemas.microsoft.com/office/drawing/2014/main" xmlns="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:a16="http://schemas.microsoft.com/office/drawing/2014/main" xmlns="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:a16="http://schemas.microsoft.com/office/drawing/2014/main" xmlns="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:a16="http://schemas.microsoft.com/office/drawing/2014/main" xmlns="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:a16="http://schemas.microsoft.com/office/drawing/2014/main" xmlns="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:a16="http://schemas.microsoft.com/office/drawing/2014/main" xmlns="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:a16="http://schemas.microsoft.com/office/drawing/2014/main" xmlns="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:a16="http://schemas.microsoft.com/office/drawing/2014/main" xmlns="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:a16="http://schemas.microsoft.com/office/drawing/2014/main" xmlns="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:a16="http://schemas.microsoft.com/office/drawing/2014/main" xmlns="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:a16="http://schemas.microsoft.com/office/drawing/2014/main" xmlns="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:a16="http://schemas.microsoft.com/office/drawing/2014/main" xmlns="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:a16="http://schemas.microsoft.com/office/drawing/2014/main" xmlns="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:a16="http://schemas.microsoft.com/office/drawing/2014/main" xmlns="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:a16="http://schemas.microsoft.com/office/drawing/2014/main" xmlns="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:a16="http://schemas.microsoft.com/office/drawing/2014/main" xmlns="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:a16="http://schemas.microsoft.com/office/drawing/2014/main" xmlns="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:a16="http://schemas.microsoft.com/office/drawing/2014/main" xmlns="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:a16="http://schemas.microsoft.com/office/drawing/2014/main" xmlns="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:a16="http://schemas.microsoft.com/office/drawing/2014/main" xmlns="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:a16="http://schemas.microsoft.com/office/drawing/2014/main" xmlns="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:a16="http://schemas.microsoft.com/office/drawing/2014/main" xmlns="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:a16="http://schemas.microsoft.com/office/drawing/2014/main" xmlns="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:a16="http://schemas.microsoft.com/office/drawing/2014/main" xmlns="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:a16="http://schemas.microsoft.com/office/drawing/2014/main" xmlns="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:a16="http://schemas.microsoft.com/office/drawing/2014/main" xmlns="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:a16="http://schemas.microsoft.com/office/drawing/2014/main" xmlns="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:a16="http://schemas.microsoft.com/office/drawing/2014/main" xmlns="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:a16="http://schemas.microsoft.com/office/drawing/2014/main" xmlns="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:a16="http://schemas.microsoft.com/office/drawing/2014/main" xmlns="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:a16="http://schemas.microsoft.com/office/drawing/2014/main" xmlns="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:a16="http://schemas.microsoft.com/office/drawing/2014/main" xmlns="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:a16="http://schemas.microsoft.com/office/drawing/2014/main" xmlns="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:a16="http://schemas.microsoft.com/office/drawing/2014/main" xmlns="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:a16="http://schemas.microsoft.com/office/drawing/2014/main" xmlns="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:a16="http://schemas.microsoft.com/office/drawing/2014/main" xmlns="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:a16="http://schemas.microsoft.com/office/drawing/2014/main" xmlns="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:a16="http://schemas.microsoft.com/office/drawing/2014/main" xmlns="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:a16="http://schemas.microsoft.com/office/drawing/2014/main" xmlns="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:a16="http://schemas.microsoft.com/office/drawing/2014/main" xmlns="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:a16="http://schemas.microsoft.com/office/drawing/2014/main" xmlns="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:a16="http://schemas.microsoft.com/office/drawing/2014/main" xmlns="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:a16="http://schemas.microsoft.com/office/drawing/2014/main" xmlns="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:a16="http://schemas.microsoft.com/office/drawing/2014/main" xmlns="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:a16="http://schemas.microsoft.com/office/drawing/2014/main" xmlns="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:a16="http://schemas.microsoft.com/office/drawing/2014/main" xmlns="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:a16="http://schemas.microsoft.com/office/drawing/2014/main" xmlns="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:a16="http://schemas.microsoft.com/office/drawing/2014/main" xmlns="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:a16="http://schemas.microsoft.com/office/drawing/2014/main" xmlns="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:a16="http://schemas.microsoft.com/office/drawing/2014/main" xmlns="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:a16="http://schemas.microsoft.com/office/drawing/2014/main" xmlns="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:a16="http://schemas.microsoft.com/office/drawing/2014/main" xmlns="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:a16="http://schemas.microsoft.com/office/drawing/2014/main" xmlns="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:a16="http://schemas.microsoft.com/office/drawing/2014/main" xmlns="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:a16="http://schemas.microsoft.com/office/drawing/2014/main" xmlns="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:a16="http://schemas.microsoft.com/office/drawing/2014/main" xmlns="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:a16="http://schemas.microsoft.com/office/drawing/2014/main" xmlns="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:a16="http://schemas.microsoft.com/office/drawing/2014/main" xmlns="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:a16="http://schemas.microsoft.com/office/drawing/2014/main" xmlns="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:a16="http://schemas.microsoft.com/office/drawing/2014/main" xmlns="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:a16="http://schemas.microsoft.com/office/drawing/2014/main" xmlns="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:a16="http://schemas.microsoft.com/office/drawing/2014/main" xmlns="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:a16="http://schemas.microsoft.com/office/drawing/2014/main" xmlns="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:a16="http://schemas.microsoft.com/office/drawing/2014/main" xmlns="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:a16="http://schemas.microsoft.com/office/drawing/2014/main" xmlns="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:a16="http://schemas.microsoft.com/office/drawing/2014/main" xmlns="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:a16="http://schemas.microsoft.com/office/drawing/2014/main" xmlns="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:a16="http://schemas.microsoft.com/office/drawing/2014/main" xmlns="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:a16="http://schemas.microsoft.com/office/drawing/2014/main" xmlns="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:a16="http://schemas.microsoft.com/office/drawing/2014/main" xmlns="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:a16="http://schemas.microsoft.com/office/drawing/2014/main" xmlns="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:a16="http://schemas.microsoft.com/office/drawing/2014/main" xmlns="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:a16="http://schemas.microsoft.com/office/drawing/2014/main" xmlns="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:a16="http://schemas.microsoft.com/office/drawing/2014/main" xmlns="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:a16="http://schemas.microsoft.com/office/drawing/2014/main" xmlns="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:a16="http://schemas.microsoft.com/office/drawing/2014/main" xmlns="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:a16="http://schemas.microsoft.com/office/drawing/2014/main" xmlns="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:a16="http://schemas.microsoft.com/office/drawing/2014/main" xmlns="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:a16="http://schemas.microsoft.com/office/drawing/2014/main" xmlns="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:a16="http://schemas.microsoft.com/office/drawing/2014/main" xmlns="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:a16="http://schemas.microsoft.com/office/drawing/2014/main" xmlns="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:a16="http://schemas.microsoft.com/office/drawing/2014/main" xmlns="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:a16="http://schemas.microsoft.com/office/drawing/2014/main" xmlns="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:a16="http://schemas.microsoft.com/office/drawing/2014/main" xmlns="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:a16="http://schemas.microsoft.com/office/drawing/2014/main" xmlns="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:a16="http://schemas.microsoft.com/office/drawing/2014/main" xmlns="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:a16="http://schemas.microsoft.com/office/drawing/2014/main" xmlns="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:a16="http://schemas.microsoft.com/office/drawing/2014/main" xmlns="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:a16="http://schemas.microsoft.com/office/drawing/2014/main" xmlns="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:a16="http://schemas.microsoft.com/office/drawing/2014/main" xmlns="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:a16="http://schemas.microsoft.com/office/drawing/2014/main" xmlns="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:a16="http://schemas.microsoft.com/office/drawing/2014/main" xmlns="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:a16="http://schemas.microsoft.com/office/drawing/2014/main" xmlns="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:a16="http://schemas.microsoft.com/office/drawing/2014/main" xmlns="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:a16="http://schemas.microsoft.com/office/drawing/2014/main" xmlns="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:a16="http://schemas.microsoft.com/office/drawing/2014/main" xmlns="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:a16="http://schemas.microsoft.com/office/drawing/2014/main" xmlns="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:a16="http://schemas.microsoft.com/office/drawing/2014/main" xmlns="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:a16="http://schemas.microsoft.com/office/drawing/2014/main" xmlns="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:a16="http://schemas.microsoft.com/office/drawing/2014/main" xmlns="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:a16="http://schemas.microsoft.com/office/drawing/2014/main" xmlns="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:a16="http://schemas.microsoft.com/office/drawing/2014/main" xmlns="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:a16="http://schemas.microsoft.com/office/drawing/2014/main" xmlns="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:a16="http://schemas.microsoft.com/office/drawing/2014/main" xmlns="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:a16="http://schemas.microsoft.com/office/drawing/2014/main" xmlns="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:a16="http://schemas.microsoft.com/office/drawing/2014/main" xmlns="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:a16="http://schemas.microsoft.com/office/drawing/2014/main" xmlns="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:a16="http://schemas.microsoft.com/office/drawing/2014/main" xmlns="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:a16="http://schemas.microsoft.com/office/drawing/2014/main" xmlns="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:a16="http://schemas.microsoft.com/office/drawing/2014/main" xmlns="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:a16="http://schemas.microsoft.com/office/drawing/2014/main" xmlns="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:a16="http://schemas.microsoft.com/office/drawing/2014/main" xmlns="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:a16="http://schemas.microsoft.com/office/drawing/2014/main" xmlns="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:a16="http://schemas.microsoft.com/office/drawing/2014/main" xmlns="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:a16="http://schemas.microsoft.com/office/drawing/2014/main" xmlns="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:a16="http://schemas.microsoft.com/office/drawing/2014/main" xmlns="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:a16="http://schemas.microsoft.com/office/drawing/2014/main" xmlns="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:a16="http://schemas.microsoft.com/office/drawing/2014/main" xmlns="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:a16="http://schemas.microsoft.com/office/drawing/2014/main" xmlns="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:a16="http://schemas.microsoft.com/office/drawing/2014/main" xmlns="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:a16="http://schemas.microsoft.com/office/drawing/2014/main" xmlns="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:a16="http://schemas.microsoft.com/office/drawing/2014/main" xmlns="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:a16="http://schemas.microsoft.com/office/drawing/2014/main" xmlns="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:a16="http://schemas.microsoft.com/office/drawing/2014/main" xmlns="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:a16="http://schemas.microsoft.com/office/drawing/2014/main" xmlns="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:a16="http://schemas.microsoft.com/office/drawing/2014/main" xmlns="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:a16="http://schemas.microsoft.com/office/drawing/2014/main" xmlns="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:a16="http://schemas.microsoft.com/office/drawing/2014/main" xmlns="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:a16="http://schemas.microsoft.com/office/drawing/2014/main" xmlns="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:a16="http://schemas.microsoft.com/office/drawing/2014/main" xmlns="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:a16="http://schemas.microsoft.com/office/drawing/2014/main" xmlns="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:a16="http://schemas.microsoft.com/office/drawing/2014/main" xmlns="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:a16="http://schemas.microsoft.com/office/drawing/2014/main" xmlns="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:a16="http://schemas.microsoft.com/office/drawing/2014/main" xmlns="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:a16="http://schemas.microsoft.com/office/drawing/2014/main" xmlns="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:a16="http://schemas.microsoft.com/office/drawing/2014/main" xmlns="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:a16="http://schemas.microsoft.com/office/drawing/2014/main" xmlns="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:a16="http://schemas.microsoft.com/office/drawing/2014/main" xmlns="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:a16="http://schemas.microsoft.com/office/drawing/2014/main" xmlns="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:a16="http://schemas.microsoft.com/office/drawing/2014/main" xmlns="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:a16="http://schemas.microsoft.com/office/drawing/2014/main" xmlns="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:a16="http://schemas.microsoft.com/office/drawing/2014/main" xmlns="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:a16="http://schemas.microsoft.com/office/drawing/2014/main" xmlns="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:a16="http://schemas.microsoft.com/office/drawing/2014/main" xmlns="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:a16="http://schemas.microsoft.com/office/drawing/2014/main" xmlns="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:a16="http://schemas.microsoft.com/office/drawing/2014/main" xmlns="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:a16="http://schemas.microsoft.com/office/drawing/2014/main" xmlns="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:a16="http://schemas.microsoft.com/office/drawing/2014/main" xmlns="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:a16="http://schemas.microsoft.com/office/drawing/2014/main" xmlns="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:a16="http://schemas.microsoft.com/office/drawing/2014/main" xmlns="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:a16="http://schemas.microsoft.com/office/drawing/2014/main" xmlns="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:a16="http://schemas.microsoft.com/office/drawing/2014/main" xmlns="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:a16="http://schemas.microsoft.com/office/drawing/2014/main" xmlns="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:a16="http://schemas.microsoft.com/office/drawing/2014/main" xmlns="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:a16="http://schemas.microsoft.com/office/drawing/2014/main" xmlns="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:a16="http://schemas.microsoft.com/office/drawing/2014/main" xmlns="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:a16="http://schemas.microsoft.com/office/drawing/2014/main" xmlns="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:a16="http://schemas.microsoft.com/office/drawing/2014/main" xmlns="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:a16="http://schemas.microsoft.com/office/drawing/2014/main" xmlns="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:a16="http://schemas.microsoft.com/office/drawing/2014/main" xmlns="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:a16="http://schemas.microsoft.com/office/drawing/2014/main" xmlns="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:a16="http://schemas.microsoft.com/office/drawing/2014/main" xmlns="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:a16="http://schemas.microsoft.com/office/drawing/2014/main" xmlns="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:a16="http://schemas.microsoft.com/office/drawing/2014/main" xmlns="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:a16="http://schemas.microsoft.com/office/drawing/2014/main" xmlns="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:a16="http://schemas.microsoft.com/office/drawing/2014/main" xmlns="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:a16="http://schemas.microsoft.com/office/drawing/2014/main" xmlns="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:a16="http://schemas.microsoft.com/office/drawing/2014/main" xmlns="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:a16="http://schemas.microsoft.com/office/drawing/2014/main" xmlns="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:a16="http://schemas.microsoft.com/office/drawing/2014/main" xmlns="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:a16="http://schemas.microsoft.com/office/drawing/2014/main" xmlns="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:a16="http://schemas.microsoft.com/office/drawing/2014/main" xmlns="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:a16="http://schemas.microsoft.com/office/drawing/2014/main" xmlns="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:a16="http://schemas.microsoft.com/office/drawing/2014/main" xmlns="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:a16="http://schemas.microsoft.com/office/drawing/2014/main" xmlns="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:a16="http://schemas.microsoft.com/office/drawing/2014/main" xmlns="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:a16="http://schemas.microsoft.com/office/drawing/2014/main" xmlns="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:a16="http://schemas.microsoft.com/office/drawing/2014/main" xmlns="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:a16="http://schemas.microsoft.com/office/drawing/2014/main" xmlns="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:a16="http://schemas.microsoft.com/office/drawing/2014/main" xmlns="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:a16="http://schemas.microsoft.com/office/drawing/2014/main" xmlns="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:a16="http://schemas.microsoft.com/office/drawing/2014/main" xmlns="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:a16="http://schemas.microsoft.com/office/drawing/2014/main" xmlns="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:a16="http://schemas.microsoft.com/office/drawing/2014/main" xmlns="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:a16="http://schemas.microsoft.com/office/drawing/2014/main" xmlns="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:a16="http://schemas.microsoft.com/office/drawing/2014/main" xmlns="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:a16="http://schemas.microsoft.com/office/drawing/2014/main" xmlns="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:a16="http://schemas.microsoft.com/office/drawing/2014/main" xmlns="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:a16="http://schemas.microsoft.com/office/drawing/2014/main" xmlns="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:a16="http://schemas.microsoft.com/office/drawing/2014/main" xmlns="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:a16="http://schemas.microsoft.com/office/drawing/2014/main" xmlns="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:a16="http://schemas.microsoft.com/office/drawing/2014/main" xmlns="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:a16="http://schemas.microsoft.com/office/drawing/2014/main" xmlns="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:a16="http://schemas.microsoft.com/office/drawing/2014/main" xmlns="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:a16="http://schemas.microsoft.com/office/drawing/2014/main" xmlns="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:a16="http://schemas.microsoft.com/office/drawing/2014/main" xmlns="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:a16="http://schemas.microsoft.com/office/drawing/2014/main" xmlns="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:a16="http://schemas.microsoft.com/office/drawing/2014/main" xmlns="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:a16="http://schemas.microsoft.com/office/drawing/2014/main" xmlns="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:a16="http://schemas.microsoft.com/office/drawing/2014/main" xmlns="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:a16="http://schemas.microsoft.com/office/drawing/2014/main" xmlns="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:a16="http://schemas.microsoft.com/office/drawing/2014/main" xmlns="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:a16="http://schemas.microsoft.com/office/drawing/2014/main" xmlns="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:a16="http://schemas.microsoft.com/office/drawing/2014/main" xmlns="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:a16="http://schemas.microsoft.com/office/drawing/2014/main" xmlns="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:a16="http://schemas.microsoft.com/office/drawing/2014/main" xmlns="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:a16="http://schemas.microsoft.com/office/drawing/2014/main" xmlns="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:a16="http://schemas.microsoft.com/office/drawing/2014/main" xmlns="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:a16="http://schemas.microsoft.com/office/drawing/2014/main" xmlns="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:a16="http://schemas.microsoft.com/office/drawing/2014/main" xmlns="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:a16="http://schemas.microsoft.com/office/drawing/2014/main" xmlns="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:a16="http://schemas.microsoft.com/office/drawing/2014/main" xmlns="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:a16="http://schemas.microsoft.com/office/drawing/2014/main" xmlns="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:a16="http://schemas.microsoft.com/office/drawing/2014/main" xmlns="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:a16="http://schemas.microsoft.com/office/drawing/2014/main" xmlns="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:a16="http://schemas.microsoft.com/office/drawing/2014/main" xmlns="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:a16="http://schemas.microsoft.com/office/drawing/2014/main" xmlns="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:a16="http://schemas.microsoft.com/office/drawing/2014/main" xmlns="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:a16="http://schemas.microsoft.com/office/drawing/2014/main" xmlns="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:a16="http://schemas.microsoft.com/office/drawing/2014/main" xmlns="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:a16="http://schemas.microsoft.com/office/drawing/2014/main" xmlns="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:a16="http://schemas.microsoft.com/office/drawing/2014/main" xmlns="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:a16="http://schemas.microsoft.com/office/drawing/2014/main" xmlns="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:a16="http://schemas.microsoft.com/office/drawing/2014/main" xmlns="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:a16="http://schemas.microsoft.com/office/drawing/2014/main" xmlns="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:a16="http://schemas.microsoft.com/office/drawing/2014/main" xmlns="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:a16="http://schemas.microsoft.com/office/drawing/2014/main" xmlns="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:a16="http://schemas.microsoft.com/office/drawing/2014/main" xmlns="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:a16="http://schemas.microsoft.com/office/drawing/2014/main" xmlns="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:a16="http://schemas.microsoft.com/office/drawing/2014/main" xmlns="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:a16="http://schemas.microsoft.com/office/drawing/2014/main" xmlns="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:a16="http://schemas.microsoft.com/office/drawing/2014/main" xmlns="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:a16="http://schemas.microsoft.com/office/drawing/2014/main" xmlns="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:a16="http://schemas.microsoft.com/office/drawing/2014/main" xmlns="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:a16="http://schemas.microsoft.com/office/drawing/2014/main" xmlns="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:a16="http://schemas.microsoft.com/office/drawing/2014/main" xmlns="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:a16="http://schemas.microsoft.com/office/drawing/2014/main" xmlns="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:a16="http://schemas.microsoft.com/office/drawing/2014/main" xmlns="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:a16="http://schemas.microsoft.com/office/drawing/2014/main" xmlns="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:a16="http://schemas.microsoft.com/office/drawing/2014/main" xmlns="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:a16="http://schemas.microsoft.com/office/drawing/2014/main" xmlns="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:a16="http://schemas.microsoft.com/office/drawing/2014/main" xmlns="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:a16="http://schemas.microsoft.com/office/drawing/2014/main" xmlns="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:a16="http://schemas.microsoft.com/office/drawing/2014/main" xmlns="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:a16="http://schemas.microsoft.com/office/drawing/2014/main" xmlns="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:a16="http://schemas.microsoft.com/office/drawing/2014/main" xmlns="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:a16="http://schemas.microsoft.com/office/drawing/2014/main" xmlns="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:a16="http://schemas.microsoft.com/office/drawing/2014/main" xmlns="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:a16="http://schemas.microsoft.com/office/drawing/2014/main" xmlns="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:a16="http://schemas.microsoft.com/office/drawing/2014/main" xmlns="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:a16="http://schemas.microsoft.com/office/drawing/2014/main" xmlns="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:a16="http://schemas.microsoft.com/office/drawing/2014/main" xmlns="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:a16="http://schemas.microsoft.com/office/drawing/2014/main" xmlns="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:a16="http://schemas.microsoft.com/office/drawing/2014/main" xmlns="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:a16="http://schemas.microsoft.com/office/drawing/2014/main" xmlns="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:a16="http://schemas.microsoft.com/office/drawing/2014/main" xmlns="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:a16="http://schemas.microsoft.com/office/drawing/2014/main" xmlns="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:a16="http://schemas.microsoft.com/office/drawing/2014/main" xmlns="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:a16="http://schemas.microsoft.com/office/drawing/2014/main" xmlns="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:a16="http://schemas.microsoft.com/office/drawing/2014/main" xmlns="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:a16="http://schemas.microsoft.com/office/drawing/2014/main" xmlns="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:a16="http://schemas.microsoft.com/office/drawing/2014/main" xmlns="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:a16="http://schemas.microsoft.com/office/drawing/2014/main" xmlns="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:a16="http://schemas.microsoft.com/office/drawing/2014/main" xmlns="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:a16="http://schemas.microsoft.com/office/drawing/2014/main" xmlns="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:a16="http://schemas.microsoft.com/office/drawing/2014/main" xmlns="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:a16="http://schemas.microsoft.com/office/drawing/2014/main" xmlns="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:a16="http://schemas.microsoft.com/office/drawing/2014/main" xmlns="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:a16="http://schemas.microsoft.com/office/drawing/2014/main" xmlns="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:a16="http://schemas.microsoft.com/office/drawing/2014/main" xmlns="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:a16="http://schemas.microsoft.com/office/drawing/2014/main" xmlns="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:a16="http://schemas.microsoft.com/office/drawing/2014/main" xmlns="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:a16="http://schemas.microsoft.com/office/drawing/2014/main" xmlns="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:a16="http://schemas.microsoft.com/office/drawing/2014/main" xmlns="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:a16="http://schemas.microsoft.com/office/drawing/2014/main" xmlns="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:a16="http://schemas.microsoft.com/office/drawing/2014/main" xmlns="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:a16="http://schemas.microsoft.com/office/drawing/2014/main" xmlns="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:a16="http://schemas.microsoft.com/office/drawing/2014/main" xmlns="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:a16="http://schemas.microsoft.com/office/drawing/2014/main" xmlns="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:a16="http://schemas.microsoft.com/office/drawing/2014/main" xmlns="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:a16="http://schemas.microsoft.com/office/drawing/2014/main" xmlns="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:a16="http://schemas.microsoft.com/office/drawing/2014/main" xmlns="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:a16="http://schemas.microsoft.com/office/drawing/2014/main" xmlns="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:a16="http://schemas.microsoft.com/office/drawing/2014/main" xmlns="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:a16="http://schemas.microsoft.com/office/drawing/2014/main" xmlns="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:a16="http://schemas.microsoft.com/office/drawing/2014/main" xmlns="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:a16="http://schemas.microsoft.com/office/drawing/2014/main" xmlns="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:a16="http://schemas.microsoft.com/office/drawing/2014/main" xmlns="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:a16="http://schemas.microsoft.com/office/drawing/2014/main" xmlns="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:a16="http://schemas.microsoft.com/office/drawing/2014/main" xmlns="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:a16="http://schemas.microsoft.com/office/drawing/2014/main" xmlns="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:a16="http://schemas.microsoft.com/office/drawing/2014/main" xmlns="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:a16="http://schemas.microsoft.com/office/drawing/2014/main" xmlns="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:a16="http://schemas.microsoft.com/office/drawing/2014/main" xmlns="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:a16="http://schemas.microsoft.com/office/drawing/2014/main" xmlns="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:a16="http://schemas.microsoft.com/office/drawing/2014/main" xmlns="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:a16="http://schemas.microsoft.com/office/drawing/2014/main" xmlns="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:a16="http://schemas.microsoft.com/office/drawing/2014/main" xmlns="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:a16="http://schemas.microsoft.com/office/drawing/2014/main" xmlns="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:a16="http://schemas.microsoft.com/office/drawing/2014/main" xmlns="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:a16="http://schemas.microsoft.com/office/drawing/2014/main" xmlns="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:a16="http://schemas.microsoft.com/office/drawing/2014/main" xmlns="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:a16="http://schemas.microsoft.com/office/drawing/2014/main" xmlns="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:a16="http://schemas.microsoft.com/office/drawing/2014/main" xmlns="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:a16="http://schemas.microsoft.com/office/drawing/2014/main" xmlns="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:a16="http://schemas.microsoft.com/office/drawing/2014/main" xmlns="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:a16="http://schemas.microsoft.com/office/drawing/2014/main" xmlns="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:a16="http://schemas.microsoft.com/office/drawing/2014/main" xmlns="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:a16="http://schemas.microsoft.com/office/drawing/2014/main" xmlns="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:a16="http://schemas.microsoft.com/office/drawing/2014/main" xmlns="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:a16="http://schemas.microsoft.com/office/drawing/2014/main" xmlns="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:a16="http://schemas.microsoft.com/office/drawing/2014/main" xmlns="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:a16="http://schemas.microsoft.com/office/drawing/2014/main" xmlns="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:a16="http://schemas.microsoft.com/office/drawing/2014/main" xmlns="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:a16="http://schemas.microsoft.com/office/drawing/2014/main" xmlns="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:a16="http://schemas.microsoft.com/office/drawing/2014/main" xmlns="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:a16="http://schemas.microsoft.com/office/drawing/2014/main" xmlns="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:a16="http://schemas.microsoft.com/office/drawing/2014/main" xmlns="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:a16="http://schemas.microsoft.com/office/drawing/2014/main" xmlns="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:a16="http://schemas.microsoft.com/office/drawing/2014/main" xmlns="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:a16="http://schemas.microsoft.com/office/drawing/2014/main" xmlns="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:a16="http://schemas.microsoft.com/office/drawing/2014/main" xmlns="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:a16="http://schemas.microsoft.com/office/drawing/2014/main" xmlns="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:a16="http://schemas.microsoft.com/office/drawing/2014/main" xmlns="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:a16="http://schemas.microsoft.com/office/drawing/2014/main" xmlns="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:a16="http://schemas.microsoft.com/office/drawing/2014/main" xmlns="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:a16="http://schemas.microsoft.com/office/drawing/2014/main" xmlns="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:a16="http://schemas.microsoft.com/office/drawing/2014/main" xmlns="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:a16="http://schemas.microsoft.com/office/drawing/2014/main" xmlns="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:a16="http://schemas.microsoft.com/office/drawing/2014/main" xmlns="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:a16="http://schemas.microsoft.com/office/drawing/2014/main" xmlns="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:a16="http://schemas.microsoft.com/office/drawing/2014/main" xmlns="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:a16="http://schemas.microsoft.com/office/drawing/2014/main" xmlns="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:a16="http://schemas.microsoft.com/office/drawing/2014/main" xmlns="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:a16="http://schemas.microsoft.com/office/drawing/2014/main" xmlns="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:a16="http://schemas.microsoft.com/office/drawing/2014/main" xmlns="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:a16="http://schemas.microsoft.com/office/drawing/2014/main" xmlns="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:a16="http://schemas.microsoft.com/office/drawing/2014/main" xmlns="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:a16="http://schemas.microsoft.com/office/drawing/2014/main" xmlns="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:a16="http://schemas.microsoft.com/office/drawing/2014/main" xmlns="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:a16="http://schemas.microsoft.com/office/drawing/2014/main" xmlns="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:a16="http://schemas.microsoft.com/office/drawing/2014/main" xmlns="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:a16="http://schemas.microsoft.com/office/drawing/2014/main" xmlns="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:a16="http://schemas.microsoft.com/office/drawing/2014/main" xmlns="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:a16="http://schemas.microsoft.com/office/drawing/2014/main" xmlns="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:a16="http://schemas.microsoft.com/office/drawing/2014/main" xmlns="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:a16="http://schemas.microsoft.com/office/drawing/2014/main" xmlns="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:a16="http://schemas.microsoft.com/office/drawing/2014/main" xmlns="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:a16="http://schemas.microsoft.com/office/drawing/2014/main" xmlns="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:a16="http://schemas.microsoft.com/office/drawing/2014/main" xmlns="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:a16="http://schemas.microsoft.com/office/drawing/2014/main" xmlns="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:a16="http://schemas.microsoft.com/office/drawing/2014/main" xmlns="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:a16="http://schemas.microsoft.com/office/drawing/2014/main" xmlns="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:a16="http://schemas.microsoft.com/office/drawing/2014/main" xmlns="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:a16="http://schemas.microsoft.com/office/drawing/2014/main" xmlns="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:a16="http://schemas.microsoft.com/office/drawing/2014/main" xmlns="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:a16="http://schemas.microsoft.com/office/drawing/2014/main" xmlns="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:a16="http://schemas.microsoft.com/office/drawing/2014/main" xmlns="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:a16="http://schemas.microsoft.com/office/drawing/2014/main" xmlns="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:a16="http://schemas.microsoft.com/office/drawing/2014/main" xmlns="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:a16="http://schemas.microsoft.com/office/drawing/2014/main" xmlns="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:a16="http://schemas.microsoft.com/office/drawing/2014/main" xmlns="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:a16="http://schemas.microsoft.com/office/drawing/2014/main" xmlns="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:a16="http://schemas.microsoft.com/office/drawing/2014/main" xmlns="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:a16="http://schemas.microsoft.com/office/drawing/2014/main" xmlns="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:a16="http://schemas.microsoft.com/office/drawing/2014/main" xmlns="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:a16="http://schemas.microsoft.com/office/drawing/2014/main" xmlns="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:a16="http://schemas.microsoft.com/office/drawing/2014/main" xmlns="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:a16="http://schemas.microsoft.com/office/drawing/2014/main" xmlns="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:a16="http://schemas.microsoft.com/office/drawing/2014/main" xmlns="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:a16="http://schemas.microsoft.com/office/drawing/2014/main" xmlns="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:a16="http://schemas.microsoft.com/office/drawing/2014/main" xmlns="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:a16="http://schemas.microsoft.com/office/drawing/2014/main" xmlns="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:a16="http://schemas.microsoft.com/office/drawing/2014/main" xmlns="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:a16="http://schemas.microsoft.com/office/drawing/2014/main" xmlns="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:a16="http://schemas.microsoft.com/office/drawing/2014/main" xmlns="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:a16="http://schemas.microsoft.com/office/drawing/2014/main" xmlns="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:a16="http://schemas.microsoft.com/office/drawing/2014/main" xmlns="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:a16="http://schemas.microsoft.com/office/drawing/2014/main" xmlns="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:a16="http://schemas.microsoft.com/office/drawing/2014/main" xmlns="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:a16="http://schemas.microsoft.com/office/drawing/2014/main" xmlns="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:a16="http://schemas.microsoft.com/office/drawing/2014/main" xmlns="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:a16="http://schemas.microsoft.com/office/drawing/2014/main" xmlns="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:a16="http://schemas.microsoft.com/office/drawing/2014/main" xmlns="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:a16="http://schemas.microsoft.com/office/drawing/2014/main" xmlns="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:a16="http://schemas.microsoft.com/office/drawing/2014/main" xmlns="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:a16="http://schemas.microsoft.com/office/drawing/2014/main" xmlns="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:a16="http://schemas.microsoft.com/office/drawing/2014/main" xmlns="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:a16="http://schemas.microsoft.com/office/drawing/2014/main" xmlns="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:a16="http://schemas.microsoft.com/office/drawing/2014/main" xmlns="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:a16="http://schemas.microsoft.com/office/drawing/2014/main" xmlns="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:a16="http://schemas.microsoft.com/office/drawing/2014/main" xmlns="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:a16="http://schemas.microsoft.com/office/drawing/2014/main" xmlns="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:a16="http://schemas.microsoft.com/office/drawing/2014/main" xmlns="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:a16="http://schemas.microsoft.com/office/drawing/2014/main" xmlns="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:a16="http://schemas.microsoft.com/office/drawing/2014/main" xmlns="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:a16="http://schemas.microsoft.com/office/drawing/2014/main" xmlns="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:a16="http://schemas.microsoft.com/office/drawing/2014/main" xmlns="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:a16="http://schemas.microsoft.com/office/drawing/2014/main" xmlns="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:a16="http://schemas.microsoft.com/office/drawing/2014/main" xmlns="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:a16="http://schemas.microsoft.com/office/drawing/2014/main" xmlns="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:a16="http://schemas.microsoft.com/office/drawing/2014/main" xmlns="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:a16="http://schemas.microsoft.com/office/drawing/2014/main" xmlns="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:a16="http://schemas.microsoft.com/office/drawing/2014/main" xmlns="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:a16="http://schemas.microsoft.com/office/drawing/2014/main" xmlns="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:a16="http://schemas.microsoft.com/office/drawing/2014/main" xmlns="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:a16="http://schemas.microsoft.com/office/drawing/2014/main" xmlns="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:a16="http://schemas.microsoft.com/office/drawing/2014/main" xmlns="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:a16="http://schemas.microsoft.com/office/drawing/2014/main" xmlns="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:a16="http://schemas.microsoft.com/office/drawing/2014/main" xmlns="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:a16="http://schemas.microsoft.com/office/drawing/2014/main" xmlns="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:a16="http://schemas.microsoft.com/office/drawing/2014/main" xmlns="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:a16="http://schemas.microsoft.com/office/drawing/2014/main" xmlns="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:a16="http://schemas.microsoft.com/office/drawing/2014/main" xmlns="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:a16="http://schemas.microsoft.com/office/drawing/2014/main" xmlns="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:a16="http://schemas.microsoft.com/office/drawing/2014/main" xmlns="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:a16="http://schemas.microsoft.com/office/drawing/2014/main" xmlns="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:a16="http://schemas.microsoft.com/office/drawing/2014/main" xmlns="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:a16="http://schemas.microsoft.com/office/drawing/2014/main" xmlns="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:a16="http://schemas.microsoft.com/office/drawing/2014/main" xmlns="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:a16="http://schemas.microsoft.com/office/drawing/2014/main" xmlns="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:a16="http://schemas.microsoft.com/office/drawing/2014/main" xmlns="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:a16="http://schemas.microsoft.com/office/drawing/2014/main" xmlns="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:a16="http://schemas.microsoft.com/office/drawing/2014/main" xmlns="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:a16="http://schemas.microsoft.com/office/drawing/2014/main" xmlns="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:a16="http://schemas.microsoft.com/office/drawing/2014/main" xmlns="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:a16="http://schemas.microsoft.com/office/drawing/2014/main" xmlns="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:a16="http://schemas.microsoft.com/office/drawing/2014/main" xmlns="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:a16="http://schemas.microsoft.com/office/drawing/2014/main" xmlns="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:a16="http://schemas.microsoft.com/office/drawing/2014/main" xmlns="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:a16="http://schemas.microsoft.com/office/drawing/2014/main" xmlns="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:a16="http://schemas.microsoft.com/office/drawing/2014/main" xmlns="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:a16="http://schemas.microsoft.com/office/drawing/2014/main" xmlns="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:a16="http://schemas.microsoft.com/office/drawing/2014/main" xmlns="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:a16="http://schemas.microsoft.com/office/drawing/2014/main" xmlns="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:a16="http://schemas.microsoft.com/office/drawing/2014/main" xmlns="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:a16="http://schemas.microsoft.com/office/drawing/2014/main" xmlns="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:a16="http://schemas.microsoft.com/office/drawing/2014/main" xmlns="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:a16="http://schemas.microsoft.com/office/drawing/2014/main" xmlns="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:a16="http://schemas.microsoft.com/office/drawing/2014/main" xmlns="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:a16="http://schemas.microsoft.com/office/drawing/2014/main" xmlns="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:a16="http://schemas.microsoft.com/office/drawing/2014/main" xmlns="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:a16="http://schemas.microsoft.com/office/drawing/2014/main" xmlns="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:a16="http://schemas.microsoft.com/office/drawing/2014/main" xmlns="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:a16="http://schemas.microsoft.com/office/drawing/2014/main" xmlns="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:a16="http://schemas.microsoft.com/office/drawing/2014/main" xmlns="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:a16="http://schemas.microsoft.com/office/drawing/2014/main" xmlns="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:a16="http://schemas.microsoft.com/office/drawing/2014/main" xmlns="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:a16="http://schemas.microsoft.com/office/drawing/2014/main" xmlns="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:a16="http://schemas.microsoft.com/office/drawing/2014/main" xmlns="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:a16="http://schemas.microsoft.com/office/drawing/2014/main" xmlns="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:a16="http://schemas.microsoft.com/office/drawing/2014/main" xmlns="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:a16="http://schemas.microsoft.com/office/drawing/2014/main" xmlns="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:a16="http://schemas.microsoft.com/office/drawing/2014/main" xmlns="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:a16="http://schemas.microsoft.com/office/drawing/2014/main" xmlns="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:a16="http://schemas.microsoft.com/office/drawing/2014/main" xmlns="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:a16="http://schemas.microsoft.com/office/drawing/2014/main" xmlns="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:a16="http://schemas.microsoft.com/office/drawing/2014/main" xmlns="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:a16="http://schemas.microsoft.com/office/drawing/2014/main" xmlns="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:a16="http://schemas.microsoft.com/office/drawing/2014/main" xmlns="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:a16="http://schemas.microsoft.com/office/drawing/2014/main" xmlns="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:a16="http://schemas.microsoft.com/office/drawing/2014/main" xmlns="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:a16="http://schemas.microsoft.com/office/drawing/2014/main" xmlns="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:a16="http://schemas.microsoft.com/office/drawing/2014/main" xmlns="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:a16="http://schemas.microsoft.com/office/drawing/2014/main" xmlns="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:a16="http://schemas.microsoft.com/office/drawing/2014/main" xmlns="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:a16="http://schemas.microsoft.com/office/drawing/2014/main" xmlns="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:a16="http://schemas.microsoft.com/office/drawing/2014/main" xmlns="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:a16="http://schemas.microsoft.com/office/drawing/2014/main" xmlns="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:a16="http://schemas.microsoft.com/office/drawing/2014/main" xmlns="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:a16="http://schemas.microsoft.com/office/drawing/2014/main" xmlns="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:a16="http://schemas.microsoft.com/office/drawing/2014/main" xmlns="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:a16="http://schemas.microsoft.com/office/drawing/2014/main" xmlns="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:a16="http://schemas.microsoft.com/office/drawing/2014/main" xmlns="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:a16="http://schemas.microsoft.com/office/drawing/2014/main" xmlns="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:a16="http://schemas.microsoft.com/office/drawing/2014/main" xmlns="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:a16="http://schemas.microsoft.com/office/drawing/2014/main" xmlns="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:a16="http://schemas.microsoft.com/office/drawing/2014/main" xmlns="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:a16="http://schemas.microsoft.com/office/drawing/2014/main" xmlns="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:a16="http://schemas.microsoft.com/office/drawing/2014/main" xmlns="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:a16="http://schemas.microsoft.com/office/drawing/2014/main" xmlns="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:a16="http://schemas.microsoft.com/office/drawing/2014/main" xmlns="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:a16="http://schemas.microsoft.com/office/drawing/2014/main" xmlns="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:a16="http://schemas.microsoft.com/office/drawing/2014/main" xmlns="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:a16="http://schemas.microsoft.com/office/drawing/2014/main" xmlns="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:a16="http://schemas.microsoft.com/office/drawing/2014/main" xmlns="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:a16="http://schemas.microsoft.com/office/drawing/2014/main" xmlns="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:a16="http://schemas.microsoft.com/office/drawing/2014/main" xmlns="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:a16="http://schemas.microsoft.com/office/drawing/2014/main" xmlns="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:a16="http://schemas.microsoft.com/office/drawing/2014/main" xmlns="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:a16="http://schemas.microsoft.com/office/drawing/2014/main" xmlns="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:a16="http://schemas.microsoft.com/office/drawing/2014/main" xmlns="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:a16="http://schemas.microsoft.com/office/drawing/2014/main" xmlns="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:a16="http://schemas.microsoft.com/office/drawing/2014/main" xmlns="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:a16="http://schemas.microsoft.com/office/drawing/2014/main" xmlns="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:a16="http://schemas.microsoft.com/office/drawing/2014/main" xmlns="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:a16="http://schemas.microsoft.com/office/drawing/2014/main" xmlns="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:a16="http://schemas.microsoft.com/office/drawing/2014/main" xmlns="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:a16="http://schemas.microsoft.com/office/drawing/2014/main" xmlns="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:a16="http://schemas.microsoft.com/office/drawing/2014/main" xmlns="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:a16="http://schemas.microsoft.com/office/drawing/2014/main" xmlns="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:a16="http://schemas.microsoft.com/office/drawing/2014/main" xmlns="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:a16="http://schemas.microsoft.com/office/drawing/2014/main" xmlns="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:a16="http://schemas.microsoft.com/office/drawing/2014/main" xmlns="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:a16="http://schemas.microsoft.com/office/drawing/2014/main" xmlns="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:a16="http://schemas.microsoft.com/office/drawing/2014/main" xmlns="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:a16="http://schemas.microsoft.com/office/drawing/2014/main" xmlns="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:a16="http://schemas.microsoft.com/office/drawing/2014/main" xmlns="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:a16="http://schemas.microsoft.com/office/drawing/2014/main" xmlns="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:a16="http://schemas.microsoft.com/office/drawing/2014/main" xmlns="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:a16="http://schemas.microsoft.com/office/drawing/2014/main" xmlns="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:a16="http://schemas.microsoft.com/office/drawing/2014/main" xmlns="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:a16="http://schemas.microsoft.com/office/drawing/2014/main" xmlns="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:a16="http://schemas.microsoft.com/office/drawing/2014/main" xmlns="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:a16="http://schemas.microsoft.com/office/drawing/2014/main" xmlns="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:a16="http://schemas.microsoft.com/office/drawing/2014/main" xmlns="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:a16="http://schemas.microsoft.com/office/drawing/2014/main" xmlns="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:a16="http://schemas.microsoft.com/office/drawing/2014/main" xmlns="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:a16="http://schemas.microsoft.com/office/drawing/2014/main" xmlns="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:a16="http://schemas.microsoft.com/office/drawing/2014/main" xmlns="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:a16="http://schemas.microsoft.com/office/drawing/2014/main" xmlns="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:a16="http://schemas.microsoft.com/office/drawing/2014/main" xmlns="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:a16="http://schemas.microsoft.com/office/drawing/2014/main" xmlns="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:a16="http://schemas.microsoft.com/office/drawing/2014/main" xmlns="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:a16="http://schemas.microsoft.com/office/drawing/2014/main" xmlns="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:a16="http://schemas.microsoft.com/office/drawing/2014/main" xmlns="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:a16="http://schemas.microsoft.com/office/drawing/2014/main" xmlns="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:a16="http://schemas.microsoft.com/office/drawing/2014/main" xmlns="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:a16="http://schemas.microsoft.com/office/drawing/2014/main" xmlns="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:a16="http://schemas.microsoft.com/office/drawing/2014/main" xmlns="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:a16="http://schemas.microsoft.com/office/drawing/2014/main" xmlns="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:a16="http://schemas.microsoft.com/office/drawing/2014/main" xmlns="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:a16="http://schemas.microsoft.com/office/drawing/2014/main" xmlns="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:a16="http://schemas.microsoft.com/office/drawing/2014/main" xmlns="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:a16="http://schemas.microsoft.com/office/drawing/2014/main" xmlns="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:a16="http://schemas.microsoft.com/office/drawing/2014/main" xmlns="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:a16="http://schemas.microsoft.com/office/drawing/2014/main" xmlns="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:a16="http://schemas.microsoft.com/office/drawing/2014/main" xmlns="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:a16="http://schemas.microsoft.com/office/drawing/2014/main" xmlns="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:a16="http://schemas.microsoft.com/office/drawing/2014/main" xmlns="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:a16="http://schemas.microsoft.com/office/drawing/2014/main" xmlns="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:a16="http://schemas.microsoft.com/office/drawing/2014/main" xmlns="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:a16="http://schemas.microsoft.com/office/drawing/2014/main" xmlns="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:a16="http://schemas.microsoft.com/office/drawing/2014/main" xmlns="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:a16="http://schemas.microsoft.com/office/drawing/2014/main" xmlns="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:a16="http://schemas.microsoft.com/office/drawing/2014/main" xmlns="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:a16="http://schemas.microsoft.com/office/drawing/2014/main" xmlns="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:a16="http://schemas.microsoft.com/office/drawing/2014/main" xmlns="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:a16="http://schemas.microsoft.com/office/drawing/2014/main" xmlns="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:a16="http://schemas.microsoft.com/office/drawing/2014/main" xmlns="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:a16="http://schemas.microsoft.com/office/drawing/2014/main" xmlns="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:a16="http://schemas.microsoft.com/office/drawing/2014/main" xmlns="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:a16="http://schemas.microsoft.com/office/drawing/2014/main" xmlns="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:a16="http://schemas.microsoft.com/office/drawing/2014/main" xmlns="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:a16="http://schemas.microsoft.com/office/drawing/2014/main" xmlns="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:a16="http://schemas.microsoft.com/office/drawing/2014/main" xmlns="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:a16="http://schemas.microsoft.com/office/drawing/2014/main" xmlns="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:a16="http://schemas.microsoft.com/office/drawing/2014/main" xmlns="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:a16="http://schemas.microsoft.com/office/drawing/2014/main" xmlns="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:a16="http://schemas.microsoft.com/office/drawing/2014/main" xmlns="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:a16="http://schemas.microsoft.com/office/drawing/2014/main" xmlns="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:a16="http://schemas.microsoft.com/office/drawing/2014/main" xmlns="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:a16="http://schemas.microsoft.com/office/drawing/2014/main" xmlns="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:a16="http://schemas.microsoft.com/office/drawing/2014/main" xmlns="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:a16="http://schemas.microsoft.com/office/drawing/2014/main" xmlns="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:a16="http://schemas.microsoft.com/office/drawing/2014/main" xmlns="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:a16="http://schemas.microsoft.com/office/drawing/2014/main" xmlns="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:a16="http://schemas.microsoft.com/office/drawing/2014/main" xmlns="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:a16="http://schemas.microsoft.com/office/drawing/2014/main" xmlns="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:a16="http://schemas.microsoft.com/office/drawing/2014/main" xmlns="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:a16="http://schemas.microsoft.com/office/drawing/2014/main" xmlns="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:a16="http://schemas.microsoft.com/office/drawing/2014/main" xmlns="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:a16="http://schemas.microsoft.com/office/drawing/2014/main" xmlns="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:a16="http://schemas.microsoft.com/office/drawing/2014/main" xmlns="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:a16="http://schemas.microsoft.com/office/drawing/2014/main" xmlns="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:a16="http://schemas.microsoft.com/office/drawing/2014/main" xmlns="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:a16="http://schemas.microsoft.com/office/drawing/2014/main" xmlns="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:a16="http://schemas.microsoft.com/office/drawing/2014/main" xmlns="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:a16="http://schemas.microsoft.com/office/drawing/2014/main" xmlns="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:a16="http://schemas.microsoft.com/office/drawing/2014/main" xmlns="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:a16="http://schemas.microsoft.com/office/drawing/2014/main" xmlns="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:a16="http://schemas.microsoft.com/office/drawing/2014/main" xmlns="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:a16="http://schemas.microsoft.com/office/drawing/2014/main" xmlns="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:a16="http://schemas.microsoft.com/office/drawing/2014/main" xmlns="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:a16="http://schemas.microsoft.com/office/drawing/2014/main" xmlns="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:a16="http://schemas.microsoft.com/office/drawing/2014/main" xmlns="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:a16="http://schemas.microsoft.com/office/drawing/2014/main" xmlns="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:a16="http://schemas.microsoft.com/office/drawing/2014/main" xmlns="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:a16="http://schemas.microsoft.com/office/drawing/2014/main" xmlns="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:a16="http://schemas.microsoft.com/office/drawing/2014/main" xmlns="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:a16="http://schemas.microsoft.com/office/drawing/2014/main" xmlns="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:a16="http://schemas.microsoft.com/office/drawing/2014/main" xmlns="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:a16="http://schemas.microsoft.com/office/drawing/2014/main" xmlns="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:a16="http://schemas.microsoft.com/office/drawing/2014/main" xmlns="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:a16="http://schemas.microsoft.com/office/drawing/2014/main" xmlns="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:a16="http://schemas.microsoft.com/office/drawing/2014/main" xmlns="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:a16="http://schemas.microsoft.com/office/drawing/2014/main" xmlns="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:a16="http://schemas.microsoft.com/office/drawing/2014/main" xmlns="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:a16="http://schemas.microsoft.com/office/drawing/2014/main" xmlns="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:a16="http://schemas.microsoft.com/office/drawing/2014/main" xmlns="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:a16="http://schemas.microsoft.com/office/drawing/2014/main" xmlns="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:a16="http://schemas.microsoft.com/office/drawing/2014/main" xmlns="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:a16="http://schemas.microsoft.com/office/drawing/2014/main" xmlns="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:a16="http://schemas.microsoft.com/office/drawing/2014/main" xmlns="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:a16="http://schemas.microsoft.com/office/drawing/2014/main" xmlns="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:a16="http://schemas.microsoft.com/office/drawing/2014/main" xmlns="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:a16="http://schemas.microsoft.com/office/drawing/2014/main" xmlns="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:a16="http://schemas.microsoft.com/office/drawing/2014/main" xmlns="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:a16="http://schemas.microsoft.com/office/drawing/2014/main" xmlns="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:a16="http://schemas.microsoft.com/office/drawing/2014/main" xmlns="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:a16="http://schemas.microsoft.com/office/drawing/2014/main" xmlns="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:a16="http://schemas.microsoft.com/office/drawing/2014/main" xmlns="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:a16="http://schemas.microsoft.com/office/drawing/2014/main" xmlns="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:a16="http://schemas.microsoft.com/office/drawing/2014/main" xmlns="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:a16="http://schemas.microsoft.com/office/drawing/2014/main" xmlns="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:a16="http://schemas.microsoft.com/office/drawing/2014/main" xmlns="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:a16="http://schemas.microsoft.com/office/drawing/2014/main" xmlns="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:a16="http://schemas.microsoft.com/office/drawing/2014/main" xmlns="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:a16="http://schemas.microsoft.com/office/drawing/2014/main" xmlns="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:a16="http://schemas.microsoft.com/office/drawing/2014/main" xmlns="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:a16="http://schemas.microsoft.com/office/drawing/2014/main" xmlns="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:a16="http://schemas.microsoft.com/office/drawing/2014/main" xmlns="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:a16="http://schemas.microsoft.com/office/drawing/2014/main" xmlns="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:a16="http://schemas.microsoft.com/office/drawing/2014/main" xmlns="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:a16="http://schemas.microsoft.com/office/drawing/2014/main" xmlns="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:a16="http://schemas.microsoft.com/office/drawing/2014/main" xmlns="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:a16="http://schemas.microsoft.com/office/drawing/2014/main" xmlns="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:a16="http://schemas.microsoft.com/office/drawing/2014/main" xmlns="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:a16="http://schemas.microsoft.com/office/drawing/2014/main" xmlns="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:a16="http://schemas.microsoft.com/office/drawing/2014/main" xmlns="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:a16="http://schemas.microsoft.com/office/drawing/2014/main" xmlns="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:a16="http://schemas.microsoft.com/office/drawing/2014/main" xmlns="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:a16="http://schemas.microsoft.com/office/drawing/2014/main" xmlns="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:a16="http://schemas.microsoft.com/office/drawing/2014/main" xmlns="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:a16="http://schemas.microsoft.com/office/drawing/2014/main" xmlns="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:a16="http://schemas.microsoft.com/office/drawing/2014/main" xmlns="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:a16="http://schemas.microsoft.com/office/drawing/2014/main" xmlns="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:a16="http://schemas.microsoft.com/office/drawing/2014/main" xmlns="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:a16="http://schemas.microsoft.com/office/drawing/2014/main" xmlns="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:a16="http://schemas.microsoft.com/office/drawing/2014/main" xmlns="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:a16="http://schemas.microsoft.com/office/drawing/2014/main" xmlns="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:a16="http://schemas.microsoft.com/office/drawing/2014/main" xmlns="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:a16="http://schemas.microsoft.com/office/drawing/2014/main" xmlns="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:a16="http://schemas.microsoft.com/office/drawing/2014/main" xmlns="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:a16="http://schemas.microsoft.com/office/drawing/2014/main" xmlns="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:a16="http://schemas.microsoft.com/office/drawing/2014/main" xmlns="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:a16="http://schemas.microsoft.com/office/drawing/2014/main" xmlns="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:a16="http://schemas.microsoft.com/office/drawing/2014/main" xmlns="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:a16="http://schemas.microsoft.com/office/drawing/2014/main" xmlns="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:a16="http://schemas.microsoft.com/office/drawing/2014/main" xmlns="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:a16="http://schemas.microsoft.com/office/drawing/2014/main" xmlns="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:a16="http://schemas.microsoft.com/office/drawing/2014/main" xmlns="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:a16="http://schemas.microsoft.com/office/drawing/2014/main" xmlns="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:a16="http://schemas.microsoft.com/office/drawing/2014/main" xmlns="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:a16="http://schemas.microsoft.com/office/drawing/2014/main" xmlns="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:a16="http://schemas.microsoft.com/office/drawing/2014/main" xmlns="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:a16="http://schemas.microsoft.com/office/drawing/2014/main" xmlns="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:a16="http://schemas.microsoft.com/office/drawing/2014/main" xmlns="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:a16="http://schemas.microsoft.com/office/drawing/2014/main" xmlns="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:a16="http://schemas.microsoft.com/office/drawing/2014/main" xmlns="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:a16="http://schemas.microsoft.com/office/drawing/2014/main" xmlns="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:a16="http://schemas.microsoft.com/office/drawing/2014/main" xmlns="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:a16="http://schemas.microsoft.com/office/drawing/2014/main" xmlns="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:a16="http://schemas.microsoft.com/office/drawing/2014/main" xmlns="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:a16="http://schemas.microsoft.com/office/drawing/2014/main" xmlns="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:a16="http://schemas.microsoft.com/office/drawing/2014/main" xmlns="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:a16="http://schemas.microsoft.com/office/drawing/2014/main" xmlns="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:a16="http://schemas.microsoft.com/office/drawing/2014/main" xmlns="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:a16="http://schemas.microsoft.com/office/drawing/2014/main" xmlns="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:a16="http://schemas.microsoft.com/office/drawing/2014/main" xmlns="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:a16="http://schemas.microsoft.com/office/drawing/2014/main" xmlns="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:a16="http://schemas.microsoft.com/office/drawing/2014/main" xmlns="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:a16="http://schemas.microsoft.com/office/drawing/2014/main" xmlns="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:a16="http://schemas.microsoft.com/office/drawing/2014/main" xmlns="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:a16="http://schemas.microsoft.com/office/drawing/2014/main" xmlns="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:a16="http://schemas.microsoft.com/office/drawing/2014/main" xmlns="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:a16="http://schemas.microsoft.com/office/drawing/2014/main" xmlns="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:a16="http://schemas.microsoft.com/office/drawing/2014/main" xmlns="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:a16="http://schemas.microsoft.com/office/drawing/2014/main" xmlns="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:a16="http://schemas.microsoft.com/office/drawing/2014/main" xmlns="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:a16="http://schemas.microsoft.com/office/drawing/2014/main" xmlns="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:a16="http://schemas.microsoft.com/office/drawing/2014/main" xmlns="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:a16="http://schemas.microsoft.com/office/drawing/2014/main" xmlns="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:a16="http://schemas.microsoft.com/office/drawing/2014/main" xmlns="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:a16="http://schemas.microsoft.com/office/drawing/2014/main" xmlns="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:a16="http://schemas.microsoft.com/office/drawing/2014/main" xmlns="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:a16="http://schemas.microsoft.com/office/drawing/2014/main" xmlns="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:a16="http://schemas.microsoft.com/office/drawing/2014/main" xmlns="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:a16="http://schemas.microsoft.com/office/drawing/2014/main" xmlns="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:a16="http://schemas.microsoft.com/office/drawing/2014/main" xmlns="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:a16="http://schemas.microsoft.com/office/drawing/2014/main" xmlns="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:a16="http://schemas.microsoft.com/office/drawing/2014/main" xmlns="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:a16="http://schemas.microsoft.com/office/drawing/2014/main" xmlns="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:a16="http://schemas.microsoft.com/office/drawing/2014/main" xmlns="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:a16="http://schemas.microsoft.com/office/drawing/2014/main" xmlns="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:a16="http://schemas.microsoft.com/office/drawing/2014/main" xmlns="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:a16="http://schemas.microsoft.com/office/drawing/2014/main" xmlns="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:a16="http://schemas.microsoft.com/office/drawing/2014/main" xmlns="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:a16="http://schemas.microsoft.com/office/drawing/2014/main" xmlns="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:a16="http://schemas.microsoft.com/office/drawing/2014/main" xmlns="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:a16="http://schemas.microsoft.com/office/drawing/2014/main" xmlns="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:a16="http://schemas.microsoft.com/office/drawing/2014/main" xmlns="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:a16="http://schemas.microsoft.com/office/drawing/2014/main" xmlns="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:a16="http://schemas.microsoft.com/office/drawing/2014/main" xmlns="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:a16="http://schemas.microsoft.com/office/drawing/2014/main" xmlns="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:a16="http://schemas.microsoft.com/office/drawing/2014/main" xmlns="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:a16="http://schemas.microsoft.com/office/drawing/2014/main" xmlns="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:a16="http://schemas.microsoft.com/office/drawing/2014/main" xmlns="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:a16="http://schemas.microsoft.com/office/drawing/2014/main" xmlns="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:a16="http://schemas.microsoft.com/office/drawing/2014/main" xmlns="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:a16="http://schemas.microsoft.com/office/drawing/2014/main" xmlns="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:a16="http://schemas.microsoft.com/office/drawing/2014/main" xmlns="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:a16="http://schemas.microsoft.com/office/drawing/2014/main" xmlns="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:a16="http://schemas.microsoft.com/office/drawing/2014/main" xmlns="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:a16="http://schemas.microsoft.com/office/drawing/2014/main" xmlns="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:a16="http://schemas.microsoft.com/office/drawing/2014/main" xmlns="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:a16="http://schemas.microsoft.com/office/drawing/2014/main" xmlns="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:a16="http://schemas.microsoft.com/office/drawing/2014/main" xmlns="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:a16="http://schemas.microsoft.com/office/drawing/2014/main" xmlns="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:a16="http://schemas.microsoft.com/office/drawing/2014/main" xmlns="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:a16="http://schemas.microsoft.com/office/drawing/2014/main" xmlns="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:a16="http://schemas.microsoft.com/office/drawing/2014/main" xmlns="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:a16="http://schemas.microsoft.com/office/drawing/2014/main" xmlns="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:a16="http://schemas.microsoft.com/office/drawing/2014/main" xmlns="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:a16="http://schemas.microsoft.com/office/drawing/2014/main" xmlns="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:a16="http://schemas.microsoft.com/office/drawing/2014/main" xmlns="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:a16="http://schemas.microsoft.com/office/drawing/2014/main" xmlns="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:a16="http://schemas.microsoft.com/office/drawing/2014/main" xmlns="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:a16="http://schemas.microsoft.com/office/drawing/2014/main" xmlns="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:a16="http://schemas.microsoft.com/office/drawing/2014/main" xmlns="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:a16="http://schemas.microsoft.com/office/drawing/2014/main" xmlns="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:a16="http://schemas.microsoft.com/office/drawing/2014/main" xmlns="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:a16="http://schemas.microsoft.com/office/drawing/2014/main" xmlns="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:a16="http://schemas.microsoft.com/office/drawing/2014/main" xmlns="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xmlns="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xmlns="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:a16="http://schemas.microsoft.com/office/drawing/2014/main" xmlns="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19/10/18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xmlns="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:a16="http://schemas.microsoft.com/office/drawing/2014/main" xmlns="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:a16="http://schemas.microsoft.com/office/drawing/2014/main" xmlns="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:a16="http://schemas.microsoft.com/office/drawing/2014/main" xmlns="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:a16="http://schemas.microsoft.com/office/drawing/2014/main" xmlns="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xmlns="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xmlns="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xmlns="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:a16="http://schemas.microsoft.com/office/drawing/2014/main" xmlns="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xmlns="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:a16="http://schemas.microsoft.com/office/drawing/2014/main" xmlns="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19/10/18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xmlns="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xmlns="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gif"/><Relationship Id="rId3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Relationship Id="rId3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gif"/><Relationship Id="rId1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gif"/><Relationship Id="rId3" Type="http://schemas.openxmlformats.org/officeDocument/2006/relationships/image" Target="../media/image14.jpg"/><Relationship Id="rId4" Type="http://schemas.openxmlformats.org/officeDocument/2006/relationships/image" Target="../media/image22.gif"/><Relationship Id="rId5" Type="http://schemas.openxmlformats.org/officeDocument/2006/relationships/image" Target="../media/image24.jpeg"/><Relationship Id="rId6" Type="http://schemas.openxmlformats.org/officeDocument/2006/relationships/image" Target="../media/image26.jpeg"/><Relationship Id="rId7" Type="http://schemas.openxmlformats.org/officeDocument/2006/relationships/image" Target="../media/image27.gif"/><Relationship Id="rId8" Type="http://schemas.openxmlformats.org/officeDocument/2006/relationships/image" Target="../media/image29.gif"/><Relationship Id="rId9" Type="http://schemas.openxmlformats.org/officeDocument/2006/relationships/image" Target="../media/image35.jpeg"/><Relationship Id="rId10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40.gif"/><Relationship Id="rId5" Type="http://schemas.openxmlformats.org/officeDocument/2006/relationships/image" Target="../media/image41.jpg"/><Relationship Id="rId6" Type="http://schemas.openxmlformats.org/officeDocument/2006/relationships/image" Target="../media/image25.jpg"/><Relationship Id="rId7" Type="http://schemas.openxmlformats.org/officeDocument/2006/relationships/image" Target="../media/image22.gif"/><Relationship Id="rId8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5" Type="http://schemas.openxmlformats.org/officeDocument/2006/relationships/image" Target="../media/image30.gif"/><Relationship Id="rId6" Type="http://schemas.openxmlformats.org/officeDocument/2006/relationships/image" Target="../media/image27.gif"/><Relationship Id="rId7" Type="http://schemas.openxmlformats.org/officeDocument/2006/relationships/image" Target="../media/image29.gif"/><Relationship Id="rId8" Type="http://schemas.openxmlformats.org/officeDocument/2006/relationships/image" Target="../media/image39.jpeg"/><Relationship Id="rId9" Type="http://schemas.openxmlformats.org/officeDocument/2006/relationships/image" Target="../media/image22.gif"/><Relationship Id="rId10" Type="http://schemas.openxmlformats.org/officeDocument/2006/relationships/image" Target="../media/image42.jpeg"/><Relationship Id="rId11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42.jpeg"/><Relationship Id="rId5" Type="http://schemas.openxmlformats.org/officeDocument/2006/relationships/image" Target="../media/image22.gif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42.jpeg"/><Relationship Id="rId5" Type="http://schemas.openxmlformats.org/officeDocument/2006/relationships/image" Target="../media/image22.gif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9.gif"/><Relationship Id="rId5" Type="http://schemas.openxmlformats.org/officeDocument/2006/relationships/image" Target="../media/image27.gif"/><Relationship Id="rId6" Type="http://schemas.openxmlformats.org/officeDocument/2006/relationships/image" Target="../media/image42.jpeg"/><Relationship Id="rId7" Type="http://schemas.openxmlformats.org/officeDocument/2006/relationships/image" Target="../media/image22.gif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0" Type="http://schemas.openxmlformats.org/officeDocument/2006/relationships/image" Target="../media/image24.jpeg"/><Relationship Id="rId11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29.gif"/><Relationship Id="rId5" Type="http://schemas.openxmlformats.org/officeDocument/2006/relationships/image" Target="../media/image27.gif"/><Relationship Id="rId6" Type="http://schemas.openxmlformats.org/officeDocument/2006/relationships/image" Target="../media/image42.jpeg"/><Relationship Id="rId7" Type="http://schemas.openxmlformats.org/officeDocument/2006/relationships/image" Target="../media/image26.jpeg"/><Relationship Id="rId8" Type="http://schemas.openxmlformats.org/officeDocument/2006/relationships/image" Target="../media/image22.gif"/><Relationship Id="rId9" Type="http://schemas.openxmlformats.org/officeDocument/2006/relationships/image" Target="../media/image39.jpeg"/><Relationship Id="rId10" Type="http://schemas.openxmlformats.org/officeDocument/2006/relationships/image" Target="../media/image24.jpeg"/><Relationship Id="rId11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9.gif"/><Relationship Id="rId5" Type="http://schemas.openxmlformats.org/officeDocument/2006/relationships/image" Target="../media/image27.gif"/><Relationship Id="rId6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副标题 4">
            <a:extLst>
              <a:ext uri="{FF2B5EF4-FFF2-40B4-BE49-F238E27FC236}">
                <a16:creationId xmlns:a16="http://schemas.microsoft.com/office/drawing/2014/main" xmlns="" id="{6441F239-E69A-4B6D-8AF7-FE8D46404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222" y="2685463"/>
            <a:ext cx="5614186" cy="558799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第四课：爱好（</a:t>
            </a:r>
            <a:r>
              <a:rPr lang="en-US" altLang="zh-CN" sz="2800" dirty="0" err="1" smtClean="0"/>
              <a:t>Aìhào</a:t>
            </a:r>
            <a:r>
              <a:rPr lang="zh-CN" altLang="en-US" sz="2800" dirty="0" smtClean="0"/>
              <a:t>）</a:t>
            </a:r>
            <a:endParaRPr lang="en-US" altLang="zh-CN" sz="2800" dirty="0"/>
          </a:p>
        </p:txBody>
      </p:sp>
      <p:sp>
        <p:nvSpPr>
          <p:cNvPr id="34" name="标题 3">
            <a:extLst>
              <a:ext uri="{FF2B5EF4-FFF2-40B4-BE49-F238E27FC236}">
                <a16:creationId xmlns:a16="http://schemas.microsoft.com/office/drawing/2014/main" xmlns="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0" y="1709529"/>
            <a:ext cx="7041301" cy="1108661"/>
          </a:xfrm>
        </p:spPr>
        <p:txBody>
          <a:bodyPr/>
          <a:lstStyle/>
          <a:p>
            <a:r>
              <a:rPr lang="en-US" altLang="zh-CN" dirty="0" smtClean="0"/>
              <a:t>LESSON</a:t>
            </a:r>
            <a:r>
              <a:rPr lang="zh-CN" altLang="en-US" dirty="0" smtClean="0"/>
              <a:t>4</a:t>
            </a:r>
            <a:r>
              <a:rPr lang="en-US" altLang="zh-CN" dirty="0" smtClean="0"/>
              <a:t> Hobbies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2000" dirty="0" smtClean="0"/>
              <a:t>夏千舒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XIA,Qianshu</a:t>
            </a:r>
            <a:endParaRPr kumimoji="1" lang="zh-CN" altLang="en-US" sz="2000" dirty="0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October 17</a:t>
            </a:r>
            <a:r>
              <a:rPr kumimoji="1" lang="en-US" altLang="zh-CN" baseline="30000" dirty="0" smtClean="0"/>
              <a:t>th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2019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8000" y="2462171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睡觉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2518145" y="4131614"/>
            <a:ext cx="179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VO to sleep</a:t>
            </a:r>
          </a:p>
        </p:txBody>
      </p:sp>
      <p:sp>
        <p:nvSpPr>
          <p:cNvPr id="7" name="矩形 6"/>
          <p:cNvSpPr/>
          <p:nvPr/>
        </p:nvSpPr>
        <p:spPr>
          <a:xfrm>
            <a:off x="1895518" y="1381667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/>
              <a:t> </a:t>
            </a:r>
            <a:endParaRPr lang="zh-CN" altLang="en-US" sz="6600" dirty="0"/>
          </a:p>
        </p:txBody>
      </p:sp>
      <p:sp>
        <p:nvSpPr>
          <p:cNvPr id="8" name="矩形 7"/>
          <p:cNvSpPr/>
          <p:nvPr/>
        </p:nvSpPr>
        <p:spPr>
          <a:xfrm>
            <a:off x="1654929" y="1442144"/>
            <a:ext cx="33371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/>
              <a:t>shuì</a:t>
            </a:r>
            <a:r>
              <a:rPr lang="it-IT" altLang="zh-CN" sz="6600" dirty="0"/>
              <a:t> </a:t>
            </a:r>
            <a:r>
              <a:rPr lang="it-IT" altLang="zh-CN" sz="6600" dirty="0" err="1"/>
              <a:t>jiào</a:t>
            </a:r>
            <a:endParaRPr lang="zh-CN" altLang="en-US" sz="6600" dirty="0"/>
          </a:p>
        </p:txBody>
      </p:sp>
      <p:pic>
        <p:nvPicPr>
          <p:cNvPr id="10" name="图片 9" descr="82c56c4a3a4c03c9d1e35b42c996659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75" y="1638904"/>
            <a:ext cx="3060095" cy="30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21946"/>
            <a:ext cx="335220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打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V to hit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00283" y="1430163"/>
            <a:ext cx="1126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dǎ</a:t>
            </a:r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pic>
        <p:nvPicPr>
          <p:cNvPr id="5" name="图片 4" descr="5bcc65a23cf5228f92187df5f6af2e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00" y="4725941"/>
            <a:ext cx="1524000" cy="1524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00797" y="2501740"/>
            <a:ext cx="323488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球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N ball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77773" y="1471602"/>
            <a:ext cx="1314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qiú</a:t>
            </a:r>
            <a:r>
              <a:rPr kumimoji="1" lang="it-IT" altLang="zh-CN" sz="6600" dirty="0"/>
              <a:t>   </a:t>
            </a:r>
            <a:endParaRPr kumimoji="1" lang="zh-CN" altLang="en-US" sz="6600" dirty="0"/>
          </a:p>
        </p:txBody>
      </p:sp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18" y="2139579"/>
            <a:ext cx="2068389" cy="2199643"/>
          </a:xfrm>
          <a:prstGeom prst="rect">
            <a:avLst/>
          </a:prstGeom>
        </p:spPr>
      </p:pic>
      <p:pic>
        <p:nvPicPr>
          <p:cNvPr id="3" name="图片 2" descr="1bef968708f80391af573ba7a82ab23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525" y="2322285"/>
            <a:ext cx="2721428" cy="1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5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630" y="1732890"/>
            <a:ext cx="437025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en-US" altLang="zh-CN" sz="9600" dirty="0"/>
              <a:t> </a:t>
            </a:r>
            <a:r>
              <a:rPr kumimoji="1" lang="zh-CN" altLang="en-US" sz="9600" dirty="0" smtClean="0"/>
              <a:t>看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</a:t>
            </a:r>
            <a:r>
              <a:rPr kumimoji="1" lang="en-US" altLang="zh-CN" sz="2400" dirty="0" smtClean="0"/>
              <a:t>V to </a:t>
            </a:r>
            <a:r>
              <a:rPr kumimoji="1" lang="en-US" altLang="zh-CN" sz="2400" dirty="0" err="1" smtClean="0"/>
              <a:t>watch;to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look;to</a:t>
            </a:r>
            <a:r>
              <a:rPr kumimoji="1" lang="en-US" altLang="zh-CN" sz="2400" dirty="0" smtClean="0"/>
              <a:t> read</a:t>
            </a:r>
          </a:p>
          <a:p>
            <a:r>
              <a:rPr kumimoji="1" lang="en-US" altLang="zh-CN" sz="4000" dirty="0" smtClean="0"/>
              <a:t>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750960" y="826042"/>
            <a:ext cx="1549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kàn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677773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618544" y="1749671"/>
            <a:ext cx="56183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en-US" altLang="zh-CN" sz="9600" dirty="0"/>
              <a:t> </a:t>
            </a:r>
            <a:r>
              <a:rPr kumimoji="1" lang="zh-CN" altLang="en-US" sz="9600" dirty="0" smtClean="0"/>
              <a:t>电视</a:t>
            </a:r>
            <a:endParaRPr kumimoji="1" lang="en-US" altLang="zh-CN" sz="9600" dirty="0"/>
          </a:p>
          <a:p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4000" dirty="0" smtClean="0"/>
              <a:t>          </a:t>
            </a:r>
            <a:endParaRPr kumimoji="1" lang="zh-CN" altLang="en-US" sz="4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999582" y="818165"/>
            <a:ext cx="3149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diànshì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8" name="文本框 7"/>
          <p:cNvSpPr txBox="1"/>
          <p:nvPr/>
        </p:nvSpPr>
        <p:spPr>
          <a:xfrm>
            <a:off x="4932289" y="3415130"/>
            <a:ext cx="177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television</a:t>
            </a:r>
            <a:endParaRPr kumimoji="1" lang="zh-CN" altLang="en-US" sz="2400" dirty="0"/>
          </a:p>
        </p:txBody>
      </p:sp>
      <p:pic>
        <p:nvPicPr>
          <p:cNvPr id="13" name="图片 12" descr="下载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45" y="1033076"/>
            <a:ext cx="3492500" cy="2324100"/>
          </a:xfrm>
          <a:prstGeom prst="rect">
            <a:avLst/>
          </a:prstGeom>
        </p:spPr>
      </p:pic>
      <p:pic>
        <p:nvPicPr>
          <p:cNvPr id="14" name="图片 13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77" y="3960410"/>
            <a:ext cx="3240983" cy="2160655"/>
          </a:xfrm>
          <a:prstGeom prst="rect">
            <a:avLst/>
          </a:prstGeom>
        </p:spPr>
      </p:pic>
      <p:pic>
        <p:nvPicPr>
          <p:cNvPr id="15" name="图片 14" descr="0624zsucaisdfs3d004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93" y="3862938"/>
            <a:ext cx="3441042" cy="22968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9619" y="510981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看书</a:t>
            </a:r>
            <a:endParaRPr kumimoji="1"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9635067" y="483162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看球</a:t>
            </a:r>
            <a:endParaRPr kumimoji="1"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4098742" y="4707858"/>
            <a:ext cx="108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000" dirty="0" err="1" smtClean="0"/>
              <a:t>kàn</a:t>
            </a:r>
            <a:r>
              <a:rPr lang="pt-BR" altLang="zh-CN" sz="2000" dirty="0" smtClean="0"/>
              <a:t> </a:t>
            </a:r>
            <a:r>
              <a:rPr lang="pt-BR" altLang="zh-CN" sz="2000" dirty="0" err="1" smtClean="0"/>
              <a:t>shū</a:t>
            </a:r>
            <a:r>
              <a:rPr lang="pt-BR" altLang="zh-CN" sz="2000" dirty="0" smtClean="0"/>
              <a:t>  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9465684" y="4465953"/>
            <a:ext cx="929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/>
              <a:t>kàn</a:t>
            </a:r>
            <a:r>
              <a:rPr lang="pt-BR" altLang="zh-CN" dirty="0"/>
              <a:t> </a:t>
            </a:r>
            <a:r>
              <a:rPr lang="pt-BR" altLang="zh-CN" dirty="0" err="1"/>
              <a:t>qiú</a:t>
            </a:r>
            <a:r>
              <a:rPr lang="pt-BR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794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/>
      <p:bldP spid="16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21946"/>
            <a:ext cx="320657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唱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233070" y="1442492"/>
            <a:ext cx="2490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chàng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1681409" y="2563385"/>
            <a:ext cx="4551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en-US" altLang="zh-CN" sz="4000" dirty="0" smtClean="0"/>
              <a:t>          </a:t>
            </a:r>
            <a:r>
              <a:rPr kumimoji="1" lang="zh-CN" altLang="en-US" sz="9600" dirty="0" smtClean="0"/>
              <a:t>歌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701640" y="4117882"/>
            <a:ext cx="138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sing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956951" y="4105553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song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3612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 smtClean="0"/>
              <a:t>gē</a:t>
            </a:r>
            <a:r>
              <a:rPr kumimoji="1" lang="it-IT" altLang="zh-CN" sz="6600" dirty="0" smtClean="0"/>
              <a:t>   </a:t>
            </a:r>
            <a:endParaRPr kumimoji="1" lang="zh-CN" altLang="en-US" sz="6600" dirty="0"/>
          </a:p>
        </p:txBody>
      </p:sp>
      <p:pic>
        <p:nvPicPr>
          <p:cNvPr id="12" name="图片 11" descr="e44fe0b735d62fbafb2260a730d85e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44" y="2097355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5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905496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跳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615323" y="838371"/>
            <a:ext cx="1549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 smtClean="0"/>
              <a:t>tiào</a:t>
            </a:r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7" name="文本框 6"/>
          <p:cNvSpPr txBox="1"/>
          <p:nvPr/>
        </p:nvSpPr>
        <p:spPr>
          <a:xfrm>
            <a:off x="3950262" y="1848303"/>
            <a:ext cx="19858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舞</a:t>
            </a:r>
            <a:r>
              <a:rPr kumimoji="1" lang="en-US" altLang="zh-CN" sz="9600" dirty="0" smtClean="0"/>
              <a:t>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664648" y="3624723"/>
            <a:ext cx="148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jump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648682" y="3563078"/>
            <a:ext cx="133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dance        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0" name="文本框 9"/>
          <p:cNvSpPr txBox="1"/>
          <p:nvPr/>
        </p:nvSpPr>
        <p:spPr>
          <a:xfrm>
            <a:off x="4357174" y="744191"/>
            <a:ext cx="15017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r>
              <a:rPr kumimoji="1" lang="it-IT" altLang="zh-CN" sz="6600" dirty="0" err="1"/>
              <a:t>wǔ</a:t>
            </a:r>
            <a:r>
              <a:rPr kumimoji="1" lang="it-IT" altLang="zh-CN" sz="6600" dirty="0"/>
              <a:t>    </a:t>
            </a:r>
            <a:endParaRPr kumimoji="1" lang="zh-CN" altLang="en-US" sz="6600" dirty="0"/>
          </a:p>
        </p:txBody>
      </p:sp>
      <p:pic>
        <p:nvPicPr>
          <p:cNvPr id="5" name="图片 4" descr="12045834646491afbc149a84285b423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2" y="4251501"/>
            <a:ext cx="2774414" cy="1968694"/>
          </a:xfrm>
          <a:prstGeom prst="rect">
            <a:avLst/>
          </a:prstGeom>
        </p:spPr>
      </p:pic>
      <p:pic>
        <p:nvPicPr>
          <p:cNvPr id="6" name="图片 5" descr="7d4928354dd0ec913779a77596d46d9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24" y="1689071"/>
            <a:ext cx="3268974" cy="2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56180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听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3950262" y="1848303"/>
            <a:ext cx="321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音乐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664648" y="3563078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listen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228226" y="3538420"/>
            <a:ext cx="129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music           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572120" y="815523"/>
            <a:ext cx="15964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tīng</a:t>
            </a:r>
            <a:r>
              <a:rPr lang="tr-TR" altLang="zh-CN" sz="6600" dirty="0"/>
              <a:t> </a:t>
            </a:r>
            <a:endParaRPr lang="zh-CN" altLang="en-US" sz="6600" dirty="0"/>
          </a:p>
        </p:txBody>
      </p:sp>
      <p:sp>
        <p:nvSpPr>
          <p:cNvPr id="13" name="矩形 12"/>
          <p:cNvSpPr/>
          <p:nvPr/>
        </p:nvSpPr>
        <p:spPr>
          <a:xfrm>
            <a:off x="4424949" y="819975"/>
            <a:ext cx="26783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yīnyuè</a:t>
            </a:r>
            <a:r>
              <a:rPr lang="tr-TR" altLang="zh-CN" sz="6600" dirty="0" smtClean="0"/>
              <a:t> </a:t>
            </a:r>
            <a:endParaRPr lang="zh-CN" altLang="en-US" sz="6600" dirty="0"/>
          </a:p>
        </p:txBody>
      </p:sp>
      <p:pic>
        <p:nvPicPr>
          <p:cNvPr id="14" name="图片 13" descr="5a6ff7a866e740286228f3bbbd553d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13" y="1248424"/>
            <a:ext cx="2360000" cy="24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2-80ec6c3e1b24b534a2f54b96cb6b3e58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0" y="4117881"/>
            <a:ext cx="3482436" cy="2180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61939" y="2620578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书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748540" y="4265830"/>
            <a:ext cx="115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book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3360074" y="1394986"/>
            <a:ext cx="1549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shū</a:t>
            </a:r>
            <a:r>
              <a:rPr lang="tr-TR" altLang="zh-CN" sz="6600" dirty="0"/>
              <a:t>  </a:t>
            </a:r>
            <a:endParaRPr lang="zh-CN" altLang="en-US" sz="6600" dirty="0"/>
          </a:p>
        </p:txBody>
      </p:sp>
      <p:pic>
        <p:nvPicPr>
          <p:cNvPr id="5" name="图片 4" descr="d5c87bcea637c5572110e6d0b1181a2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93" y="320551"/>
            <a:ext cx="4085612" cy="2453627"/>
          </a:xfrm>
          <a:prstGeom prst="rect">
            <a:avLst/>
          </a:prstGeom>
        </p:spPr>
      </p:pic>
      <p:pic>
        <p:nvPicPr>
          <p:cNvPr id="6" name="图片 5" descr="ea04c8b6b614c361bc597668a7f30a3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02" y="3008272"/>
            <a:ext cx="4427471" cy="26318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27300" y="5498729"/>
            <a:ext cx="902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2800" dirty="0" smtClean="0"/>
              <a:t>看书</a:t>
            </a:r>
            <a:endParaRPr kumimoji="1"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7979257" y="5611499"/>
            <a:ext cx="10117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kànshū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13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856180"/>
            <a:ext cx="38419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3518687" y="2390779"/>
            <a:ext cx="3216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    </a:t>
            </a:r>
            <a:r>
              <a:rPr kumimoji="1" lang="zh-CN" altLang="en-US" sz="9600" dirty="0" smtClean="0"/>
              <a:t>电影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8" name="文本框 7"/>
          <p:cNvSpPr txBox="1"/>
          <p:nvPr/>
        </p:nvSpPr>
        <p:spPr>
          <a:xfrm>
            <a:off x="4808982" y="3920618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movie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3470103" y="1296354"/>
            <a:ext cx="3337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 smtClean="0"/>
              <a:t>diànyǐng</a:t>
            </a:r>
            <a:endParaRPr lang="zh-CN" altLang="en-US" sz="6600" dirty="0"/>
          </a:p>
        </p:txBody>
      </p:sp>
      <p:pic>
        <p:nvPicPr>
          <p:cNvPr id="5" name="图片 4" descr="6c42cfca83ac47ec7c010927a07b609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4" y="2946629"/>
            <a:ext cx="3356566" cy="3356566"/>
          </a:xfrm>
          <a:prstGeom prst="rect">
            <a:avLst/>
          </a:prstGeom>
        </p:spPr>
      </p:pic>
      <p:pic>
        <p:nvPicPr>
          <p:cNvPr id="6" name="图片 5" descr="timg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59" y="702751"/>
            <a:ext cx="4788366" cy="30279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706667" y="4189985"/>
            <a:ext cx="1368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/>
          </a:p>
          <a:p>
            <a:r>
              <a:rPr kumimoji="1" lang="zh-CN" altLang="en-US" sz="2800" dirty="0" smtClean="0"/>
              <a:t>看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电影</a:t>
            </a:r>
            <a:endParaRPr kumimoji="1"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8608124" y="4230652"/>
            <a:ext cx="16248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kàn</a:t>
            </a:r>
            <a:r>
              <a:rPr lang="fr-FR" altLang="zh-CN" sz="2000" dirty="0" smtClean="0"/>
              <a:t> </a:t>
            </a:r>
            <a:r>
              <a:rPr lang="it-IT" altLang="zh-CN" sz="2000" dirty="0" err="1" smtClean="0"/>
              <a:t>diànyǐng</a:t>
            </a:r>
            <a:endParaRPr lang="zh-CN" altLang="en-US" sz="2000" dirty="0"/>
          </a:p>
          <a:p>
            <a:r>
              <a:rPr lang="fr-FR" altLang="zh-CN" sz="2000" dirty="0" smtClean="0"/>
              <a:t>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4479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715" y="2171885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对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070621" y="3792947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right</a:t>
            </a:r>
            <a:r>
              <a:rPr kumimoji="1" lang="zh-CN" altLang="en-US" sz="2400" dirty="0" smtClean="0"/>
              <a:t>；</a:t>
            </a:r>
            <a:r>
              <a:rPr kumimoji="1" lang="en-US" altLang="zh-CN" sz="2400" dirty="0" smtClean="0"/>
              <a:t>correct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31443" y="997713"/>
            <a:ext cx="13612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duì</a:t>
            </a:r>
            <a:r>
              <a:rPr lang="tr-TR" altLang="zh-CN" sz="6600" dirty="0"/>
              <a:t>   </a:t>
            </a:r>
            <a:endParaRPr lang="zh-CN" altLang="en-US" sz="6600" dirty="0"/>
          </a:p>
        </p:txBody>
      </p:sp>
      <p:sp>
        <p:nvSpPr>
          <p:cNvPr id="13" name="可选流程 12"/>
          <p:cNvSpPr/>
          <p:nvPr/>
        </p:nvSpPr>
        <p:spPr>
          <a:xfrm>
            <a:off x="5400856" y="1947980"/>
            <a:ext cx="5141910" cy="249045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95439" y="2589088"/>
            <a:ext cx="407084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</a:t>
            </a:r>
            <a:r>
              <a:rPr kumimoji="1" lang="zh-CN" altLang="en-US" sz="2400" dirty="0" smtClean="0"/>
              <a:t>，对不对？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8261583" y="2305521"/>
            <a:ext cx="1653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2000" dirty="0" err="1"/>
              <a:t>duì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/>
              <a:t>bú</a:t>
            </a:r>
            <a:r>
              <a:rPr kumimoji="1" lang="it-IT" altLang="zh-CN" sz="2000" dirty="0"/>
              <a:t> </a:t>
            </a:r>
            <a:r>
              <a:rPr kumimoji="1" lang="it-IT" altLang="zh-CN" sz="2000" dirty="0" err="1"/>
              <a:t>duì</a:t>
            </a:r>
            <a:r>
              <a:rPr kumimoji="1" lang="it-IT" altLang="zh-CN" sz="2000" dirty="0"/>
              <a:t> </a:t>
            </a:r>
            <a:r>
              <a:rPr kumimoji="1" lang="zh-CN" altLang="it-IT" sz="2000" dirty="0"/>
              <a:t>？</a:t>
            </a:r>
            <a:endParaRPr kumimoji="1" lang="zh-CN" altLang="en-US" sz="2000" dirty="0"/>
          </a:p>
        </p:txBody>
      </p:sp>
      <p:pic>
        <p:nvPicPr>
          <p:cNvPr id="4" name="图片 3" descr="330503-140221210H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4402667"/>
            <a:ext cx="1862666" cy="18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8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44718" y="4933406"/>
            <a:ext cx="3996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</a:t>
            </a:r>
            <a:r>
              <a:rPr lang="es-ES_tradnl" altLang="zh-CN" sz="2000" dirty="0" err="1" smtClean="0"/>
              <a:t>ǒ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yǒude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shíhòu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/>
              <a:t>xǐhuān</a:t>
            </a:r>
            <a:r>
              <a:rPr lang="es-ES_tradnl" altLang="zh-CN" sz="2000" dirty="0" smtClean="0"/>
              <a:t> </a:t>
            </a:r>
            <a:r>
              <a:rPr lang="es-ES_tradnl" altLang="zh-CN" sz="2000" dirty="0" err="1" smtClean="0">
                <a:solidFill>
                  <a:srgbClr val="FF6600"/>
                </a:solidFill>
              </a:rPr>
              <a:t>kànshū</a:t>
            </a:r>
            <a:r>
              <a:rPr lang="es-ES_tradnl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456237" y="2216059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有的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38183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799075" y="4191856"/>
            <a:ext cx="133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Pr</a:t>
            </a:r>
            <a:r>
              <a:rPr kumimoji="1" lang="en-US" altLang="zh-CN" sz="2400" dirty="0" smtClean="0"/>
              <a:t> some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2099477" y="1111419"/>
            <a:ext cx="24907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 err="1" smtClean="0"/>
              <a:t>yǒude</a:t>
            </a:r>
            <a:r>
              <a:rPr lang="fr-FR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4196878" y="2267489"/>
            <a:ext cx="449534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时候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5" name="矩形 4"/>
          <p:cNvSpPr/>
          <p:nvPr/>
        </p:nvSpPr>
        <p:spPr>
          <a:xfrm>
            <a:off x="5785369" y="1086761"/>
            <a:ext cx="2725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6600" dirty="0" smtClean="0"/>
              <a:t>shí</a:t>
            </a:r>
            <a:r>
              <a:rPr lang="en-US" altLang="zh-CN" sz="6600" dirty="0" err="1" smtClean="0"/>
              <a:t>hou</a:t>
            </a:r>
            <a:r>
              <a:rPr lang="is-IS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207996" y="4171650"/>
            <a:ext cx="625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(a point in) time; moment;(a duration </a:t>
            </a:r>
            <a:r>
              <a:rPr kumimoji="1" lang="en-US" altLang="zh-CN" sz="2400" dirty="0"/>
              <a:t>o</a:t>
            </a:r>
            <a:r>
              <a:rPr kumimoji="1" lang="en-US" altLang="zh-CN" sz="2400" dirty="0" smtClean="0"/>
              <a:t>f) time</a:t>
            </a:r>
            <a:endParaRPr kumimoji="1" lang="zh-CN" altLang="en-US" sz="2400" dirty="0"/>
          </a:p>
        </p:txBody>
      </p:sp>
      <p:sp>
        <p:nvSpPr>
          <p:cNvPr id="17" name="可选流程 16"/>
          <p:cNvSpPr/>
          <p:nvPr/>
        </p:nvSpPr>
        <p:spPr>
          <a:xfrm>
            <a:off x="2564789" y="4808305"/>
            <a:ext cx="7423094" cy="143016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58019" y="5252149"/>
            <a:ext cx="6255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  </a:t>
            </a:r>
            <a:r>
              <a:rPr kumimoji="1" lang="zh-CN" altLang="en-US" sz="2800" dirty="0" smtClean="0"/>
              <a:t>我有的时候喜欢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看书</a:t>
            </a:r>
            <a:r>
              <a:rPr kumimoji="1" lang="zh-CN" altLang="en-US" sz="2800" dirty="0" smtClean="0"/>
              <a:t>。</a:t>
            </a:r>
            <a:endParaRPr kumimoji="1" lang="zh-CN" altLang="en-US" sz="2800" dirty="0"/>
          </a:p>
        </p:txBody>
      </p:sp>
      <p:pic>
        <p:nvPicPr>
          <p:cNvPr id="18" name="图片 17" descr="ea04c8b6b614c361bc597668a7f30a3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53" y="4794912"/>
            <a:ext cx="2355167" cy="13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091011" y="2134658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词汇</a:t>
            </a:r>
            <a:r>
              <a:rPr lang="en-US" altLang="zh-CN" sz="4400" dirty="0" smtClean="0"/>
              <a:t>Vocabulary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5869335" y="2157289"/>
            <a:ext cx="1069974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8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37011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那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776837" y="4204185"/>
            <a:ext cx="3384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Conj</a:t>
            </a:r>
            <a:r>
              <a:rPr kumimoji="1" lang="en-US" altLang="zh-CN" sz="2400" dirty="0" smtClean="0"/>
              <a:t> in that case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757081" y="1296354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/>
              <a:t>nà</a:t>
            </a:r>
            <a:r>
              <a:rPr lang="tr-TR" altLang="zh-CN" sz="6600" dirty="0"/>
              <a:t>    </a:t>
            </a:r>
            <a:endParaRPr lang="zh-CN" altLang="en-US" sz="6600" dirty="0"/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4180114" y="567133"/>
            <a:ext cx="36992" cy="57453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885388" y="2305521"/>
            <a:ext cx="52405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去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665444" y="4146992"/>
            <a:ext cx="138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dirty="0" smtClean="0"/>
              <a:t>to go</a:t>
            </a:r>
            <a:endParaRPr kumimoji="1" lang="zh-CN" altLang="en-US" sz="2400" dirty="0"/>
          </a:p>
        </p:txBody>
      </p:sp>
      <p:sp>
        <p:nvSpPr>
          <p:cNvPr id="15" name="矩形 14"/>
          <p:cNvSpPr/>
          <p:nvPr/>
        </p:nvSpPr>
        <p:spPr>
          <a:xfrm>
            <a:off x="4654548" y="1259367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err="1"/>
              <a:t>qù</a:t>
            </a:r>
            <a:endParaRPr lang="zh-CN" altLang="en-US" sz="6600" dirty="0"/>
          </a:p>
        </p:txBody>
      </p:sp>
      <p:sp>
        <p:nvSpPr>
          <p:cNvPr id="16" name="可选流程 15"/>
          <p:cNvSpPr/>
          <p:nvPr/>
        </p:nvSpPr>
        <p:spPr>
          <a:xfrm>
            <a:off x="6177691" y="2367166"/>
            <a:ext cx="5820099" cy="203428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368999" y="2749364"/>
            <a:ext cx="56223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：我们周末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看电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影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          </a:t>
            </a:r>
            <a:r>
              <a:rPr kumimoji="1" lang="zh-CN" altLang="en-US" sz="2400" dirty="0" smtClean="0"/>
              <a:t>怎么样？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</a:t>
            </a:r>
            <a:endParaRPr kumimoji="1"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6258640" y="2393633"/>
            <a:ext cx="623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 smtClean="0"/>
              <a:t>wǒmen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/>
              <a:t> </a:t>
            </a:r>
            <a:r>
              <a:rPr lang="en-US" altLang="zh-CN" sz="2000" dirty="0" err="1" smtClean="0"/>
              <a:t>qù</a:t>
            </a:r>
            <a:r>
              <a:rPr lang="en-US" altLang="zh-CN" sz="2000" dirty="0" smtClean="0"/>
              <a:t> </a:t>
            </a:r>
            <a:r>
              <a:rPr lang="it-IT" altLang="zh-CN" sz="2000" dirty="0" err="1" smtClean="0"/>
              <a:t>kàn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diànyǐng</a:t>
            </a:r>
            <a:r>
              <a:rPr lang="it-IT" altLang="zh-CN" sz="2000" dirty="0" smtClean="0"/>
              <a:t> </a:t>
            </a:r>
            <a:r>
              <a:rPr lang="zh-CN" altLang="it-IT" sz="2000" dirty="0" smtClean="0"/>
              <a:t>，</a:t>
            </a:r>
            <a:r>
              <a:rPr lang="it-IT" altLang="zh-CN" sz="2000" dirty="0" smtClean="0"/>
              <a:t>    </a:t>
            </a:r>
            <a:r>
              <a:rPr lang="zh-CN" altLang="it-IT" sz="2000" dirty="0" smtClean="0"/>
              <a:t> </a:t>
            </a:r>
            <a:r>
              <a:rPr lang="it-IT" altLang="zh-CN" sz="2000" dirty="0" err="1" smtClean="0"/>
              <a:t>zěnmeyàng</a:t>
            </a:r>
            <a:r>
              <a:rPr lang="zh-CN" altLang="it-IT" sz="2000" dirty="0" smtClean="0"/>
              <a:t>？</a:t>
            </a:r>
            <a:endParaRPr lang="zh-CN" altLang="en-US" sz="2000" dirty="0"/>
          </a:p>
        </p:txBody>
      </p:sp>
      <p:pic>
        <p:nvPicPr>
          <p:cNvPr id="19" name="图片 18" descr="timg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56" y="2046612"/>
            <a:ext cx="2175765" cy="137585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238133" y="331649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太好了！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369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7214" y="2152076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常常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836067" y="3649381"/>
            <a:ext cx="1497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Adv</a:t>
            </a:r>
            <a:r>
              <a:rPr kumimoji="1" lang="en-US" altLang="zh-CN" sz="2400" dirty="0" smtClean="0"/>
              <a:t> often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1152874" y="951142"/>
            <a:ext cx="47968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chángcháng</a:t>
            </a:r>
            <a:r>
              <a:rPr lang="tr-TR" altLang="zh-CN" sz="6600" dirty="0" smtClean="0"/>
              <a:t>    </a:t>
            </a:r>
            <a:endParaRPr lang="zh-CN" altLang="en-US" sz="6600" dirty="0"/>
          </a:p>
        </p:txBody>
      </p:sp>
      <p:sp>
        <p:nvSpPr>
          <p:cNvPr id="13" name="可选流程 12"/>
          <p:cNvSpPr/>
          <p:nvPr/>
        </p:nvSpPr>
        <p:spPr>
          <a:xfrm>
            <a:off x="3058019" y="4117882"/>
            <a:ext cx="7595723" cy="208360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18461" y="4845293"/>
            <a:ext cx="440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EXAMPLE</a:t>
            </a:r>
            <a:r>
              <a:rPr kumimoji="1" lang="zh-CN" altLang="en-US" sz="2400" dirty="0" smtClean="0"/>
              <a:t>：</a:t>
            </a:r>
            <a:r>
              <a:rPr kumimoji="1" lang="zh-CN" altLang="en-US" sz="2400" dirty="0" smtClean="0"/>
              <a:t>我周末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常常看电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影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pic>
        <p:nvPicPr>
          <p:cNvPr id="15" name="图片 14" descr="timg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78" y="4106021"/>
            <a:ext cx="3131117" cy="19799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32559" y="4415588"/>
            <a:ext cx="543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wǒ</a:t>
            </a:r>
            <a:r>
              <a:rPr lang="it-IT" altLang="zh-CN" sz="2400" dirty="0"/>
              <a:t> </a:t>
            </a:r>
            <a:r>
              <a:rPr lang="it-IT" altLang="zh-CN" sz="2400" dirty="0" err="1" smtClean="0"/>
              <a:t>zhōumò</a:t>
            </a:r>
            <a:r>
              <a:rPr lang="it-IT" altLang="zh-CN" sz="2400" dirty="0" smtClean="0"/>
              <a:t> </a:t>
            </a:r>
            <a:r>
              <a:rPr lang="it-IT" altLang="zh-CN" sz="2400" dirty="0" err="1" smtClean="0"/>
              <a:t>chángcháng</a:t>
            </a:r>
            <a:r>
              <a:rPr lang="it-IT" altLang="zh-CN" sz="2400" dirty="0" smtClean="0"/>
              <a:t> </a:t>
            </a:r>
            <a:r>
              <a:rPr lang="it-IT" altLang="zh-CN" sz="2400" dirty="0" smtClean="0"/>
              <a:t> </a:t>
            </a:r>
            <a:r>
              <a:rPr lang="it-IT" altLang="zh-CN" sz="2400" dirty="0" err="1"/>
              <a:t>kàn</a:t>
            </a:r>
            <a:r>
              <a:rPr lang="it-IT" altLang="zh-CN" sz="2400" dirty="0"/>
              <a:t> </a:t>
            </a:r>
            <a:r>
              <a:rPr lang="it-IT" altLang="zh-CN" sz="2400" dirty="0" err="1" smtClean="0"/>
              <a:t>diànyǐng</a:t>
            </a:r>
            <a:r>
              <a:rPr lang="it-IT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125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4883" y="2546604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外国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110560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207201" y="4191856"/>
            <a:ext cx="2528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N foreign country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102342" y="1468960"/>
            <a:ext cx="28796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wàiguó</a:t>
            </a:r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pic>
        <p:nvPicPr>
          <p:cNvPr id="4" name="图片 3" descr="https___blogs-images.forbes.com_robcain_files_2017_05_Dangal-Hindi-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0" y="653436"/>
            <a:ext cx="5017592" cy="29373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92873" y="3772671"/>
            <a:ext cx="1727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800" dirty="0" smtClean="0"/>
          </a:p>
          <a:p>
            <a:r>
              <a:rPr kumimoji="1" lang="zh-CN" altLang="en-US" sz="2800" dirty="0" smtClean="0"/>
              <a:t>外国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电影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6646712" y="3749823"/>
            <a:ext cx="2404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400" dirty="0" err="1" smtClean="0"/>
              <a:t>wàiguó</a:t>
            </a:r>
            <a:r>
              <a:rPr lang="es-ES_tradnl" altLang="zh-CN" sz="2400" dirty="0" smtClean="0"/>
              <a:t> </a:t>
            </a:r>
            <a:r>
              <a:rPr lang="es-ES_tradnl" altLang="zh-CN" sz="2400" dirty="0" err="1" smtClean="0"/>
              <a:t>diànyǐng</a:t>
            </a:r>
            <a:r>
              <a:rPr lang="es-ES_tradnl" altLang="zh-CN" sz="2400" dirty="0" smtClean="0"/>
              <a:t>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815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996" y="2632907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请客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110560" y="1471602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095013" y="4130211"/>
            <a:ext cx="6098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VO to invite someone (to </a:t>
            </a:r>
            <a:r>
              <a:rPr kumimoji="1" lang="en-US" altLang="zh-CN" sz="2400" dirty="0" err="1" smtClean="0"/>
              <a:t>dinner,coffee,etc</a:t>
            </a:r>
            <a:r>
              <a:rPr kumimoji="1" lang="en-US" altLang="zh-CN" sz="2400" dirty="0" smtClean="0"/>
              <a:t>);</a:t>
            </a:r>
          </a:p>
          <a:p>
            <a:r>
              <a:rPr kumimoji="1" lang="en-US" altLang="zh-CN" sz="2400" dirty="0" smtClean="0"/>
              <a:t>to play the host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4827431" y="1481289"/>
            <a:ext cx="26787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err="1" smtClean="0"/>
              <a:t>qǐngkè</a:t>
            </a:r>
            <a:r>
              <a:rPr lang="tr-TR" altLang="zh-CN" sz="6600" dirty="0" smtClean="0"/>
              <a:t>    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97108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/>
          <p:cNvCxnSpPr/>
          <p:nvPr/>
        </p:nvCxnSpPr>
        <p:spPr>
          <a:xfrm flipH="1">
            <a:off x="5980399" y="567133"/>
            <a:ext cx="36992" cy="574530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91876" y="2361669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昨天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1011121" y="4105552"/>
            <a:ext cx="525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smtClean="0"/>
              <a:t>T yesterday</a:t>
            </a:r>
          </a:p>
        </p:txBody>
      </p:sp>
      <p:sp>
        <p:nvSpPr>
          <p:cNvPr id="8" name="矩形 7"/>
          <p:cNvSpPr/>
          <p:nvPr/>
        </p:nvSpPr>
        <p:spPr>
          <a:xfrm>
            <a:off x="2233141" y="1481289"/>
            <a:ext cx="29139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6600" dirty="0" smtClean="0"/>
              <a:t>zuótiān </a:t>
            </a:r>
            <a:endParaRPr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1985246" y="5104201"/>
            <a:ext cx="3530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r>
              <a:rPr kumimoji="1" lang="en-US" altLang="zh-CN" sz="2800" dirty="0" smtClean="0">
                <a:solidFill>
                  <a:srgbClr val="FF6600"/>
                </a:solidFill>
              </a:rPr>
              <a:t> Tomorrow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98518" y="2427766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所以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441069" y="4146991"/>
            <a:ext cx="525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 smtClean="0"/>
              <a:t>Conj</a:t>
            </a:r>
            <a:r>
              <a:rPr kumimoji="1" lang="en-US" altLang="zh-CN" sz="2400" dirty="0" smtClean="0"/>
              <a:t>  so</a:t>
            </a:r>
          </a:p>
        </p:txBody>
      </p:sp>
      <p:sp>
        <p:nvSpPr>
          <p:cNvPr id="12" name="矩形 11"/>
          <p:cNvSpPr/>
          <p:nvPr/>
        </p:nvSpPr>
        <p:spPr>
          <a:xfrm>
            <a:off x="7798031" y="1284025"/>
            <a:ext cx="21852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6600" dirty="0" err="1" smtClean="0"/>
              <a:t>suǒyǐ</a:t>
            </a:r>
            <a:r>
              <a:rPr lang="es-ES_tradnl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076621" y="5030227"/>
            <a:ext cx="194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Because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a6ff7a866e740286228f3bbbd553d8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2" y="2216043"/>
            <a:ext cx="2144432" cy="2235298"/>
          </a:xfrm>
          <a:prstGeom prst="rect">
            <a:avLst/>
          </a:prstGeom>
        </p:spPr>
      </p:pic>
      <p:pic>
        <p:nvPicPr>
          <p:cNvPr id="5" name="图片 4" descr="days-of-the-week-4-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8" y="583731"/>
            <a:ext cx="2778231" cy="2083673"/>
          </a:xfrm>
          <a:prstGeom prst="rect">
            <a:avLst/>
          </a:prstGeom>
        </p:spPr>
      </p:pic>
      <p:pic>
        <p:nvPicPr>
          <p:cNvPr id="6" name="图片 5" descr="bb8cfb7b574d1f068512840f79f3623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06" y="603483"/>
            <a:ext cx="1730000" cy="1839781"/>
          </a:xfrm>
          <a:prstGeom prst="rect">
            <a:avLst/>
          </a:prstGeom>
        </p:spPr>
      </p:pic>
      <p:pic>
        <p:nvPicPr>
          <p:cNvPr id="7" name="图片 6" descr="下载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25" y="682314"/>
            <a:ext cx="2464439" cy="1639972"/>
          </a:xfrm>
          <a:prstGeom prst="rect">
            <a:avLst/>
          </a:prstGeom>
        </p:spPr>
      </p:pic>
      <p:pic>
        <p:nvPicPr>
          <p:cNvPr id="8" name="图片 7" descr="0624zsucaisdfs3d0047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93" y="693986"/>
            <a:ext cx="2560151" cy="1708901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4" y="2605355"/>
            <a:ext cx="1791381" cy="1791381"/>
          </a:xfrm>
          <a:prstGeom prst="rect">
            <a:avLst/>
          </a:prstGeom>
        </p:spPr>
      </p:pic>
      <p:pic>
        <p:nvPicPr>
          <p:cNvPr id="10" name="图片 9" descr="7d4928354dd0ec913779a77596d46d9d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37" y="2577444"/>
            <a:ext cx="2393541" cy="1734450"/>
          </a:xfrm>
          <a:prstGeom prst="rect">
            <a:avLst/>
          </a:prstGeom>
        </p:spPr>
      </p:pic>
      <p:pic>
        <p:nvPicPr>
          <p:cNvPr id="11" name="图片 10" descr="timg (1)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81" y="2564191"/>
            <a:ext cx="2735212" cy="172961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50380" y="4801810"/>
            <a:ext cx="2127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Yesterday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Today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Tomorrow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？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pic>
        <p:nvPicPr>
          <p:cNvPr id="13" name="图片 12" descr="https___blogs-images.forbes.com_robcain_files_2017_05_Dangal-Hindi-post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37" y="4729237"/>
            <a:ext cx="2851205" cy="1669143"/>
          </a:xfrm>
          <a:prstGeom prst="rect">
            <a:avLst/>
          </a:prstGeom>
        </p:spPr>
      </p:pic>
      <p:pic>
        <p:nvPicPr>
          <p:cNvPr id="14" name="图片 13" descr="353ccd5d411a81b8361cb39dad52a7cd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28" y="4622800"/>
            <a:ext cx="2999620" cy="1799772"/>
          </a:xfrm>
          <a:prstGeom prst="rect">
            <a:avLst/>
          </a:prstGeom>
        </p:spPr>
      </p:pic>
      <p:pic>
        <p:nvPicPr>
          <p:cNvPr id="17" name="图片 16" descr="82c56c4a3a4c03c9d1e35b42c9966597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9" y="4620382"/>
            <a:ext cx="2086428" cy="18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1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29239" y="1608669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看</a:t>
            </a:r>
            <a:r>
              <a:rPr lang="it-IT" altLang="zh-CN" sz="2400" dirty="0" err="1"/>
              <a:t>kàn</a:t>
            </a:r>
            <a:r>
              <a:rPr lang="it-IT" altLang="zh-CN" sz="2400" dirty="0"/>
              <a:t> </a:t>
            </a:r>
            <a:endParaRPr kumimoji="1"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4801808" y="2322288"/>
            <a:ext cx="8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打</a:t>
            </a:r>
            <a:r>
              <a:rPr lang="it-IT" altLang="zh-CN" sz="2400" dirty="0" err="1"/>
              <a:t>dǎ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4717143" y="3023812"/>
            <a:ext cx="100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听</a:t>
            </a:r>
            <a:r>
              <a:rPr lang="it-IT" altLang="zh-CN" sz="2400" dirty="0" err="1"/>
              <a:t>tīng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4705048" y="3628571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学</a:t>
            </a:r>
            <a:r>
              <a:rPr lang="it-IT" altLang="zh-CN" sz="2400" dirty="0" err="1"/>
              <a:t>xué</a:t>
            </a:r>
            <a:endParaRPr kumimoji="1"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4692951" y="4221241"/>
            <a:ext cx="1074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睡</a:t>
            </a:r>
            <a:r>
              <a:rPr lang="it-IT" altLang="zh-CN" sz="2400" dirty="0" err="1"/>
              <a:t>shuì</a:t>
            </a:r>
            <a:endParaRPr kumimoji="1"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4547810" y="979717"/>
            <a:ext cx="133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唱</a:t>
            </a:r>
            <a:r>
              <a:rPr lang="it-IT" altLang="zh-CN" sz="2400" dirty="0" err="1"/>
              <a:t>chàng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741334" y="4946955"/>
            <a:ext cx="9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跳</a:t>
            </a:r>
            <a:r>
              <a:rPr lang="it-IT" altLang="zh-CN" sz="2400" dirty="0" err="1"/>
              <a:t>tiào</a:t>
            </a:r>
            <a:endParaRPr lang="zh-CN" altLang="en-US" sz="2400" dirty="0"/>
          </a:p>
          <a:p>
            <a:endParaRPr kumimoji="1"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21900" y="2189176"/>
            <a:ext cx="3397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400" dirty="0" smtClean="0"/>
          </a:p>
          <a:p>
            <a:r>
              <a:rPr kumimoji="1" lang="zh-CN" altLang="en-US" sz="2400" dirty="0" smtClean="0"/>
              <a:t>我</a:t>
            </a:r>
            <a:r>
              <a:rPr kumimoji="1" lang="zh-CN" altLang="en-US" sz="2400" dirty="0" smtClean="0"/>
              <a:t>周末</a:t>
            </a:r>
            <a:r>
              <a:rPr kumimoji="1" lang="zh-CN" altLang="en-US" sz="2400" dirty="0" smtClean="0"/>
              <a:t>喜欢</a:t>
            </a:r>
            <a:r>
              <a:rPr kumimoji="1" lang="en-US" altLang="zh-CN" sz="2400" u="sng" dirty="0" smtClean="0"/>
              <a:t>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720668" y="5152570"/>
            <a:ext cx="80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歌</a:t>
            </a:r>
            <a:r>
              <a:rPr kumimoji="1" lang="en-US" altLang="zh-CN" sz="2000" dirty="0" smtClean="0"/>
              <a:t> </a:t>
            </a:r>
            <a:r>
              <a:rPr lang="it-IT" altLang="zh-CN" sz="2000" dirty="0" err="1" smtClean="0"/>
              <a:t>gē</a:t>
            </a:r>
            <a:r>
              <a:rPr lang="it-IT" altLang="zh-CN" sz="2000" dirty="0" smtClean="0"/>
              <a:t> </a:t>
            </a:r>
            <a:r>
              <a:rPr lang="zh-CN" altLang="it-IT" sz="2000" dirty="0" smtClean="0"/>
              <a:t> </a:t>
            </a:r>
            <a:endParaRPr kumimoji="1" lang="zh-CN" altLang="en-US" sz="2000" dirty="0"/>
          </a:p>
        </p:txBody>
      </p:sp>
      <p:sp>
        <p:nvSpPr>
          <p:cNvPr id="15" name="文本框 14"/>
          <p:cNvSpPr txBox="1"/>
          <p:nvPr/>
        </p:nvSpPr>
        <p:spPr>
          <a:xfrm>
            <a:off x="8708574" y="4608285"/>
            <a:ext cx="84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舞</a:t>
            </a:r>
            <a:r>
              <a:rPr kumimoji="1" lang="en-US" altLang="zh-CN" sz="2000" dirty="0" smtClean="0"/>
              <a:t> </a:t>
            </a:r>
            <a:r>
              <a:rPr lang="es-ES_tradnl" altLang="zh-CN" sz="2000" dirty="0" err="1" smtClean="0"/>
              <a:t>wǔ</a:t>
            </a:r>
            <a:endParaRPr kumimoji="1"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648096" y="3543905"/>
            <a:ext cx="2014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中文</a:t>
            </a:r>
            <a:r>
              <a:rPr kumimoji="1" lang="en-US" altLang="zh-CN" sz="2000" dirty="0" smtClean="0"/>
              <a:t> </a:t>
            </a:r>
            <a:r>
              <a:rPr lang="it-IT" altLang="zh-CN" sz="2000" dirty="0" err="1" smtClean="0"/>
              <a:t>zhōng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wén</a:t>
            </a:r>
            <a:r>
              <a:rPr lang="it-IT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623905" y="2987524"/>
            <a:ext cx="1800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英文</a:t>
            </a:r>
            <a:r>
              <a:rPr kumimoji="1" lang="en-US" altLang="zh-CN" sz="2000" dirty="0" smtClean="0"/>
              <a:t> </a:t>
            </a:r>
            <a:r>
              <a:rPr lang="it-IT" altLang="zh-CN" sz="2000" dirty="0" err="1" smtClean="0"/>
              <a:t>yīng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wén</a:t>
            </a:r>
            <a:r>
              <a:rPr lang="it-IT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8611812" y="2479523"/>
            <a:ext cx="98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觉</a:t>
            </a:r>
            <a:r>
              <a:rPr kumimoji="1" lang="en-US" altLang="zh-CN" sz="2000" dirty="0" smtClean="0"/>
              <a:t> 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jiào</a:t>
            </a:r>
            <a:r>
              <a:rPr lang="it-IT" altLang="zh-CN" sz="2000" dirty="0" smtClean="0"/>
              <a:t> </a:t>
            </a:r>
            <a:endParaRPr kumimoji="1"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8587620" y="1911049"/>
            <a:ext cx="1600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音乐</a:t>
            </a:r>
            <a:r>
              <a:rPr kumimoji="1" lang="en-US" altLang="zh-CN" sz="2000" dirty="0" smtClean="0"/>
              <a:t> </a:t>
            </a:r>
            <a:r>
              <a:rPr lang="it-IT" altLang="zh-CN" sz="2000" dirty="0" err="1" smtClean="0"/>
              <a:t>yīn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yuè</a:t>
            </a:r>
            <a:endParaRPr lang="zh-CN" altLang="en-US" sz="2000" dirty="0"/>
          </a:p>
          <a:p>
            <a:endParaRPr kumimoji="1" lang="zh-CN" altLang="en-US" sz="2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8599717" y="1415143"/>
            <a:ext cx="85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球</a:t>
            </a:r>
            <a:r>
              <a:rPr kumimoji="1" lang="en-US" altLang="zh-CN" sz="2000" dirty="0" smtClean="0"/>
              <a:t> </a:t>
            </a:r>
            <a:r>
              <a:rPr lang="es-ES_tradnl" altLang="zh-CN" sz="2000" dirty="0" err="1" smtClean="0"/>
              <a:t>qiú</a:t>
            </a:r>
            <a:endParaRPr lang="zh-CN" altLang="en-US" sz="2000" dirty="0"/>
          </a:p>
          <a:p>
            <a:endParaRPr kumimoji="1"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8587620" y="931333"/>
            <a:ext cx="160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电视</a:t>
            </a:r>
            <a:r>
              <a:rPr kumimoji="1" lang="en-US" altLang="zh-CN" sz="2000" dirty="0" smtClean="0"/>
              <a:t> </a:t>
            </a:r>
            <a:r>
              <a:rPr lang="it-IT" altLang="zh-CN" sz="2000" dirty="0" err="1" smtClean="0"/>
              <a:t>diànshì</a:t>
            </a:r>
            <a:r>
              <a:rPr lang="it-IT" altLang="zh-CN" sz="2000" dirty="0" smtClean="0"/>
              <a:t> </a:t>
            </a:r>
            <a:endParaRPr kumimoji="1" lang="zh-CN" altLang="en-US" sz="2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648096" y="4088192"/>
            <a:ext cx="1800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电影</a:t>
            </a:r>
            <a:r>
              <a:rPr kumimoji="1" lang="en-US" altLang="zh-CN" sz="2000" dirty="0" smtClean="0"/>
              <a:t> </a:t>
            </a:r>
            <a:r>
              <a:rPr lang="it-IT" altLang="zh-CN" sz="2000" dirty="0" err="1" smtClean="0"/>
              <a:t>diàn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yǐng</a:t>
            </a:r>
            <a:r>
              <a:rPr lang="it-IT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983238" y="495903"/>
            <a:ext cx="42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V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67447" y="466874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6600"/>
                </a:solidFill>
              </a:rPr>
              <a:t>N</a:t>
            </a:r>
            <a:endParaRPr kumimoji="1" lang="zh-CN" altLang="en-US" sz="2800" dirty="0">
              <a:solidFill>
                <a:srgbClr val="FF6600"/>
              </a:solidFill>
            </a:endParaRPr>
          </a:p>
        </p:txBody>
      </p:sp>
      <p:sp>
        <p:nvSpPr>
          <p:cNvPr id="24" name="可选流程 23"/>
          <p:cNvSpPr/>
          <p:nvPr/>
        </p:nvSpPr>
        <p:spPr>
          <a:xfrm>
            <a:off x="751270" y="1691726"/>
            <a:ext cx="3614238" cy="2158147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064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3827" y="653436"/>
            <a:ext cx="679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6600"/>
                </a:solidFill>
              </a:rPr>
              <a:t>GAME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You perform</a:t>
            </a:r>
            <a:r>
              <a:rPr kumimoji="1" lang="zh-CN" altLang="en-US" sz="36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3600" b="1" dirty="0" smtClean="0">
                <a:solidFill>
                  <a:srgbClr val="FF6600"/>
                </a:solidFill>
              </a:rPr>
              <a:t>I guess</a:t>
            </a:r>
            <a:endParaRPr kumimoji="1" lang="zh-CN" altLang="en-US" sz="3600" b="1" dirty="0">
              <a:solidFill>
                <a:srgbClr val="FF66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7512" y="1405504"/>
            <a:ext cx="6757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Rules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：</a:t>
            </a:r>
            <a:endParaRPr kumimoji="1" lang="en-US" altLang="zh-CN" sz="2400" b="1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Two persons as a group, perform the Chinese words we learned last class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the others guess.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The performers  only can use body language to deliver the message but can not speak out any words</a:t>
            </a:r>
            <a:r>
              <a:rPr kumimoji="1" lang="en-US" altLang="zh-CN" sz="2400" b="1" dirty="0"/>
              <a:t>.</a:t>
            </a:r>
            <a:endParaRPr kumimoji="1" lang="en-US" altLang="zh-CN" sz="2400" b="1" dirty="0" smtClean="0"/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minutes, total six groups.</a:t>
            </a:r>
          </a:p>
          <a:p>
            <a:pPr marL="457200" indent="-457200">
              <a:buAutoNum type="arabicPeriod"/>
            </a:pPr>
            <a:r>
              <a:rPr kumimoji="1" lang="en-US" altLang="zh-CN" sz="2400" b="1" dirty="0" smtClean="0"/>
              <a:t>Each group have two Chinese words</a:t>
            </a:r>
            <a:r>
              <a:rPr kumimoji="1" lang="zh-CN" altLang="en-US" sz="2400" b="1" dirty="0" smtClean="0"/>
              <a:t>，</a:t>
            </a:r>
            <a:r>
              <a:rPr kumimoji="1" lang="en-US" altLang="zh-CN" sz="2400" b="1" dirty="0" smtClean="0"/>
              <a:t>which one figure them out win this game.</a:t>
            </a:r>
          </a:p>
          <a:p>
            <a:pPr marL="457200" indent="-457200">
              <a:buAutoNum type="arabicPeriod"/>
            </a:pP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19-1F51214424NS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895" y="2525815"/>
            <a:ext cx="2957783" cy="29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091012" y="2195134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en-US" altLang="zh-CN" sz="4400" dirty="0" smtClean="0"/>
              <a:t> </a:t>
            </a:r>
            <a:r>
              <a:rPr lang="zh-CN" altLang="en-US" sz="4400" dirty="0" smtClean="0"/>
              <a:t>语法</a:t>
            </a:r>
            <a:r>
              <a:rPr lang="en-US" altLang="zh-CN" sz="4400" dirty="0" smtClean="0"/>
              <a:t>Grammar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6180667" y="2157289"/>
            <a:ext cx="758642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0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5479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Word Order in Chinese</a:t>
            </a:r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6159" y="1208241"/>
            <a:ext cx="607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 basic word order in a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hinese sentence is as follows: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97738"/>
              </p:ext>
            </p:extLst>
          </p:nvPr>
        </p:nvGraphicFramePr>
        <p:xfrm>
          <a:off x="665858" y="1787703"/>
          <a:ext cx="10912688" cy="389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684"/>
                <a:gridCol w="2746668"/>
                <a:gridCol w="2746668"/>
                <a:gridCol w="2746668"/>
              </a:tblGrid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Subject</a:t>
                      </a:r>
                    </a:p>
                    <a:p>
                      <a:r>
                        <a:rPr lang="en-US" altLang="zh-CN" sz="1800" dirty="0" smtClean="0"/>
                        <a:t>(agent of the action)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Adverbial</a:t>
                      </a:r>
                    </a:p>
                    <a:p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time,place,manner,etc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Verb</a:t>
                      </a:r>
                    </a:p>
                    <a:p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Object</a:t>
                      </a:r>
                    </a:p>
                    <a:p>
                      <a:r>
                        <a:rPr lang="en-US" altLang="zh-CN" sz="1800" dirty="0" smtClean="0"/>
                        <a:t>(receiver</a:t>
                      </a:r>
                      <a:r>
                        <a:rPr lang="en-US" altLang="zh-CN" sz="1800" baseline="0" dirty="0" smtClean="0"/>
                        <a:t> of the action)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W</a:t>
                      </a:r>
                      <a:r>
                        <a:rPr lang="it-IT" altLang="zh-CN" sz="2000" dirty="0" err="1" smtClean="0"/>
                        <a:t>áng</a:t>
                      </a:r>
                      <a:r>
                        <a:rPr lang="en-US" altLang="zh-CN" sz="2000" dirty="0" smtClean="0"/>
                        <a:t>P</a:t>
                      </a:r>
                      <a:r>
                        <a:rPr lang="it-IT" altLang="zh-CN" sz="2000" dirty="0" err="1" smtClean="0"/>
                        <a:t>éng</a:t>
                      </a:r>
                      <a:r>
                        <a:rPr lang="it-IT" altLang="zh-CN" sz="2000" dirty="0" smtClean="0"/>
                        <a:t> </a:t>
                      </a:r>
                      <a:r>
                        <a:rPr lang="en-US" altLang="zh-CN" sz="2000" dirty="0" smtClean="0"/>
                        <a:t>          </a:t>
                      </a:r>
                    </a:p>
                    <a:p>
                      <a:pPr algn="ctr"/>
                      <a:r>
                        <a:rPr lang="en-US" altLang="zh-CN" sz="2000" dirty="0" smtClean="0"/>
                        <a:t>     </a:t>
                      </a:r>
                      <a:r>
                        <a:rPr lang="zh-CN" altLang="en-US" sz="2000" dirty="0" smtClean="0"/>
                        <a:t>王朋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en-US" altLang="zh-CN" sz="1800" dirty="0" smtClean="0"/>
                        <a:t>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zhōumò</a:t>
                      </a:r>
                      <a:r>
                        <a:rPr lang="zh-CN" altLang="zh-CN" sz="2000" dirty="0" smtClean="0"/>
                        <a:t>／</a:t>
                      </a:r>
                      <a:r>
                        <a:rPr lang="it-IT" altLang="zh-CN" sz="2000" dirty="0" err="1" smtClean="0"/>
                        <a:t>chángcháng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周末／常常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tīng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听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2000" dirty="0" err="1" smtClean="0"/>
                        <a:t>yīnyuè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音乐</a:t>
                      </a:r>
                      <a:endParaRPr lang="zh-CN" altLang="en-US" sz="2000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L</a:t>
                      </a:r>
                      <a:r>
                        <a:rPr lang="pt-BR" altLang="zh-CN" sz="2000" dirty="0" err="1" smtClean="0"/>
                        <a:t>ǐ</a:t>
                      </a:r>
                      <a:r>
                        <a:rPr lang="pt-BR" altLang="zh-CN" sz="2000" dirty="0" smtClean="0"/>
                        <a:t> </a:t>
                      </a:r>
                      <a:r>
                        <a:rPr lang="en-US" altLang="zh-CN" sz="2000" dirty="0" smtClean="0"/>
                        <a:t>Y</a:t>
                      </a:r>
                      <a:r>
                        <a:rPr lang="pt-BR" altLang="zh-CN" sz="2000" dirty="0" err="1" smtClean="0"/>
                        <a:t>ǒu</a:t>
                      </a:r>
                      <a:r>
                        <a:rPr lang="pt-BR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李友</a:t>
                      </a:r>
                      <a:endParaRPr lang="en-US" altLang="zh-CN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CN" sz="2000" dirty="0" err="1" smtClean="0"/>
                        <a:t>míngtiān</a:t>
                      </a:r>
                      <a:r>
                        <a:rPr lang="pt-BR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明天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altLang="zh-CN" sz="2000" dirty="0" err="1" smtClean="0"/>
                        <a:t>chī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吃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Z</a:t>
                      </a:r>
                      <a:r>
                        <a:rPr lang="pt-BR" altLang="zh-CN" sz="2000" dirty="0" err="1" smtClean="0"/>
                        <a:t>hōngguó</a:t>
                      </a:r>
                      <a:r>
                        <a:rPr lang="pt-BR" altLang="zh-CN" sz="2000" dirty="0" smtClean="0"/>
                        <a:t> </a:t>
                      </a:r>
                      <a:r>
                        <a:rPr lang="pt-BR" altLang="zh-CN" sz="2000" dirty="0" err="1" smtClean="0"/>
                        <a:t>cài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中国菜</a:t>
                      </a:r>
                      <a:endParaRPr lang="zh-CN" altLang="en-US" sz="2000" dirty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wǒ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我</a:t>
                      </a:r>
                      <a:endParaRPr lang="en-US" altLang="zh-CN" sz="2000" dirty="0" smtClean="0"/>
                    </a:p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zhōumò</a:t>
                      </a:r>
                      <a:r>
                        <a:rPr lang="it-IT" altLang="zh-CN" sz="2000" dirty="0" smtClean="0"/>
                        <a:t> 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周末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kàn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看</a:t>
                      </a:r>
                      <a:endParaRPr lang="en-US" altLang="zh-C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dirty="0" err="1" smtClean="0"/>
                        <a:t>shū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书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2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8945" y="2521946"/>
            <a:ext cx="44614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周末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N weekend</a:t>
            </a:r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2692" y="1467150"/>
            <a:ext cx="34309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err="1"/>
              <a:t>zhōu</a:t>
            </a:r>
            <a:r>
              <a:rPr kumimoji="1" lang="it-IT" altLang="zh-CN" sz="6600" dirty="0"/>
              <a:t> </a:t>
            </a:r>
            <a:r>
              <a:rPr kumimoji="1" lang="it-IT" altLang="zh-CN" sz="6600" dirty="0" err="1"/>
              <a:t>mò</a:t>
            </a:r>
            <a:r>
              <a:rPr kumimoji="1" lang="it-IT" altLang="zh-CN" sz="6600" dirty="0"/>
              <a:t> </a:t>
            </a:r>
            <a:endParaRPr kumimoji="1" lang="zh-CN" altLang="en-US" sz="6600" dirty="0"/>
          </a:p>
        </p:txBody>
      </p:sp>
      <p:pic>
        <p:nvPicPr>
          <p:cNvPr id="8" name="图片 7" descr="days-of-the-week-4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41" y="1442492"/>
            <a:ext cx="4360351" cy="32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6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74" y="3503972"/>
            <a:ext cx="1479686" cy="1624888"/>
          </a:xfrm>
          <a:prstGeom prst="rect">
            <a:avLst/>
          </a:prstGeom>
        </p:spPr>
      </p:pic>
      <p:pic>
        <p:nvPicPr>
          <p:cNvPr id="12" name="图片 11" descr="5a6ff7a866e740286228f3bbbd553d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05" y="3452116"/>
            <a:ext cx="1367474" cy="1661811"/>
          </a:xfrm>
          <a:prstGeom prst="rect">
            <a:avLst/>
          </a:prstGeom>
        </p:spPr>
      </p:pic>
      <p:pic>
        <p:nvPicPr>
          <p:cNvPr id="13" name="图片 12" descr="49b66f4ad08080e0d318045602800ac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57" y="3452117"/>
            <a:ext cx="2096933" cy="1698516"/>
          </a:xfrm>
          <a:prstGeom prst="rect">
            <a:avLst/>
          </a:prstGeom>
        </p:spPr>
      </p:pic>
      <p:pic>
        <p:nvPicPr>
          <p:cNvPr id="11" name="图片 10" descr="Z8T5cOrgN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35" y="3441998"/>
            <a:ext cx="1764540" cy="1665285"/>
          </a:xfrm>
          <a:prstGeom prst="rect">
            <a:avLst/>
          </a:prstGeom>
        </p:spPr>
      </p:pic>
      <p:pic>
        <p:nvPicPr>
          <p:cNvPr id="9" name="图片 8" descr="6看书的女孩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10" y="3652165"/>
            <a:ext cx="1993121" cy="132874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88249"/>
              </p:ext>
            </p:extLst>
          </p:nvPr>
        </p:nvGraphicFramePr>
        <p:xfrm>
          <a:off x="669925" y="1123950"/>
          <a:ext cx="10912688" cy="1644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2684"/>
                <a:gridCol w="2746668"/>
                <a:gridCol w="2746668"/>
                <a:gridCol w="2746668"/>
              </a:tblGrid>
              <a:tr h="6998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Subject</a:t>
                      </a:r>
                    </a:p>
                    <a:p>
                      <a:r>
                        <a:rPr lang="en-US" altLang="zh-CN" sz="1800" dirty="0" smtClean="0"/>
                        <a:t>(agent of the action)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Adverbial</a:t>
                      </a:r>
                    </a:p>
                    <a:p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time,place,manner,etc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Verb</a:t>
                      </a:r>
                    </a:p>
                    <a:p>
                      <a:endParaRPr lang="zh-CN" altLang="en-US" sz="1800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6600"/>
                          </a:solidFill>
                        </a:rPr>
                        <a:t>Object</a:t>
                      </a:r>
                    </a:p>
                    <a:p>
                      <a:r>
                        <a:rPr lang="en-US" altLang="zh-CN" sz="1800" dirty="0" smtClean="0"/>
                        <a:t>(receiver</a:t>
                      </a:r>
                      <a:r>
                        <a:rPr lang="en-US" altLang="zh-CN" sz="1800" baseline="0" dirty="0" smtClean="0"/>
                        <a:t> of the action)</a:t>
                      </a:r>
                      <a:endParaRPr lang="zh-CN" altLang="en-US" sz="1800" dirty="0" smtClean="0"/>
                    </a:p>
                    <a:p>
                      <a:endParaRPr lang="en-US" altLang="zh-CN" dirty="0" smtClean="0"/>
                    </a:p>
                  </a:txBody>
                  <a:tcPr/>
                </a:tc>
              </a:tr>
              <a:tr h="699803"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wǒ</a:t>
                      </a:r>
                      <a:r>
                        <a:rPr lang="fr-FR" altLang="zh-CN" dirty="0" smtClean="0"/>
                        <a:t> </a:t>
                      </a:r>
                      <a:endParaRPr lang="en-US" altLang="zh-CN" sz="1800" dirty="0" smtClean="0"/>
                    </a:p>
                    <a:p>
                      <a:r>
                        <a:rPr lang="zh-CN" altLang="en-US" sz="1800" dirty="0" smtClean="0"/>
                        <a:t>我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xīngqīyī</a:t>
                      </a:r>
                      <a:r>
                        <a:rPr lang="fr-FR" altLang="zh-CN" dirty="0" smtClean="0"/>
                        <a:t> </a:t>
                      </a:r>
                      <a:r>
                        <a:rPr lang="fr-FR" altLang="zh-CN" dirty="0" err="1" smtClean="0"/>
                        <a:t>wǎnsh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fr-FR" altLang="zh-CN" dirty="0" err="1" smtClean="0"/>
                        <a:t>ng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星期一晚上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kàn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altLang="zh-CN" dirty="0" err="1" smtClean="0"/>
                        <a:t>shū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书</a:t>
                      </a:r>
                      <a:endParaRPr lang="en-US" altLang="zh-CN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7512" y="554805"/>
            <a:ext cx="6084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Language 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Pratice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Subj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time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V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＋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Obj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553243"/>
              </p:ext>
            </p:extLst>
          </p:nvPr>
        </p:nvGraphicFramePr>
        <p:xfrm>
          <a:off x="626298" y="3008274"/>
          <a:ext cx="10989248" cy="2181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066"/>
                <a:gridCol w="1442694"/>
                <a:gridCol w="1590663"/>
                <a:gridCol w="1381041"/>
                <a:gridCol w="1331717"/>
                <a:gridCol w="1467356"/>
                <a:gridCol w="1319387"/>
                <a:gridCol w="1652324"/>
              </a:tblGrid>
              <a:tr h="33288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Monday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Tuesday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Wednesday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Thursday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Friday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Saturday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Sunday</a:t>
                      </a:r>
                      <a:endParaRPr lang="zh-CN" altLang="en-US" dirty="0"/>
                    </a:p>
                  </a:txBody>
                  <a:tcPr/>
                </a:tc>
              </a:tr>
              <a:tr h="1563489">
                <a:tc>
                  <a:txBody>
                    <a:bodyPr/>
                    <a:lstStyle/>
                    <a:p>
                      <a:r>
                        <a:rPr lang="fr-FR" altLang="zh-CN" sz="3200" dirty="0" smtClean="0"/>
                        <a:t> </a:t>
                      </a:r>
                      <a:r>
                        <a:rPr lang="fr-FR" altLang="zh-CN" sz="3200" dirty="0" err="1" smtClean="0"/>
                        <a:t>wǒ</a:t>
                      </a:r>
                      <a:r>
                        <a:rPr lang="fr-FR" altLang="zh-CN" sz="3200" dirty="0" smtClean="0"/>
                        <a:t> </a:t>
                      </a:r>
                      <a:endParaRPr lang="en-US" altLang="zh-CN" sz="3200" dirty="0" smtClean="0"/>
                    </a:p>
                    <a:p>
                      <a:r>
                        <a:rPr lang="en-US" altLang="zh-CN" sz="3200" dirty="0" smtClean="0"/>
                        <a:t> </a:t>
                      </a:r>
                      <a:r>
                        <a:rPr lang="zh-CN" altLang="en-US" sz="3200" dirty="0" smtClean="0"/>
                        <a:t>我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图片 13" descr="bb8cfb7b574d1f068512840f79f3623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6" y="3575405"/>
            <a:ext cx="1229900" cy="1455449"/>
          </a:xfrm>
          <a:prstGeom prst="rect">
            <a:avLst/>
          </a:prstGeom>
        </p:spPr>
      </p:pic>
      <p:pic>
        <p:nvPicPr>
          <p:cNvPr id="16" name="图片 15" descr="20161004124349_FskUV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97" y="3476774"/>
            <a:ext cx="1541124" cy="1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下载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39" y="2526640"/>
            <a:ext cx="2919396" cy="1942725"/>
          </a:xfrm>
          <a:prstGeom prst="rect">
            <a:avLst/>
          </a:prstGeom>
        </p:spPr>
      </p:pic>
      <p:pic>
        <p:nvPicPr>
          <p:cNvPr id="8" name="图片 7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54" y="549374"/>
            <a:ext cx="2694308" cy="1796204"/>
          </a:xfrm>
          <a:prstGeom prst="rect">
            <a:avLst/>
          </a:prstGeom>
        </p:spPr>
      </p:pic>
      <p:pic>
        <p:nvPicPr>
          <p:cNvPr id="9" name="图片 8" descr="0624zsucaisdfs3d0047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8" y="2564429"/>
            <a:ext cx="2955261" cy="1972637"/>
          </a:xfrm>
          <a:prstGeom prst="rect">
            <a:avLst/>
          </a:prstGeom>
        </p:spPr>
      </p:pic>
      <p:pic>
        <p:nvPicPr>
          <p:cNvPr id="10" name="图片 9" descr="5a6ff7a866e740286228f3bbbd553d8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05" y="2618886"/>
            <a:ext cx="1990077" cy="2074402"/>
          </a:xfrm>
          <a:prstGeom prst="rect">
            <a:avLst/>
          </a:prstGeom>
        </p:spPr>
      </p:pic>
      <p:pic>
        <p:nvPicPr>
          <p:cNvPr id="11" name="图片 10" descr="e44fe0b735d62fbafb2260a730d85ee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94" y="2844329"/>
            <a:ext cx="2011281" cy="2011281"/>
          </a:xfrm>
          <a:prstGeom prst="rect">
            <a:avLst/>
          </a:prstGeom>
        </p:spPr>
      </p:pic>
      <p:pic>
        <p:nvPicPr>
          <p:cNvPr id="12" name="图片 11" descr="7d4928354dd0ec913779a77596d46d9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9" y="4659280"/>
            <a:ext cx="2885390" cy="2024686"/>
          </a:xfrm>
          <a:prstGeom prst="rect">
            <a:avLst/>
          </a:prstGeom>
        </p:spPr>
      </p:pic>
      <p:pic>
        <p:nvPicPr>
          <p:cNvPr id="13" name="图片 12" descr="imag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16" y="4671068"/>
            <a:ext cx="2780803" cy="2018265"/>
          </a:xfrm>
          <a:prstGeom prst="rect">
            <a:avLst/>
          </a:prstGeom>
        </p:spPr>
      </p:pic>
      <p:sp>
        <p:nvSpPr>
          <p:cNvPr id="14" name="可选流程 13"/>
          <p:cNvSpPr/>
          <p:nvPr/>
        </p:nvSpPr>
        <p:spPr>
          <a:xfrm>
            <a:off x="7225802" y="752068"/>
            <a:ext cx="4229436" cy="218223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7188810" y="1158926"/>
            <a:ext cx="4664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：你周末喜欢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做</a:t>
            </a:r>
            <a:r>
              <a:rPr kumimoji="1" lang="zh-CN" altLang="en-US" sz="2400" dirty="0" smtClean="0"/>
              <a:t>什么？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：我周末喜欢</a:t>
            </a:r>
            <a:r>
              <a:rPr kumimoji="1" lang="en-US" altLang="zh-CN" sz="2400" u="sng" dirty="0" smtClean="0"/>
              <a:t>             </a:t>
            </a:r>
            <a:r>
              <a:rPr kumimoji="1" lang="zh-CN" altLang="en-US" sz="2400" dirty="0" smtClean="0"/>
              <a:t>，你呢？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7350662" y="1000458"/>
            <a:ext cx="3962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it-IT" altLang="zh-CN" sz="2000" dirty="0" err="1" smtClean="0"/>
              <a:t>ǐ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xǐhuān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shénme</a:t>
            </a:r>
            <a:r>
              <a:rPr lang="zh-CN" altLang="en-US" sz="2000" dirty="0" smtClean="0"/>
              <a:t>？</a:t>
            </a:r>
            <a:endParaRPr lang="zh-CN" altLang="en-US" sz="2000" dirty="0"/>
          </a:p>
        </p:txBody>
      </p:sp>
      <p:pic>
        <p:nvPicPr>
          <p:cNvPr id="17" name="图片 16" descr="bb8cfb7b574d1f068512840f79f3623d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" y="781405"/>
            <a:ext cx="1842218" cy="1552976"/>
          </a:xfrm>
          <a:prstGeom prst="rect">
            <a:avLst/>
          </a:prstGeom>
        </p:spPr>
      </p:pic>
      <p:pic>
        <p:nvPicPr>
          <p:cNvPr id="18" name="图片 17" descr="20161004124349_FskUV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91" y="4879821"/>
            <a:ext cx="1849927" cy="1849927"/>
          </a:xfrm>
          <a:prstGeom prst="rect">
            <a:avLst/>
          </a:prstGeom>
        </p:spPr>
      </p:pic>
      <p:pic>
        <p:nvPicPr>
          <p:cNvPr id="19" name="图片 18" descr="82c56c4a3a4c03c9d1e35b42c9966597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34" y="4898572"/>
            <a:ext cx="2171094" cy="21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8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：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The 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Conjection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那（么）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{</a:t>
            </a:r>
            <a:r>
              <a:rPr kumimoji="1" lang="en-US" altLang="zh-CN" sz="2400" b="1" dirty="0" err="1" smtClean="0">
                <a:solidFill>
                  <a:srgbClr val="FF6600"/>
                </a:solidFill>
              </a:rPr>
              <a:t>nà</a:t>
            </a:r>
            <a:r>
              <a:rPr kumimoji="1" lang="en-US" altLang="zh-CN" sz="2400" b="1" dirty="0" smtClean="0">
                <a:solidFill>
                  <a:srgbClr val="FF6600"/>
                </a:solidFill>
              </a:rPr>
              <a:t> (me)},then; in that case.</a:t>
            </a:r>
          </a:p>
          <a:p>
            <a:r>
              <a:rPr kumimoji="1" lang="en-US" altLang="zh-CN" sz="2000" dirty="0" smtClean="0"/>
              <a:t>In a dialogue, immediately following a statement by speaker A, speaker B can often </a:t>
            </a:r>
            <a:r>
              <a:rPr kumimoji="1" lang="en-US" altLang="zh-CN" sz="2000" dirty="0" smtClean="0">
                <a:solidFill>
                  <a:srgbClr val="FF6600"/>
                </a:solidFill>
              </a:rPr>
              <a:t>start with 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那（么）</a:t>
            </a:r>
            <a:r>
              <a:rPr kumimoji="1" lang="en-US" altLang="zh-CN" sz="2000" dirty="0">
                <a:solidFill>
                  <a:srgbClr val="FF6600"/>
                </a:solidFill>
              </a:rPr>
              <a:t>{</a:t>
            </a:r>
            <a:r>
              <a:rPr kumimoji="1" lang="en-US" altLang="zh-CN" sz="2000" dirty="0" err="1">
                <a:solidFill>
                  <a:srgbClr val="FF6600"/>
                </a:solidFill>
              </a:rPr>
              <a:t>nà</a:t>
            </a:r>
            <a:r>
              <a:rPr kumimoji="1" lang="en-US" altLang="zh-CN" sz="2000" dirty="0">
                <a:solidFill>
                  <a:srgbClr val="FF6600"/>
                </a:solidFill>
              </a:rPr>
              <a:t> (me)</a:t>
            </a:r>
            <a:r>
              <a:rPr kumimoji="1" lang="en-US" altLang="zh-CN" sz="2000" dirty="0" smtClean="0">
                <a:solidFill>
                  <a:srgbClr val="FF6600"/>
                </a:solidFill>
              </a:rPr>
              <a:t>}</a:t>
            </a:r>
            <a:r>
              <a:rPr kumimoji="1" lang="zh-CN" altLang="en-US" sz="2000" dirty="0" smtClean="0"/>
              <a:t>，</a:t>
            </a:r>
            <a:r>
              <a:rPr kumimoji="1" lang="en-US" altLang="zh-CN" sz="2000" dirty="0" smtClean="0"/>
              <a:t>which links up the  sentence by the two speakers</a:t>
            </a:r>
            <a:r>
              <a:rPr kumimoji="1" lang="en-US" altLang="zh-CN" sz="2000" dirty="0"/>
              <a:t>.</a:t>
            </a:r>
            <a:endParaRPr kumimoji="1" lang="en-US" altLang="zh-CN" sz="2000" dirty="0" smtClean="0"/>
          </a:p>
          <a:p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3347" y="1959026"/>
            <a:ext cx="5295527" cy="4370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wǎnshang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méi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shìr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。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：今天晚上没事儿。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(We have nothing to do tonight.)</a:t>
            </a:r>
          </a:p>
          <a:p>
            <a:endParaRPr kumimoji="1" lang="en-US" altLang="zh-CN" dirty="0" smtClean="0"/>
          </a:p>
          <a:p>
            <a:r>
              <a:rPr lang="it-IT" altLang="zh-CN" dirty="0" err="1" smtClean="0"/>
              <a:t>Nà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wǒmen</a:t>
            </a:r>
            <a:r>
              <a:rPr lang="it-IT" altLang="zh-CN" dirty="0" smtClean="0"/>
              <a:t> </a:t>
            </a:r>
            <a:r>
              <a:rPr lang="it-IT" altLang="zh-CN" dirty="0" err="1"/>
              <a:t>qù</a:t>
            </a:r>
            <a:r>
              <a:rPr lang="it-IT" altLang="zh-CN" dirty="0"/>
              <a:t> </a:t>
            </a:r>
            <a:r>
              <a:rPr lang="it-IT" altLang="zh-CN" dirty="0" err="1" smtClean="0"/>
              <a:t>kàn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diànyǐng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zěnmeyàng</a:t>
            </a:r>
            <a:r>
              <a:rPr lang="it-IT" altLang="zh-CN" dirty="0" smtClean="0"/>
              <a:t> </a:t>
            </a:r>
            <a:r>
              <a:rPr lang="zh-CN" altLang="it-IT" dirty="0" smtClean="0"/>
              <a:t>？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sz="2000" dirty="0" smtClean="0"/>
              <a:t>我们去看电影怎么样？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</a:t>
            </a:r>
            <a:r>
              <a:rPr kumimoji="1" lang="en-US" altLang="zh-CN" dirty="0" smtClean="0">
                <a:solidFill>
                  <a:srgbClr val="FF6600"/>
                </a:solidFill>
              </a:rPr>
              <a:t>In that case </a:t>
            </a:r>
            <a:r>
              <a:rPr kumimoji="1" lang="en-US" altLang="zh-CN" dirty="0" smtClean="0"/>
              <a:t>,let’s go to see a movie. How’s that?)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H</a:t>
            </a:r>
            <a:r>
              <a:rPr lang="it-IT" altLang="zh-CN" dirty="0" err="1" smtClean="0"/>
              <a:t>ǎo</a:t>
            </a:r>
            <a:r>
              <a:rPr lang="it-IT" altLang="zh-CN" dirty="0" smtClean="0"/>
              <a:t> </a:t>
            </a:r>
            <a:r>
              <a:rPr lang="zh-CN" altLang="it-IT" dirty="0"/>
              <a:t>，</a:t>
            </a:r>
            <a:r>
              <a:rPr lang="it-IT" altLang="zh-CN" dirty="0" err="1"/>
              <a:t>wǒ</a:t>
            </a:r>
            <a:r>
              <a:rPr lang="it-IT" altLang="zh-CN" dirty="0"/>
              <a:t> </a:t>
            </a:r>
            <a:r>
              <a:rPr lang="it-IT" altLang="zh-CN" dirty="0" err="1"/>
              <a:t>qǐng</a:t>
            </a:r>
            <a:r>
              <a:rPr lang="it-IT" altLang="zh-CN" dirty="0"/>
              <a:t> </a:t>
            </a:r>
            <a:r>
              <a:rPr lang="it-IT" altLang="zh-CN" dirty="0" err="1"/>
              <a:t>kè</a:t>
            </a:r>
            <a:r>
              <a:rPr lang="it-IT" altLang="zh-CN" dirty="0"/>
              <a:t> </a:t>
            </a:r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：好，我请客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(Okay, my treat!)</a:t>
            </a:r>
          </a:p>
          <a:p>
            <a:endParaRPr kumimoji="1" lang="en-US" altLang="zh-CN" dirty="0" smtClean="0"/>
          </a:p>
          <a:p>
            <a:r>
              <a:rPr lang="it-IT" altLang="zh-CN" dirty="0" err="1" smtClean="0"/>
              <a:t>Shì</a:t>
            </a:r>
            <a:r>
              <a:rPr lang="it-IT" altLang="zh-CN" dirty="0" smtClean="0"/>
              <a:t> ma </a:t>
            </a:r>
            <a:r>
              <a:rPr lang="zh-CN" altLang="it-IT" dirty="0"/>
              <a:t>？</a:t>
            </a:r>
            <a:r>
              <a:rPr lang="it-IT" altLang="zh-CN" dirty="0" err="1"/>
              <a:t>tài</a:t>
            </a:r>
            <a:r>
              <a:rPr lang="it-IT" altLang="zh-CN" dirty="0"/>
              <a:t> </a:t>
            </a:r>
            <a:r>
              <a:rPr lang="it-IT" altLang="zh-CN" dirty="0" err="1"/>
              <a:t>hǎo</a:t>
            </a:r>
            <a:r>
              <a:rPr lang="it-IT" altLang="zh-CN" dirty="0"/>
              <a:t> le </a:t>
            </a:r>
            <a:r>
              <a:rPr lang="zh-CN" altLang="it-IT" dirty="0" smtClean="0"/>
              <a:t>！</a:t>
            </a:r>
            <a:endParaRPr kumimoji="1" lang="en-US" altLang="zh-CN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：是吗？太好了</a:t>
            </a:r>
            <a:r>
              <a:rPr kumimoji="1" lang="zh-CN" altLang="en-US" dirty="0" smtClean="0"/>
              <a:t>！</a:t>
            </a:r>
            <a:endParaRPr kumimoji="1" lang="en-US" altLang="zh-CN" dirty="0" smtClean="0"/>
          </a:p>
          <a:p>
            <a:r>
              <a:rPr kumimoji="1" lang="en-US" altLang="zh-CN" dirty="0" smtClean="0"/>
              <a:t>(Really? Great!)</a:t>
            </a:r>
            <a:endParaRPr kumimoji="1" lang="zh-CN" altLang="en-US" dirty="0"/>
          </a:p>
        </p:txBody>
      </p:sp>
      <p:sp>
        <p:nvSpPr>
          <p:cNvPr id="5" name="可选流程 4"/>
          <p:cNvSpPr/>
          <p:nvPr/>
        </p:nvSpPr>
        <p:spPr>
          <a:xfrm>
            <a:off x="6175080" y="1837253"/>
            <a:ext cx="5085587" cy="25775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362095" y="2261810"/>
            <a:ext cx="500078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hěn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xiǎng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chī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wǎnfàn</a:t>
            </a:r>
            <a:r>
              <a:rPr kumimoji="1" lang="en-US" altLang="zh-CN" dirty="0" smtClean="0"/>
              <a:t> 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我今天很忙，不想去吃晚饭。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en-US" altLang="zh-CN" u="sng" dirty="0" smtClean="0"/>
              <a:t>                     </a:t>
            </a:r>
            <a:r>
              <a:rPr kumimoji="1" lang="en-US" altLang="zh-CN" dirty="0" smtClean="0"/>
              <a:t>?</a:t>
            </a:r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how about </a:t>
            </a:r>
            <a:r>
              <a:rPr kumimoji="1" lang="en-US" altLang="zh-CN" dirty="0" err="1" smtClean="0"/>
              <a:t>tommorrow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716676" y="2975429"/>
            <a:ext cx="1947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Nà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/>
              <a:t>ne </a:t>
            </a:r>
            <a:endParaRPr kumimoji="1" lang="en-US" altLang="zh-CN" sz="2000" dirty="0" smtClean="0"/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sz="2000" dirty="0" smtClean="0"/>
              <a:t>明天呢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72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732224" y="700302"/>
            <a:ext cx="5163250" cy="249602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可选流程 5"/>
          <p:cNvSpPr/>
          <p:nvPr/>
        </p:nvSpPr>
        <p:spPr>
          <a:xfrm>
            <a:off x="6069263" y="677335"/>
            <a:ext cx="5300261" cy="2488435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70857" y="979715"/>
            <a:ext cx="504316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Nǐ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chī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Měiguó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cài</a:t>
            </a:r>
            <a:r>
              <a:rPr kumimoji="1" lang="en-US" altLang="zh-CN" dirty="0"/>
              <a:t> </a:t>
            </a:r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你喜欢不喜欢吃美国菜？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    </a:t>
            </a:r>
            <a:r>
              <a:rPr kumimoji="1" lang="en-US" altLang="zh-CN" dirty="0" err="1" smtClean="0"/>
              <a:t>bù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xǐhuān</a:t>
            </a:r>
            <a:r>
              <a:rPr kumimoji="1" lang="en-US" altLang="zh-CN" dirty="0" smtClean="0"/>
              <a:t> </a:t>
            </a:r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不喜欢。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Let’s eat Chinese food. How is that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452491" y="1016000"/>
            <a:ext cx="462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Wǒmen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zhōumò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dǎ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qiú</a:t>
            </a:r>
            <a:r>
              <a:rPr kumimoji="1" lang="en-US" altLang="zh-CN" dirty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kumimoji="1" lang="zh-CN" altLang="en-US" dirty="0" smtClean="0"/>
              <a:t>？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：我们周末去打球，你去不去？</a:t>
            </a:r>
            <a:endParaRPr kumimoji="1" lang="en-US" altLang="zh-CN" dirty="0" smtClean="0"/>
          </a:p>
          <a:p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：我不去。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u="sng" dirty="0" smtClean="0"/>
              <a:t>                                        </a:t>
            </a:r>
            <a:r>
              <a:rPr kumimoji="1" lang="zh-CN" altLang="en-US" dirty="0" smtClean="0"/>
              <a:t>？</a:t>
            </a:r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Let’s go dancing. How is that?</a:t>
            </a:r>
            <a:endParaRPr kumimoji="1" lang="zh-CN" altLang="en-US" dirty="0"/>
          </a:p>
        </p:txBody>
      </p:sp>
      <p:sp>
        <p:nvSpPr>
          <p:cNvPr id="11" name="可选流程 10"/>
          <p:cNvSpPr/>
          <p:nvPr/>
        </p:nvSpPr>
        <p:spPr>
          <a:xfrm>
            <a:off x="751576" y="3477368"/>
            <a:ext cx="5163250" cy="249602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974876" y="3696305"/>
            <a:ext cx="35716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 </a:t>
            </a:r>
            <a:r>
              <a:rPr kumimoji="1" lang="en-US" altLang="zh-CN" dirty="0" err="1" smtClean="0"/>
              <a:t>Nǐ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jīntiān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/>
              <a:t>？</a:t>
            </a:r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你今天忙不忙？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Wǒ</a:t>
            </a:r>
            <a:r>
              <a:rPr kumimoji="1" lang="en-US" altLang="zh-CN" dirty="0" smtClean="0"/>
              <a:t> </a:t>
            </a:r>
            <a:r>
              <a:rPr kumimoji="1" lang="en-US" altLang="zh-CN" dirty="0" err="1"/>
              <a:t>hěn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máng</a:t>
            </a:r>
            <a:r>
              <a:rPr kumimoji="1" lang="en-US" altLang="zh-CN" dirty="0"/>
              <a:t> </a:t>
            </a:r>
            <a:r>
              <a:rPr kumimoji="1" lang="zh-CN" altLang="en-US" dirty="0" smtClean="0"/>
              <a:t>。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我很忙。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how about tomorrow</a:t>
            </a:r>
            <a:r>
              <a:rPr kumimoji="1" lang="zh-CN" altLang="en-US" dirty="0" smtClean="0"/>
              <a:t>？）</a:t>
            </a:r>
            <a:endParaRPr kumimoji="1" lang="zh-CN" altLang="en-US" dirty="0"/>
          </a:p>
        </p:txBody>
      </p:sp>
      <p:sp>
        <p:nvSpPr>
          <p:cNvPr id="13" name="可选流程 12"/>
          <p:cNvSpPr/>
          <p:nvPr/>
        </p:nvSpPr>
        <p:spPr>
          <a:xfrm>
            <a:off x="6136996" y="3442307"/>
            <a:ext cx="5300261" cy="2488435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606419" y="3618895"/>
            <a:ext cx="35977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Lǐ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xiānsheng</a:t>
            </a:r>
            <a:r>
              <a:rPr kumimoji="1" lang="en-US" altLang="zh-CN" dirty="0" smtClean="0"/>
              <a:t> 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nǐ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shì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lǎoshī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ma </a:t>
            </a:r>
            <a:r>
              <a:rPr kumimoji="1" lang="en-US" altLang="zh-CN" dirty="0" smtClean="0"/>
              <a:t>?</a:t>
            </a:r>
            <a:endParaRPr kumimoji="1" lang="en-US" altLang="zh-CN" dirty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李先生，你是老师吗？</a:t>
            </a:r>
            <a:endParaRPr kumimoji="1" lang="en-US" altLang="zh-CN" sz="2000" dirty="0" smtClean="0"/>
          </a:p>
          <a:p>
            <a:r>
              <a:rPr kumimoji="1" lang="en-US" altLang="zh-CN" dirty="0" smtClean="0"/>
              <a:t>  </a:t>
            </a:r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shì</a:t>
            </a:r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sz="2000" dirty="0" smtClean="0"/>
              <a:t>我不是。</a:t>
            </a:r>
            <a:endParaRPr kumimoji="1" lang="en-US" altLang="zh-CN" sz="2000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 </a:t>
            </a:r>
            <a:r>
              <a:rPr kumimoji="1" lang="en-US" altLang="zh-CN" u="sng" dirty="0" smtClean="0"/>
              <a:t>                                       ?</a:t>
            </a:r>
            <a:endParaRPr kumimoji="1" lang="en-US" altLang="zh-CN" dirty="0" smtClean="0"/>
          </a:p>
          <a:p>
            <a:r>
              <a:rPr kumimoji="1" lang="zh-CN" altLang="en-US" dirty="0" smtClean="0"/>
              <a:t>（</a:t>
            </a:r>
            <a:r>
              <a:rPr kumimoji="1" lang="en-US" altLang="zh-CN" dirty="0" smtClean="0">
                <a:solidFill>
                  <a:srgbClr val="FF6600"/>
                </a:solidFill>
              </a:rPr>
              <a:t>Then</a:t>
            </a:r>
            <a:r>
              <a:rPr kumimoji="1" lang="en-US" altLang="zh-CN" dirty="0" smtClean="0"/>
              <a:t> what do you do?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97429" y="2019906"/>
            <a:ext cx="251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000" dirty="0" smtClean="0">
              <a:solidFill>
                <a:srgbClr val="FF6600"/>
              </a:solidFill>
            </a:endParaRPr>
          </a:p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我们吃中国菜怎么样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974116" y="2353733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我们去跳舞怎么样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361925" y="5099353"/>
            <a:ext cx="1159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明天呢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067695" y="5011504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dirty="0" smtClean="0"/>
              <a:t>你是做什么工作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91215" y="2095286"/>
            <a:ext cx="486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à</a:t>
            </a:r>
            <a:r>
              <a:rPr lang="cs-CZ" altLang="zh-CN" dirty="0" smtClean="0"/>
              <a:t> </a:t>
            </a:r>
            <a:r>
              <a:rPr lang="cs-CZ" altLang="zh-CN" dirty="0" err="1"/>
              <a:t>wǒ</a:t>
            </a:r>
            <a:r>
              <a:rPr lang="cs-CZ" altLang="zh-CN" dirty="0"/>
              <a:t> </a:t>
            </a:r>
            <a:r>
              <a:rPr lang="cs-CZ" altLang="zh-CN" dirty="0" err="1"/>
              <a:t>men</a:t>
            </a:r>
            <a:r>
              <a:rPr lang="cs-CZ" altLang="zh-CN" dirty="0"/>
              <a:t> </a:t>
            </a:r>
            <a:r>
              <a:rPr lang="cs-CZ" altLang="zh-CN" dirty="0" err="1"/>
              <a:t>chī</a:t>
            </a:r>
            <a:r>
              <a:rPr lang="cs-CZ" altLang="zh-CN" dirty="0"/>
              <a:t> </a:t>
            </a:r>
            <a:r>
              <a:rPr lang="cs-CZ" altLang="zh-CN" dirty="0" err="1"/>
              <a:t>zhōng</a:t>
            </a:r>
            <a:r>
              <a:rPr lang="cs-CZ" altLang="zh-CN" dirty="0"/>
              <a:t> </a:t>
            </a:r>
            <a:r>
              <a:rPr lang="cs-CZ" altLang="zh-CN" dirty="0" err="1"/>
              <a:t>guó</a:t>
            </a:r>
            <a:r>
              <a:rPr lang="cs-CZ" altLang="zh-CN" dirty="0"/>
              <a:t> </a:t>
            </a:r>
            <a:r>
              <a:rPr lang="cs-CZ" altLang="zh-CN" dirty="0" err="1"/>
              <a:t>cài</a:t>
            </a:r>
            <a:r>
              <a:rPr lang="cs-CZ" altLang="zh-CN" dirty="0"/>
              <a:t> </a:t>
            </a:r>
            <a:r>
              <a:rPr lang="cs-CZ" altLang="zh-CN" dirty="0" err="1"/>
              <a:t>zěn</a:t>
            </a:r>
            <a:r>
              <a:rPr lang="cs-CZ" altLang="zh-CN" dirty="0"/>
              <a:t> </a:t>
            </a:r>
            <a:r>
              <a:rPr lang="cs-CZ" altLang="zh-CN" dirty="0" err="1"/>
              <a:t>me</a:t>
            </a:r>
            <a:r>
              <a:rPr lang="cs-CZ" altLang="zh-CN" dirty="0"/>
              <a:t> </a:t>
            </a:r>
            <a:r>
              <a:rPr lang="cs-CZ" altLang="zh-CN" dirty="0" err="1" smtClean="0"/>
              <a:t>yàng</a:t>
            </a:r>
            <a:r>
              <a:rPr lang="zh-CN" altLang="en-US" dirty="0" smtClean="0"/>
              <a:t>？</a:t>
            </a:r>
            <a:endParaRPr lang="cs-CZ" altLang="zh-CN" dirty="0"/>
          </a:p>
        </p:txBody>
      </p:sp>
      <p:sp>
        <p:nvSpPr>
          <p:cNvPr id="4" name="矩形 3"/>
          <p:cNvSpPr/>
          <p:nvPr/>
        </p:nvSpPr>
        <p:spPr>
          <a:xfrm>
            <a:off x="6413527" y="2083191"/>
            <a:ext cx="3875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smtClean="0"/>
              <a:t>à </a:t>
            </a:r>
            <a:r>
              <a:rPr lang="it-IT" altLang="zh-CN" dirty="0" err="1"/>
              <a:t>wǒ</a:t>
            </a:r>
            <a:r>
              <a:rPr lang="it-IT" altLang="zh-CN" dirty="0"/>
              <a:t> men </a:t>
            </a:r>
            <a:r>
              <a:rPr lang="it-IT" altLang="zh-CN" dirty="0" err="1"/>
              <a:t>qù</a:t>
            </a:r>
            <a:r>
              <a:rPr lang="it-IT" altLang="zh-CN" dirty="0"/>
              <a:t> </a:t>
            </a:r>
            <a:r>
              <a:rPr lang="it-IT" altLang="zh-CN" dirty="0" err="1"/>
              <a:t>tiào</a:t>
            </a:r>
            <a:r>
              <a:rPr lang="it-IT" altLang="zh-CN" dirty="0"/>
              <a:t> </a:t>
            </a:r>
            <a:r>
              <a:rPr lang="it-IT" altLang="zh-CN" dirty="0" err="1"/>
              <a:t>wǔ</a:t>
            </a:r>
            <a:r>
              <a:rPr lang="it-IT" altLang="zh-CN" dirty="0"/>
              <a:t> </a:t>
            </a:r>
            <a:r>
              <a:rPr lang="it-IT" altLang="zh-CN" dirty="0" err="1"/>
              <a:t>zěn</a:t>
            </a:r>
            <a:r>
              <a:rPr lang="it-IT" altLang="zh-CN" dirty="0"/>
              <a:t> me </a:t>
            </a:r>
            <a:r>
              <a:rPr lang="it-IT" altLang="zh-CN" dirty="0" err="1"/>
              <a:t>yàng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07753" y="4865096"/>
            <a:ext cx="1775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/>
              <a:t>nà</a:t>
            </a:r>
            <a:r>
              <a:rPr lang="pt-BR" altLang="zh-CN" dirty="0"/>
              <a:t> </a:t>
            </a:r>
            <a:r>
              <a:rPr lang="pt-BR" altLang="zh-CN" dirty="0" err="1"/>
              <a:t>míng</a:t>
            </a:r>
            <a:r>
              <a:rPr lang="pt-BR" altLang="zh-CN" dirty="0"/>
              <a:t> </a:t>
            </a:r>
            <a:r>
              <a:rPr lang="pt-BR" altLang="zh-CN" dirty="0" err="1"/>
              <a:t>tiān</a:t>
            </a:r>
            <a:r>
              <a:rPr lang="pt-BR" altLang="zh-CN" dirty="0"/>
              <a:t> ne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72758" y="4768334"/>
            <a:ext cx="3457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nà</a:t>
            </a:r>
            <a:r>
              <a:rPr lang="it-IT" altLang="zh-CN" dirty="0"/>
              <a:t> </a:t>
            </a:r>
            <a:r>
              <a:rPr lang="it-IT" altLang="zh-CN" dirty="0" err="1"/>
              <a:t>nǐ</a:t>
            </a:r>
            <a:r>
              <a:rPr lang="it-IT" altLang="zh-CN" dirty="0"/>
              <a:t> </a:t>
            </a:r>
            <a:r>
              <a:rPr lang="it-IT" altLang="zh-CN" dirty="0" err="1"/>
              <a:t>shì</a:t>
            </a:r>
            <a:r>
              <a:rPr lang="it-IT" altLang="zh-CN" dirty="0"/>
              <a:t> </a:t>
            </a:r>
            <a:r>
              <a:rPr lang="it-IT" altLang="zh-CN" dirty="0" err="1"/>
              <a:t>zuò</a:t>
            </a:r>
            <a:r>
              <a:rPr lang="it-IT" altLang="zh-CN" dirty="0"/>
              <a:t> </a:t>
            </a:r>
            <a:r>
              <a:rPr lang="it-IT" altLang="zh-CN" dirty="0" err="1"/>
              <a:t>shén</a:t>
            </a:r>
            <a:r>
              <a:rPr lang="it-IT" altLang="zh-CN" dirty="0"/>
              <a:t> me </a:t>
            </a:r>
            <a:r>
              <a:rPr lang="it-IT" altLang="zh-CN" dirty="0" err="1"/>
              <a:t>gōng</a:t>
            </a:r>
            <a:r>
              <a:rPr lang="it-IT" altLang="zh-CN" dirty="0"/>
              <a:t> </a:t>
            </a:r>
            <a:r>
              <a:rPr lang="it-IT" altLang="zh-CN" dirty="0" err="1"/>
              <a:t>zuò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431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3" grpId="0"/>
      <p:bldP spid="4" grpId="0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去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(</a:t>
            </a:r>
            <a:r>
              <a:rPr kumimoji="1" lang="en-US" altLang="zh-CN" sz="2400" b="1" dirty="0" err="1" smtClean="0">
                <a:solidFill>
                  <a:srgbClr val="FF6600"/>
                </a:solidFill>
                <a:sym typeface="Wingdings"/>
              </a:rPr>
              <a:t>qù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, to go)</a:t>
            </a:r>
            <a:r>
              <a:rPr kumimoji="1" lang="zh-CN" altLang="en-US" sz="2400" b="1" dirty="0" smtClean="0">
                <a:solidFill>
                  <a:srgbClr val="FF6600"/>
                </a:solidFill>
                <a:sym typeface="Wingdings"/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Action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If the performance of an action involves a change of 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location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 this is the construction we use.</a:t>
            </a: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2175" y="2145244"/>
            <a:ext cx="80273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Example</a:t>
            </a:r>
            <a:r>
              <a:rPr kumimoji="1" lang="zh-CN" altLang="en-US" sz="2400" dirty="0" smtClean="0"/>
              <a:t>：</a:t>
            </a:r>
            <a:endParaRPr kumimoji="1" lang="en-US" altLang="zh-CN" sz="2400" dirty="0" smtClean="0"/>
          </a:p>
          <a:p>
            <a:r>
              <a:rPr kumimoji="1" lang="en-US" altLang="zh-CN" sz="2400" dirty="0" err="1"/>
              <a:t>Míngtiān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wǎnshang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wǒmen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kàn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diànyǐng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/>
            </a:pPr>
            <a:r>
              <a:rPr kumimoji="1" lang="zh-CN" altLang="en-US" sz="2400" dirty="0" smtClean="0"/>
              <a:t>明天晚上我们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看电影。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We are going to see a movie tomorrow night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Zhōumò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tiàowǔ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en-US" altLang="zh-CN" sz="2400" dirty="0" smtClean="0"/>
              <a:t>A: </a:t>
            </a:r>
            <a:r>
              <a:rPr kumimoji="1" lang="zh-CN" altLang="en-US" sz="2400" dirty="0" smtClean="0"/>
              <a:t>周末我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跳舞</a:t>
            </a:r>
            <a:r>
              <a:rPr kumimoji="1" lang="zh-CN" altLang="zh-CN" sz="2400" dirty="0" smtClean="0"/>
              <a:t>，</a:t>
            </a:r>
            <a:r>
              <a:rPr kumimoji="1" lang="zh-CN" altLang="en-US" sz="2400" dirty="0" smtClean="0"/>
              <a:t>你去不去？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I’ll go dancing this weekend. Are you going?</a:t>
            </a:r>
            <a:r>
              <a:rPr kumimoji="1" lang="zh-CN" altLang="en-US" sz="2400" dirty="0" smtClean="0"/>
              <a:t>）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</a:p>
          <a:p>
            <a:r>
              <a:rPr kumimoji="1" lang="en-US" altLang="zh-CN" sz="2400" dirty="0" smtClean="0"/>
              <a:t>     B: </a:t>
            </a:r>
            <a:r>
              <a:rPr kumimoji="1" lang="en-US" altLang="zh-CN" sz="2400" u="sng" dirty="0" smtClean="0"/>
              <a:t>                          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769741" y="5106011"/>
            <a:ext cx="36235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 err="1" smtClean="0"/>
              <a:t>Zhōumò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wǒ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tiàowǔ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en-US" sz="2400" dirty="0" smtClean="0"/>
              <a:t>周</a:t>
            </a:r>
            <a:r>
              <a:rPr kumimoji="1" lang="zh-CN" altLang="en-US" sz="2400" dirty="0"/>
              <a:t>末我不</a:t>
            </a:r>
            <a:r>
              <a:rPr kumimoji="1" lang="zh-CN" altLang="en-US" sz="2400" dirty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/>
              <a:t>跳舞</a:t>
            </a:r>
            <a:endParaRPr kumimoji="1"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74035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去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(</a:t>
            </a:r>
            <a:r>
              <a:rPr kumimoji="1" lang="en-US" altLang="zh-CN" sz="2400" b="1" dirty="0" err="1" smtClean="0">
                <a:solidFill>
                  <a:srgbClr val="FF6600"/>
                </a:solidFill>
                <a:sym typeface="Wingdings"/>
              </a:rPr>
              <a:t>qù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, to go)</a:t>
            </a:r>
            <a:r>
              <a:rPr kumimoji="1" lang="zh-CN" altLang="en-US" sz="2400" b="1" dirty="0" smtClean="0">
                <a:solidFill>
                  <a:srgbClr val="FF6600"/>
                </a:solidFill>
                <a:sym typeface="Wingdings"/>
              </a:rPr>
              <a:t>＋</a:t>
            </a:r>
            <a:r>
              <a:rPr kumimoji="1" lang="en-US" altLang="zh-CN" sz="2400" b="1" dirty="0" smtClean="0">
                <a:solidFill>
                  <a:srgbClr val="FF6600"/>
                </a:solidFill>
                <a:sym typeface="Wingdings"/>
              </a:rPr>
              <a:t>Action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400" dirty="0" smtClean="0"/>
              <a:t>If the performance of an action involves a change of location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then this is the construction we use.</a:t>
            </a:r>
          </a:p>
          <a:p>
            <a:endParaRPr kumimoji="1" lang="zh-CN" altLang="en-US" sz="2400" b="1" dirty="0">
              <a:solidFill>
                <a:srgbClr val="FF6600"/>
              </a:solidFill>
            </a:endParaRPr>
          </a:p>
        </p:txBody>
      </p:sp>
      <p:sp>
        <p:nvSpPr>
          <p:cNvPr id="6" name="可选流程 5"/>
          <p:cNvSpPr/>
          <p:nvPr/>
        </p:nvSpPr>
        <p:spPr>
          <a:xfrm>
            <a:off x="974127" y="1849348"/>
            <a:ext cx="4476052" cy="200962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60442" y="2354838"/>
            <a:ext cx="4264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Wǒmen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wǎnshang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zh-CN" altLang="en-US" sz="2400" dirty="0" smtClean="0"/>
              <a:t>我们明天晚上</a:t>
            </a:r>
            <a:r>
              <a:rPr kumimoji="1" lang="en-US" altLang="zh-CN" sz="2400" u="sng" dirty="0" smtClean="0"/>
              <a:t>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7" y="1663337"/>
            <a:ext cx="2320789" cy="1628504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12" y="1454820"/>
            <a:ext cx="2011281" cy="2011281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28" y="3711025"/>
            <a:ext cx="2204478" cy="2204478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9" y="3760340"/>
            <a:ext cx="2068389" cy="2199643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56" y="4196233"/>
            <a:ext cx="2624281" cy="1746340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7" y="4228843"/>
            <a:ext cx="2605546" cy="17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52174" y="641107"/>
            <a:ext cx="107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Question with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sz="2400" b="1" dirty="0" err="1">
                <a:solidFill>
                  <a:srgbClr val="FF6600"/>
                </a:solidFill>
              </a:rPr>
              <a:t>hǎo</a:t>
            </a:r>
            <a:r>
              <a:rPr kumimoji="1" lang="it-IT" altLang="zh-CN" sz="2400" b="1" dirty="0">
                <a:solidFill>
                  <a:srgbClr val="FF6600"/>
                </a:solidFill>
              </a:rPr>
              <a:t> ma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000" dirty="0" smtClean="0"/>
              <a:t>To solicit someone’s </a:t>
            </a:r>
            <a:r>
              <a:rPr kumimoji="1" lang="en-US" altLang="zh-CN" sz="2000" dirty="0" err="1" smtClean="0"/>
              <a:t>opinion,we</a:t>
            </a:r>
            <a:r>
              <a:rPr kumimoji="1" lang="en-US" altLang="zh-CN" sz="2000" dirty="0" smtClean="0"/>
              <a:t> can ask </a:t>
            </a:r>
            <a:r>
              <a:rPr kumimoji="1" lang="zh-CN" altLang="en-US" sz="2000" dirty="0" smtClean="0"/>
              <a:t>好吗（</a:t>
            </a:r>
            <a:r>
              <a:rPr kumimoji="1" lang="it-IT" altLang="zh-CN" sz="2000" dirty="0" err="1"/>
              <a:t>hǎo</a:t>
            </a:r>
            <a:r>
              <a:rPr kumimoji="1" lang="it-IT" altLang="zh-CN" sz="2000" dirty="0"/>
              <a:t> </a:t>
            </a:r>
            <a:r>
              <a:rPr kumimoji="1" lang="it-IT" altLang="zh-CN" sz="2000" dirty="0" smtClean="0"/>
              <a:t>ma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 after stating an idea or suggestion.</a:t>
            </a:r>
            <a:endParaRPr kumimoji="1"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39845" y="1689071"/>
            <a:ext cx="11048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Example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：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r>
              <a:rPr kumimoji="1" lang="en-US" altLang="zh-CN" sz="2400" dirty="0" err="1" smtClean="0">
                <a:solidFill>
                  <a:srgbClr val="000000"/>
                </a:solidFill>
              </a:rPr>
              <a:t>Wǒmen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Míngtiān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wǎnshang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qù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>
                <a:solidFill>
                  <a:srgbClr val="000000"/>
                </a:solidFill>
              </a:rPr>
              <a:t>kàn</a:t>
            </a:r>
            <a:r>
              <a:rPr kumimoji="1" lang="en-US" altLang="zh-CN" sz="2400" dirty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000000"/>
                </a:solidFill>
              </a:rPr>
              <a:t>diànyǐng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，</a:t>
            </a:r>
            <a:r>
              <a:rPr kumimoji="1" lang="it-IT" altLang="zh-CN" sz="2400" dirty="0" err="1">
                <a:solidFill>
                  <a:srgbClr val="000000"/>
                </a:solidFill>
              </a:rPr>
              <a:t>hǎo</a:t>
            </a:r>
            <a:r>
              <a:rPr kumimoji="1" lang="it-IT" altLang="zh-CN" sz="2400" dirty="0">
                <a:solidFill>
                  <a:srgbClr val="000000"/>
                </a:solidFill>
              </a:rPr>
              <a:t> </a:t>
            </a:r>
            <a:r>
              <a:rPr kumimoji="1" lang="it-IT" altLang="zh-CN" sz="2400" dirty="0" smtClean="0">
                <a:solidFill>
                  <a:srgbClr val="000000"/>
                </a:solidFill>
              </a:rPr>
              <a:t>ma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？</a:t>
            </a:r>
            <a:r>
              <a:rPr kumimoji="1" lang="it-IT" altLang="zh-CN" sz="2400" dirty="0" smtClean="0">
                <a:solidFill>
                  <a:srgbClr val="000000"/>
                </a:solidFill>
              </a:rPr>
              <a:t> 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AutoNum type="circleNumWdBlackPlain"/>
            </a:pPr>
            <a:r>
              <a:rPr kumimoji="1" lang="zh-CN" altLang="en-US" sz="2400" dirty="0" smtClean="0"/>
              <a:t>我们明天晚上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看电影</a:t>
            </a:r>
            <a:r>
              <a:rPr kumimoji="1" lang="en-US" altLang="zh-CN" sz="2400" dirty="0" smtClean="0"/>
              <a:t>,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好吗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（</a:t>
            </a:r>
            <a:r>
              <a:rPr kumimoji="1" lang="en-US" altLang="zh-CN" sz="2400" dirty="0" smtClean="0"/>
              <a:t>We are going to see a movie </a:t>
            </a:r>
            <a:r>
              <a:rPr kumimoji="1" lang="en-US" altLang="zh-CN" sz="2400" dirty="0" err="1" smtClean="0"/>
              <a:t>tommorrow</a:t>
            </a:r>
            <a:r>
              <a:rPr kumimoji="1" lang="en-US" altLang="zh-CN" sz="2400" dirty="0" smtClean="0"/>
              <a:t> night, all right?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Wǒmen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jīntiān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wǎnshang</a:t>
            </a: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qù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chī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Zhōngguó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cài</a:t>
            </a:r>
            <a:r>
              <a:rPr kumimoji="1" lang="en-US" altLang="zh-CN" sz="2400" dirty="0"/>
              <a:t>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hǎo</a:t>
            </a:r>
            <a:r>
              <a:rPr kumimoji="1" lang="en-US" altLang="zh-CN" sz="2400" dirty="0"/>
              <a:t> ma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pPr marL="457200" indent="-457200">
              <a:buFont typeface="Wingdings" charset="2"/>
              <a:buAutoNum type="circleNumWdBlackPlain" startAt="2"/>
            </a:pPr>
            <a:r>
              <a:rPr kumimoji="1" lang="zh-CN" altLang="en-US" sz="2400" dirty="0" smtClean="0"/>
              <a:t>我们今天晚上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去</a:t>
            </a:r>
            <a:r>
              <a:rPr kumimoji="1" lang="zh-CN" altLang="en-US" sz="2400" dirty="0" smtClean="0"/>
              <a:t>吃中国菜，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好吗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（</a:t>
            </a:r>
            <a:r>
              <a:rPr kumimoji="1" lang="en-US" altLang="zh-CN" sz="2400" dirty="0" smtClean="0"/>
              <a:t>We </a:t>
            </a:r>
            <a:r>
              <a:rPr kumimoji="1" lang="en-US" altLang="zh-CN" sz="2400" dirty="0"/>
              <a:t>are going to eat Chinese food tonight, </a:t>
            </a:r>
            <a:r>
              <a:rPr kumimoji="1" lang="en-US" altLang="zh-CN" sz="2400" dirty="0" smtClean="0"/>
              <a:t>all right?</a:t>
            </a:r>
            <a:r>
              <a:rPr kumimoji="1" lang="zh-CN" altLang="en-US" sz="2400" dirty="0" smtClean="0"/>
              <a:t>）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    </a:t>
            </a:r>
          </a:p>
          <a:p>
            <a:r>
              <a:rPr kumimoji="1" lang="en-US" altLang="zh-CN" sz="2400" dirty="0" smtClean="0"/>
              <a:t>    </a:t>
            </a:r>
            <a:endParaRPr kumimoji="1"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882952" y="5055810"/>
            <a:ext cx="851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6600"/>
                </a:solidFill>
              </a:rPr>
              <a:t>You will also hear people say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好不好（</a:t>
            </a:r>
            <a:r>
              <a:rPr kumimoji="1" lang="it-IT" altLang="zh-CN" dirty="0" err="1" smtClean="0">
                <a:solidFill>
                  <a:srgbClr val="FF6600"/>
                </a:solidFill>
              </a:rPr>
              <a:t>hǎo</a:t>
            </a:r>
            <a:r>
              <a:rPr kumimoji="1" lang="it-IT" altLang="zh-CN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FF6600"/>
                </a:solidFill>
              </a:rPr>
              <a:t>bù</a:t>
            </a:r>
            <a:r>
              <a:rPr kumimoji="1" lang="en-US" altLang="zh-CN" dirty="0" smtClean="0">
                <a:solidFill>
                  <a:srgbClr val="FF6600"/>
                </a:solidFill>
              </a:rPr>
              <a:t> h</a:t>
            </a:r>
            <a:r>
              <a:rPr kumimoji="1" lang="it-IT" altLang="zh-CN" dirty="0" err="1">
                <a:solidFill>
                  <a:srgbClr val="FF6600"/>
                </a:solidFill>
              </a:rPr>
              <a:t>ǎ</a:t>
            </a:r>
            <a:r>
              <a:rPr kumimoji="1" lang="en-US" altLang="zh-CN" dirty="0" smtClean="0">
                <a:solidFill>
                  <a:srgbClr val="FF6600"/>
                </a:solidFill>
              </a:rPr>
              <a:t>o</a:t>
            </a:r>
            <a:r>
              <a:rPr kumimoji="1" lang="zh-CN" altLang="en-US" dirty="0" smtClean="0">
                <a:solidFill>
                  <a:srgbClr val="FF6600"/>
                </a:solidFill>
              </a:rPr>
              <a:t>），</a:t>
            </a:r>
            <a:r>
              <a:rPr kumimoji="1" lang="en-US" altLang="zh-CN" dirty="0" smtClean="0">
                <a:solidFill>
                  <a:srgbClr val="FF6600"/>
                </a:solidFill>
              </a:rPr>
              <a:t>instead of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dirty="0" err="1">
                <a:solidFill>
                  <a:srgbClr val="FF6600"/>
                </a:solidFill>
              </a:rPr>
              <a:t>hǎo</a:t>
            </a:r>
            <a:r>
              <a:rPr kumimoji="1" lang="it-IT" altLang="zh-CN" dirty="0">
                <a:solidFill>
                  <a:srgbClr val="FF6600"/>
                </a:solidFill>
              </a:rPr>
              <a:t> ma</a:t>
            </a:r>
            <a:r>
              <a:rPr kumimoji="1" lang="zh-CN" altLang="en-US" dirty="0" smtClean="0">
                <a:solidFill>
                  <a:srgbClr val="FF6600"/>
                </a:solidFill>
              </a:rPr>
              <a:t>）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0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可选流程 5"/>
          <p:cNvSpPr/>
          <p:nvPr/>
        </p:nvSpPr>
        <p:spPr>
          <a:xfrm>
            <a:off x="974127" y="1849348"/>
            <a:ext cx="4476052" cy="2009626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963680" y="2366933"/>
            <a:ext cx="4742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Wǒmen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míngtiān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wǎnshang</a:t>
            </a:r>
            <a:r>
              <a:rPr kumimoji="1" lang="en-US" altLang="zh-CN" sz="2000" dirty="0"/>
              <a:t> </a:t>
            </a:r>
            <a:endParaRPr kumimoji="1" lang="en-US" altLang="zh-CN" sz="2000" dirty="0" smtClean="0"/>
          </a:p>
          <a:p>
            <a:r>
              <a:rPr kumimoji="1" lang="zh-CN" altLang="en-US" sz="2400" dirty="0" smtClean="0"/>
              <a:t>我们明天晚上</a:t>
            </a:r>
            <a:r>
              <a:rPr kumimoji="1" lang="en-US" altLang="zh-CN" sz="2400" u="sng" dirty="0" smtClean="0"/>
              <a:t>                 </a:t>
            </a:r>
            <a:r>
              <a:rPr kumimoji="1" lang="en-US" altLang="zh-CN" sz="2400" dirty="0" smtClean="0"/>
              <a:t>, </a:t>
            </a:r>
            <a:r>
              <a:rPr kumimoji="1" lang="en-US" altLang="zh-CN" sz="2400" u="sng" dirty="0" smtClean="0"/>
              <a:t>        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7" y="1663337"/>
            <a:ext cx="2320789" cy="1628504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12" y="1454820"/>
            <a:ext cx="2011281" cy="2011281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28" y="3711025"/>
            <a:ext cx="2204478" cy="2204478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99" y="3760340"/>
            <a:ext cx="2068389" cy="2199643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56" y="4196233"/>
            <a:ext cx="2624281" cy="1746340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7" y="4228843"/>
            <a:ext cx="2605546" cy="173838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2174" y="641107"/>
            <a:ext cx="1077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Question with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好吗（</a:t>
            </a:r>
            <a:r>
              <a:rPr kumimoji="1" lang="it-IT" altLang="zh-CN" sz="2400" b="1" dirty="0" err="1">
                <a:solidFill>
                  <a:srgbClr val="FF6600"/>
                </a:solidFill>
              </a:rPr>
              <a:t>hǎo</a:t>
            </a:r>
            <a:r>
              <a:rPr kumimoji="1" lang="it-IT" altLang="zh-CN" sz="2400" b="1" dirty="0">
                <a:solidFill>
                  <a:srgbClr val="FF6600"/>
                </a:solidFill>
              </a:rPr>
              <a:t> ma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）</a:t>
            </a:r>
            <a:endParaRPr kumimoji="1" lang="en-US" altLang="zh-CN" sz="2400" b="1" dirty="0" smtClean="0">
              <a:solidFill>
                <a:srgbClr val="FF6600"/>
              </a:solidFill>
            </a:endParaRPr>
          </a:p>
          <a:p>
            <a:r>
              <a:rPr kumimoji="1" lang="en-US" altLang="zh-CN" sz="2000" dirty="0" smtClean="0"/>
              <a:t>To solicit someone’s </a:t>
            </a:r>
            <a:r>
              <a:rPr kumimoji="1" lang="en-US" altLang="zh-CN" sz="2000" dirty="0" err="1" smtClean="0"/>
              <a:t>opinion,we</a:t>
            </a:r>
            <a:r>
              <a:rPr kumimoji="1" lang="en-US" altLang="zh-CN" sz="2000" dirty="0" smtClean="0"/>
              <a:t> can ask </a:t>
            </a:r>
            <a:r>
              <a:rPr kumimoji="1" lang="zh-CN" altLang="en-US" sz="2000" dirty="0" smtClean="0"/>
              <a:t>好吗（</a:t>
            </a:r>
            <a:r>
              <a:rPr kumimoji="1" lang="it-IT" altLang="zh-CN" sz="2000" dirty="0" err="1"/>
              <a:t>hǎo</a:t>
            </a:r>
            <a:r>
              <a:rPr kumimoji="1" lang="it-IT" altLang="zh-CN" sz="2000" dirty="0"/>
              <a:t> </a:t>
            </a:r>
            <a:r>
              <a:rPr kumimoji="1" lang="it-IT" altLang="zh-CN" sz="2000" dirty="0" smtClean="0"/>
              <a:t>ma</a:t>
            </a:r>
            <a:r>
              <a:rPr kumimoji="1" lang="zh-CN" altLang="en-US" sz="2000" dirty="0" smtClean="0"/>
              <a:t>）</a:t>
            </a:r>
            <a:r>
              <a:rPr kumimoji="1" lang="en-US" altLang="zh-CN" sz="2000" dirty="0" smtClean="0"/>
              <a:t> after stating an idea or suggestion.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155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9559" y="746085"/>
            <a:ext cx="809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rgbClr val="FF6600"/>
                </a:solidFill>
              </a:rPr>
              <a:t>GRAMMAR</a:t>
            </a:r>
            <a:r>
              <a:rPr kumimoji="1" lang="zh-CN" altLang="en-US" sz="2000" b="1" dirty="0" smtClean="0">
                <a:solidFill>
                  <a:srgbClr val="FF6600"/>
                </a:solidFill>
              </a:rPr>
              <a:t>：因为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</a:t>
            </a:r>
            <a:r>
              <a:rPr kumimoji="1" lang="zh-CN" altLang="en-US" sz="2000" b="1" dirty="0" smtClean="0">
                <a:solidFill>
                  <a:srgbClr val="FF6600"/>
                </a:solidFill>
              </a:rPr>
              <a:t>所以</a:t>
            </a:r>
            <a:r>
              <a:rPr kumimoji="1" lang="en-US" altLang="zh-CN" sz="2000" b="1" dirty="0">
                <a:solidFill>
                  <a:srgbClr val="FF6600"/>
                </a:solidFill>
              </a:rPr>
              <a:t>…(</a:t>
            </a:r>
            <a:r>
              <a:rPr kumimoji="1" lang="en-US" altLang="zh-CN" sz="2000" b="1" dirty="0" err="1" smtClean="0">
                <a:solidFill>
                  <a:srgbClr val="FF6600"/>
                </a:solidFill>
              </a:rPr>
              <a:t>yīnwèi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 </a:t>
            </a:r>
            <a:r>
              <a:rPr kumimoji="1" lang="en-US" altLang="zh-CN" sz="2000" b="1" dirty="0" err="1" smtClean="0">
                <a:solidFill>
                  <a:srgbClr val="FF6600"/>
                </a:solidFill>
              </a:rPr>
              <a:t>suǒyǐ</a:t>
            </a:r>
            <a:r>
              <a:rPr kumimoji="1" lang="en-US" altLang="zh-CN" sz="2000" b="1" dirty="0" smtClean="0">
                <a:solidFill>
                  <a:srgbClr val="FF6600"/>
                </a:solidFill>
              </a:rPr>
              <a:t>…,because…therefore </a:t>
            </a:r>
            <a:r>
              <a:rPr kumimoji="1" lang="en-US" altLang="zh-CN" sz="2000" b="1" dirty="0">
                <a:solidFill>
                  <a:srgbClr val="FF6600"/>
                </a:solidFill>
              </a:rPr>
              <a:t>)</a:t>
            </a:r>
            <a:endParaRPr kumimoji="1" lang="zh-CN" altLang="en-US" sz="2000" b="1" dirty="0">
              <a:solidFill>
                <a:srgbClr val="FF66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7810" y="1884946"/>
            <a:ext cx="52557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/>
              <a:t>nǐ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qù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kàn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diànyǐng</a:t>
            </a:r>
            <a:r>
              <a:rPr kumimoji="1" lang="en-US" altLang="zh-CN" sz="2000" dirty="0" smtClean="0"/>
              <a:t> 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不去看电影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［很忙］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828842" y="1229895"/>
            <a:ext cx="755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Let’s practice how to explain why you would or would not do something 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16000" y="25373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>
                <a:solidFill>
                  <a:srgbClr val="000000"/>
                </a:solidFill>
              </a:rPr>
              <a:t>yīn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wèi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wǒ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hěnmáng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zh-CN" altLang="en-US" dirty="0">
                <a:solidFill>
                  <a:srgbClr val="000000"/>
                </a:solidFill>
              </a:rPr>
              <a:t>，</a:t>
            </a:r>
            <a:r>
              <a:rPr kumimoji="1" lang="en-US" altLang="zh-CN" dirty="0" err="1">
                <a:solidFill>
                  <a:srgbClr val="000000"/>
                </a:solidFill>
              </a:rPr>
              <a:t>suǒyǐ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bú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qù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kàn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diànyǐng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因为我很忙</a:t>
            </a:r>
            <a:r>
              <a:rPr kumimoji="1" lang="zh-CN" altLang="en-US" dirty="0">
                <a:solidFill>
                  <a:srgbClr val="000000"/>
                </a:solidFill>
              </a:rPr>
              <a:t>，所以不去看电影。</a:t>
            </a:r>
          </a:p>
        </p:txBody>
      </p:sp>
      <p:sp>
        <p:nvSpPr>
          <p:cNvPr id="8" name="可选流程 7"/>
          <p:cNvSpPr/>
          <p:nvPr/>
        </p:nvSpPr>
        <p:spPr>
          <a:xfrm>
            <a:off x="701523" y="1596571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72496" y="4395918"/>
            <a:ext cx="5307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</a:t>
            </a:r>
            <a:r>
              <a:rPr kumimoji="1" lang="en-US" altLang="zh-CN" sz="2000" dirty="0" err="1" smtClean="0"/>
              <a:t>ǐ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qù</a:t>
            </a:r>
            <a:r>
              <a:rPr kumimoji="1" lang="en-US" altLang="zh-CN" sz="2000" dirty="0"/>
              <a:t> </a:t>
            </a:r>
            <a:r>
              <a:rPr lang="it-IT" altLang="zh-CN" sz="2000" dirty="0" err="1" smtClean="0"/>
              <a:t>tiàowǔ</a:t>
            </a:r>
            <a:r>
              <a:rPr lang="it-IT" altLang="zh-CN" sz="2000" dirty="0" smtClean="0"/>
              <a:t> </a:t>
            </a:r>
            <a:r>
              <a:rPr lang="zh-CN" altLang="en-US" sz="2000" dirty="0" smtClean="0"/>
              <a:t>？</a:t>
            </a:r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不去跳舞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［有事儿］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：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u="sng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。</a:t>
            </a:r>
            <a:endParaRPr kumimoji="1" lang="en-US" altLang="zh-CN" sz="2000" dirty="0" smtClean="0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0019" y="5072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/>
              <a:t>yīn</a:t>
            </a:r>
            <a:r>
              <a:rPr kumimoji="1" lang="en-US" altLang="zh-CN" dirty="0"/>
              <a:t> </a:t>
            </a:r>
            <a:r>
              <a:rPr kumimoji="1" lang="en-US" altLang="zh-CN" dirty="0" err="1" smtClean="0"/>
              <a:t>wèi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wǒ</a:t>
            </a:r>
            <a:r>
              <a:rPr kumimoji="1" lang="en-US" altLang="zh-CN" dirty="0"/>
              <a:t> </a:t>
            </a:r>
            <a:r>
              <a:rPr lang="it-IT" altLang="zh-CN" dirty="0" err="1"/>
              <a:t>yǒu</a:t>
            </a:r>
            <a:r>
              <a:rPr lang="it-IT" altLang="zh-CN" dirty="0"/>
              <a:t> </a:t>
            </a:r>
            <a:r>
              <a:rPr lang="it-IT" altLang="zh-CN" dirty="0" err="1" smtClean="0"/>
              <a:t>shìr</a:t>
            </a:r>
            <a:r>
              <a:rPr lang="it-IT" altLang="zh-CN" dirty="0" smtClean="0"/>
              <a:t> </a:t>
            </a:r>
            <a:r>
              <a:rPr kumimoji="1" lang="zh-CN" altLang="en-US" dirty="0" smtClean="0"/>
              <a:t>，</a:t>
            </a:r>
            <a:r>
              <a:rPr kumimoji="1" lang="en-US" altLang="zh-CN" dirty="0" err="1"/>
              <a:t>suǒyǐ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bú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qù</a:t>
            </a:r>
            <a:r>
              <a:rPr kumimoji="1" lang="en-US" altLang="zh-CN" dirty="0"/>
              <a:t> </a:t>
            </a:r>
            <a:r>
              <a:rPr lang="it-IT" altLang="zh-CN" dirty="0" err="1"/>
              <a:t>tiào</a:t>
            </a:r>
            <a:r>
              <a:rPr lang="it-IT" altLang="zh-CN" dirty="0"/>
              <a:t> </a:t>
            </a:r>
            <a:r>
              <a:rPr lang="it-IT" altLang="zh-CN" dirty="0" err="1"/>
              <a:t>wǔ</a:t>
            </a:r>
            <a:r>
              <a:rPr lang="it-IT" altLang="zh-CN" dirty="0"/>
              <a:t> </a:t>
            </a:r>
            <a:r>
              <a:rPr lang="zh-CN" altLang="en-US" dirty="0" smtClean="0"/>
              <a:t>。</a:t>
            </a:r>
            <a:endParaRPr kumimoji="1" lang="en-US" altLang="zh-CN" dirty="0"/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因为我有事儿，</a:t>
            </a:r>
            <a:r>
              <a:rPr kumimoji="1" lang="zh-CN" altLang="en-US" dirty="0">
                <a:solidFill>
                  <a:srgbClr val="000000"/>
                </a:solidFill>
              </a:rPr>
              <a:t>所以</a:t>
            </a:r>
            <a:r>
              <a:rPr kumimoji="1" lang="zh-CN" altLang="en-US" dirty="0" smtClean="0">
                <a:solidFill>
                  <a:srgbClr val="000000"/>
                </a:solidFill>
              </a:rPr>
              <a:t>不去跳舞。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72591" y="1892203"/>
            <a:ext cx="53070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N</a:t>
            </a:r>
            <a:r>
              <a:rPr kumimoji="1" lang="en-US" altLang="zh-CN" sz="2000" dirty="0" err="1" smtClean="0"/>
              <a:t>ǐ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w</a:t>
            </a:r>
            <a:r>
              <a:rPr kumimoji="1" lang="en-US" altLang="zh-CN" sz="2000" dirty="0" err="1" smtClean="0">
                <a:solidFill>
                  <a:srgbClr val="000000"/>
                </a:solidFill>
              </a:rPr>
              <a:t>è</a:t>
            </a:r>
            <a:r>
              <a:rPr kumimoji="1" lang="en-US" altLang="zh-CN" sz="2000" dirty="0" err="1" smtClean="0"/>
              <a:t>ishénme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qù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dǎ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qiú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不去打球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         </a:t>
            </a:r>
            <a:r>
              <a:rPr kumimoji="1" lang="zh-CN" altLang="en-US" sz="2400" dirty="0" smtClean="0"/>
              <a:t>［不喜欢］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14" name="矩形 13"/>
          <p:cNvSpPr/>
          <p:nvPr/>
        </p:nvSpPr>
        <p:spPr>
          <a:xfrm>
            <a:off x="6647543" y="25688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dirty="0" err="1">
                <a:solidFill>
                  <a:srgbClr val="000000"/>
                </a:solidFill>
              </a:rPr>
              <a:t>yīn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w</a:t>
            </a:r>
            <a:r>
              <a:rPr kumimoji="1" lang="en-US" altLang="zh-CN" dirty="0" err="1">
                <a:solidFill>
                  <a:srgbClr val="000000"/>
                </a:solidFill>
              </a:rPr>
              <a:t>è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i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>
                <a:solidFill>
                  <a:srgbClr val="000000"/>
                </a:solidFill>
              </a:rPr>
              <a:t>wǒ</a:t>
            </a:r>
            <a:r>
              <a:rPr kumimoji="1" lang="en-US" altLang="zh-CN" dirty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bù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xǐhuān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zh-CN" altLang="en-US" dirty="0">
                <a:solidFill>
                  <a:srgbClr val="000000"/>
                </a:solidFill>
              </a:rPr>
              <a:t>，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suǒyǐ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bú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qù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dǎ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</a:rPr>
              <a:t>qiú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  <a:r>
              <a:rPr kumimoji="1" lang="zh-CN" altLang="en-US" dirty="0" smtClean="0">
                <a:solidFill>
                  <a:srgbClr val="000000"/>
                </a:solidFill>
              </a:rPr>
              <a:t>。</a:t>
            </a:r>
            <a:r>
              <a:rPr kumimoji="1" lang="en-US" altLang="zh-CN" dirty="0" smtClean="0">
                <a:solidFill>
                  <a:srgbClr val="000000"/>
                </a:solidFill>
              </a:rPr>
              <a:t> </a:t>
            </a: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因为我不喜欢，所以不去打球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70990" y="4354794"/>
            <a:ext cx="46240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000" dirty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：你为什么</a:t>
            </a:r>
            <a:r>
              <a:rPr kumimoji="1" lang="zh-CN" altLang="en-US" sz="2000" dirty="0" smtClean="0">
                <a:solidFill>
                  <a:srgbClr val="FF0000"/>
                </a:solidFill>
              </a:rPr>
              <a:t>不去唱歌</a:t>
            </a:r>
            <a:r>
              <a:rPr kumimoji="1" lang="zh-CN" altLang="en-US" sz="2000" dirty="0" smtClean="0"/>
              <a:t>？</a:t>
            </a:r>
            <a:r>
              <a:rPr kumimoji="1" lang="en-US" altLang="zh-CN" sz="2000" dirty="0" smtClean="0"/>
              <a:t>  </a:t>
            </a:r>
            <a:r>
              <a:rPr kumimoji="1" lang="zh-CN" altLang="en-US" sz="2400" dirty="0" smtClean="0"/>
              <a:t>［不喜欢］</a:t>
            </a:r>
            <a:endParaRPr kumimoji="1" lang="en-US" altLang="zh-CN" sz="24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en-US" altLang="zh-CN" sz="2000" u="sng" dirty="0" smtClean="0"/>
              <a:t>                                           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</p:txBody>
      </p:sp>
      <p:sp>
        <p:nvSpPr>
          <p:cNvPr id="17" name="矩形 16"/>
          <p:cNvSpPr/>
          <p:nvPr/>
        </p:nvSpPr>
        <p:spPr>
          <a:xfrm>
            <a:off x="6688666" y="5055586"/>
            <a:ext cx="6642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dirty="0" err="1">
                <a:solidFill>
                  <a:srgbClr val="000000"/>
                </a:solidFill>
              </a:rPr>
              <a:t>yīn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wèi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wǒ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bù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xǐ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huān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suǒ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yǐ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bù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qù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chàng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it-IT" altLang="zh-CN" dirty="0" err="1">
                <a:solidFill>
                  <a:srgbClr val="000000"/>
                </a:solidFill>
              </a:rPr>
              <a:t>gē</a:t>
            </a:r>
            <a:r>
              <a:rPr lang="it-IT" altLang="zh-CN" dirty="0">
                <a:solidFill>
                  <a:srgbClr val="000000"/>
                </a:solidFill>
              </a:rPr>
              <a:t> </a:t>
            </a:r>
            <a:r>
              <a:rPr lang="zh-CN" altLang="it-IT" dirty="0" smtClean="0">
                <a:solidFill>
                  <a:srgbClr val="000000"/>
                </a:solidFill>
              </a:rPr>
              <a:t>。</a:t>
            </a:r>
            <a:endParaRPr kumimoji="1" lang="en-US" altLang="zh-CN" dirty="0" smtClean="0">
              <a:solidFill>
                <a:srgbClr val="000000"/>
              </a:solidFill>
            </a:endParaRPr>
          </a:p>
          <a:p>
            <a:r>
              <a:rPr kumimoji="1" lang="zh-CN" altLang="en-US" dirty="0" smtClean="0">
                <a:solidFill>
                  <a:srgbClr val="000000"/>
                </a:solidFill>
              </a:rPr>
              <a:t>因为我不喜欢所以不去唱歌。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8" name="可选流程 17"/>
          <p:cNvSpPr/>
          <p:nvPr/>
        </p:nvSpPr>
        <p:spPr>
          <a:xfrm>
            <a:off x="587829" y="4022877"/>
            <a:ext cx="5435599" cy="1952172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可选流程 18"/>
          <p:cNvSpPr/>
          <p:nvPr/>
        </p:nvSpPr>
        <p:spPr>
          <a:xfrm>
            <a:off x="6091161" y="3998686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可选流程 19"/>
          <p:cNvSpPr/>
          <p:nvPr/>
        </p:nvSpPr>
        <p:spPr>
          <a:xfrm>
            <a:off x="6110513" y="1550609"/>
            <a:ext cx="5346095" cy="2044095"/>
          </a:xfrm>
          <a:prstGeom prst="flowChartAlternateProcess">
            <a:avLst/>
          </a:prstGeom>
          <a:noFill/>
          <a:ln w="952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486367" y="4381287"/>
            <a:ext cx="3442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it-IT" altLang="zh-CN" sz="2000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/>
              <a:t>wèi</a:t>
            </a:r>
            <a:r>
              <a:rPr lang="it-IT" altLang="zh-CN" dirty="0"/>
              <a:t> </a:t>
            </a:r>
            <a:r>
              <a:rPr lang="it-IT" altLang="zh-CN" dirty="0" err="1" smtClean="0"/>
              <a:t>shénme</a:t>
            </a:r>
            <a:r>
              <a:rPr lang="it-IT" altLang="zh-CN" dirty="0" smtClean="0"/>
              <a:t> </a:t>
            </a:r>
            <a:r>
              <a:rPr lang="it-IT" altLang="zh-CN" dirty="0" err="1"/>
              <a:t>bù</a:t>
            </a:r>
            <a:r>
              <a:rPr lang="it-IT" altLang="zh-CN" dirty="0"/>
              <a:t> </a:t>
            </a:r>
            <a:r>
              <a:rPr lang="it-IT" altLang="zh-CN" dirty="0" err="1"/>
              <a:t>qù</a:t>
            </a:r>
            <a:r>
              <a:rPr lang="it-IT" altLang="zh-CN" dirty="0"/>
              <a:t> </a:t>
            </a:r>
            <a:r>
              <a:rPr lang="it-IT" altLang="zh-CN" dirty="0" err="1" smtClean="0"/>
              <a:t>chànggē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72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6" y="1426014"/>
            <a:ext cx="2167772" cy="1694558"/>
          </a:xfrm>
          <a:prstGeom prst="rect">
            <a:avLst/>
          </a:prstGeom>
        </p:spPr>
      </p:pic>
      <p:pic>
        <p:nvPicPr>
          <p:cNvPr id="16" name="图片 15" descr="6看书的女孩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55" y="1415142"/>
            <a:ext cx="2175797" cy="14505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2174" y="641107"/>
            <a:ext cx="10777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rgbClr val="FF6600"/>
                </a:solidFill>
              </a:rPr>
              <a:t>GRAMMAR The Modal Verb </a:t>
            </a:r>
            <a:r>
              <a:rPr kumimoji="1" lang="zh-CN" altLang="en-US" sz="2400" b="1" dirty="0" smtClean="0">
                <a:solidFill>
                  <a:srgbClr val="FF6600"/>
                </a:solidFill>
              </a:rPr>
              <a:t>想（</a:t>
            </a:r>
            <a:r>
              <a:rPr lang="en-US" altLang="zh-CN" sz="2400" dirty="0" err="1" smtClean="0">
                <a:solidFill>
                  <a:srgbClr val="FF6600"/>
                </a:solidFill>
              </a:rPr>
              <a:t>xiǎng</a:t>
            </a:r>
            <a:r>
              <a:rPr lang="zh-CN" altLang="en-US" sz="2400" dirty="0" smtClean="0">
                <a:solidFill>
                  <a:srgbClr val="FF6600"/>
                </a:solidFill>
              </a:rPr>
              <a:t>，</a:t>
            </a:r>
            <a:r>
              <a:rPr lang="en-US" altLang="zh-CN" sz="2400" dirty="0" smtClean="0">
                <a:solidFill>
                  <a:srgbClr val="FF6600"/>
                </a:solidFill>
              </a:rPr>
              <a:t>want to; would like to)</a:t>
            </a:r>
          </a:p>
          <a:p>
            <a:r>
              <a:rPr lang="zh-CN" altLang="en-US" sz="2000" dirty="0" smtClean="0"/>
              <a:t>想</a:t>
            </a:r>
            <a:r>
              <a:rPr lang="en-US" altLang="zh-CN" sz="2000" dirty="0" smtClean="0"/>
              <a:t>has several meanings. In this lesson it is a modal verb indicating a desire to do something. It must followed by a verb or a clause </a:t>
            </a:r>
          </a:p>
          <a:p>
            <a:endParaRPr lang="zh-CN" altLang="en-US" sz="2400" dirty="0"/>
          </a:p>
          <a:p>
            <a:endParaRPr kumimoji="1" lang="en-US" altLang="zh-CN" sz="2400" b="1" dirty="0" smtClean="0">
              <a:solidFill>
                <a:srgbClr val="FF6600"/>
              </a:solidFill>
            </a:endParaRPr>
          </a:p>
        </p:txBody>
      </p:sp>
      <p:sp>
        <p:nvSpPr>
          <p:cNvPr id="6" name="可选流程 5"/>
          <p:cNvSpPr/>
          <p:nvPr/>
        </p:nvSpPr>
        <p:spPr>
          <a:xfrm>
            <a:off x="974127" y="1849348"/>
            <a:ext cx="5968540" cy="2021128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71679" y="2366933"/>
            <a:ext cx="5615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zh-CN" sz="2000" dirty="0"/>
              <a:t>wǒ zhōu mò xiǎng dǎ qiú </a:t>
            </a:r>
            <a:r>
              <a:rPr lang="zh-CN" altLang="is-IS" sz="2000" dirty="0"/>
              <a:t>，</a:t>
            </a:r>
            <a:r>
              <a:rPr lang="is-IS" altLang="zh-CN" sz="2000" dirty="0"/>
              <a:t>nǐ xiǎng </a:t>
            </a:r>
            <a:r>
              <a:rPr lang="is-IS" altLang="zh-CN" sz="2000" dirty="0" smtClean="0"/>
              <a:t>bù </a:t>
            </a:r>
            <a:r>
              <a:rPr lang="is-IS" altLang="zh-CN" sz="2000" dirty="0"/>
              <a:t>xiǎng </a:t>
            </a:r>
            <a:r>
              <a:rPr lang="zh-CN" altLang="en-US" sz="2000" dirty="0" smtClean="0"/>
              <a:t>？</a:t>
            </a:r>
            <a:r>
              <a:rPr lang="it-IT" altLang="zh-CN" sz="2000" dirty="0" smtClean="0"/>
              <a:t> 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：我周末想打球，你想不想？</a:t>
            </a:r>
            <a:endParaRPr kumimoji="1"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B</a:t>
            </a:r>
            <a:r>
              <a:rPr lang="zh-CN" altLang="en-US" sz="2000" dirty="0" smtClean="0"/>
              <a:t>：</a:t>
            </a:r>
            <a:r>
              <a:rPr lang="en-US" altLang="zh-CN" sz="2000" u="sng" dirty="0" smtClean="0"/>
              <a:t>                              </a:t>
            </a:r>
            <a:r>
              <a:rPr lang="zh-CN" altLang="en-US" sz="2000" dirty="0" smtClean="0"/>
              <a:t>。</a:t>
            </a:r>
            <a:endParaRPr lang="zh-CN" altLang="it-IT" sz="2000" dirty="0"/>
          </a:p>
        </p:txBody>
      </p:sp>
      <p:pic>
        <p:nvPicPr>
          <p:cNvPr id="8" name="图片 7" descr="7d4928354dd0ec913779a77596d46d9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56" y="4941146"/>
            <a:ext cx="2523259" cy="1770578"/>
          </a:xfrm>
          <a:prstGeom prst="rect">
            <a:avLst/>
          </a:prstGeom>
        </p:spPr>
      </p:pic>
      <p:pic>
        <p:nvPicPr>
          <p:cNvPr id="9" name="图片 8" descr="e44fe0b735d62fbafb2260a730d85e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55" y="1418535"/>
            <a:ext cx="1536465" cy="1536465"/>
          </a:xfrm>
          <a:prstGeom prst="rect">
            <a:avLst/>
          </a:prstGeom>
        </p:spPr>
      </p:pic>
      <p:pic>
        <p:nvPicPr>
          <p:cNvPr id="10" name="图片 9" descr="20161004124349_FskU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60" y="3096382"/>
            <a:ext cx="1753264" cy="1753264"/>
          </a:xfrm>
          <a:prstGeom prst="rect">
            <a:avLst/>
          </a:prstGeom>
        </p:spPr>
      </p:pic>
      <p:pic>
        <p:nvPicPr>
          <p:cNvPr id="11" name="图片 10" descr="bb8cfb7b574d1f068512840f79f3623d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226"/>
            <a:ext cx="1327291" cy="1411517"/>
          </a:xfrm>
          <a:prstGeom prst="rect">
            <a:avLst/>
          </a:prstGeom>
        </p:spPr>
      </p:pic>
      <p:pic>
        <p:nvPicPr>
          <p:cNvPr id="12" name="图片 11" descr="下载 (1)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7" y="3209866"/>
            <a:ext cx="2252582" cy="1498991"/>
          </a:xfrm>
          <a:prstGeom prst="rect">
            <a:avLst/>
          </a:prstGeom>
        </p:spPr>
      </p:pic>
      <p:pic>
        <p:nvPicPr>
          <p:cNvPr id="13" name="图片 12" descr="152438842404355b42ee1f1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96" y="5031619"/>
            <a:ext cx="2429243" cy="16207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4856" y="1862667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6600"/>
                </a:solidFill>
              </a:rPr>
              <a:t>EXAMPLE</a:t>
            </a:r>
            <a:endParaRPr kumimoji="1" lang="zh-CN" altLang="en-US" dirty="0">
              <a:solidFill>
                <a:srgbClr val="FF6600"/>
              </a:solidFill>
            </a:endParaRPr>
          </a:p>
        </p:txBody>
      </p:sp>
      <p:pic>
        <p:nvPicPr>
          <p:cNvPr id="15" name="图片 14" descr="下载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76" y="4969881"/>
            <a:ext cx="2562051" cy="1704928"/>
          </a:xfrm>
          <a:prstGeom prst="rect">
            <a:avLst/>
          </a:prstGeom>
        </p:spPr>
      </p:pic>
      <p:pic>
        <p:nvPicPr>
          <p:cNvPr id="17" name="图片 16" descr="0624zsucaisdfs3d0047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37" y="4850430"/>
            <a:ext cx="2830286" cy="18892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23143" y="29848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6600"/>
                </a:solidFill>
              </a:rPr>
              <a:t>W</a:t>
            </a:r>
            <a:r>
              <a:rPr lang="it-IT" altLang="zh-CN" dirty="0" err="1">
                <a:solidFill>
                  <a:srgbClr val="FF6600"/>
                </a:solidFill>
              </a:rPr>
              <a:t>ǒ</a:t>
            </a:r>
            <a:r>
              <a:rPr lang="it-IT" altLang="zh-CN" dirty="0">
                <a:solidFill>
                  <a:srgbClr val="FF6600"/>
                </a:solidFill>
              </a:rPr>
              <a:t> </a:t>
            </a:r>
            <a:r>
              <a:rPr lang="it-IT" altLang="zh-CN" dirty="0" err="1">
                <a:solidFill>
                  <a:srgbClr val="FF6600"/>
                </a:solidFill>
              </a:rPr>
              <a:t>zhōumò</a:t>
            </a:r>
            <a:r>
              <a:rPr lang="it-IT" altLang="zh-CN" dirty="0">
                <a:solidFill>
                  <a:srgbClr val="FF6600"/>
                </a:solidFill>
              </a:rPr>
              <a:t> </a:t>
            </a:r>
            <a:r>
              <a:rPr lang="it-IT" altLang="zh-CN" dirty="0" err="1">
                <a:solidFill>
                  <a:srgbClr val="FF6600"/>
                </a:solidFill>
              </a:rPr>
              <a:t>xiǎng</a:t>
            </a:r>
            <a:r>
              <a:rPr lang="it-IT" altLang="zh-CN" dirty="0">
                <a:solidFill>
                  <a:srgbClr val="FF6600"/>
                </a:solidFill>
              </a:rPr>
              <a:t> </a:t>
            </a:r>
            <a:r>
              <a:rPr lang="zh-CN" altLang="it-IT" dirty="0">
                <a:solidFill>
                  <a:srgbClr val="FF6600"/>
                </a:solidFill>
              </a:rPr>
              <a:t>／ </a:t>
            </a:r>
            <a:r>
              <a:rPr lang="it-IT" altLang="zh-CN" dirty="0" err="1">
                <a:solidFill>
                  <a:srgbClr val="FF6600"/>
                </a:solidFill>
              </a:rPr>
              <a:t>bù</a:t>
            </a:r>
            <a:r>
              <a:rPr lang="it-IT" altLang="zh-CN" dirty="0">
                <a:solidFill>
                  <a:srgbClr val="FF6600"/>
                </a:solidFill>
              </a:rPr>
              <a:t> </a:t>
            </a:r>
            <a:r>
              <a:rPr lang="it-IT" altLang="zh-CN" dirty="0" err="1">
                <a:solidFill>
                  <a:srgbClr val="FF6600"/>
                </a:solidFill>
              </a:rPr>
              <a:t>xiǎng</a:t>
            </a:r>
            <a:r>
              <a:rPr lang="it-IT" altLang="zh-CN" dirty="0">
                <a:solidFill>
                  <a:srgbClr val="FF6600"/>
                </a:solidFill>
              </a:rPr>
              <a:t> </a:t>
            </a:r>
            <a:r>
              <a:rPr lang="it-IT" altLang="zh-CN" dirty="0" err="1">
                <a:solidFill>
                  <a:srgbClr val="FF6600"/>
                </a:solidFill>
              </a:rPr>
              <a:t>dǎqiú</a:t>
            </a:r>
            <a:r>
              <a:rPr lang="zh-CN" altLang="en-US" dirty="0">
                <a:solidFill>
                  <a:srgbClr val="FF6600"/>
                </a:solidFill>
              </a:rPr>
              <a:t>。</a:t>
            </a:r>
            <a:endParaRPr kumimoji="1" lang="en-US" altLang="zh-CN" dirty="0">
              <a:solidFill>
                <a:srgbClr val="FF6600"/>
              </a:solidFill>
            </a:endParaRPr>
          </a:p>
          <a:p>
            <a:r>
              <a:rPr kumimoji="1" lang="zh-CN" altLang="en-US" dirty="0" smtClean="0">
                <a:solidFill>
                  <a:srgbClr val="FF6600"/>
                </a:solidFill>
              </a:rPr>
              <a:t>我周末想</a:t>
            </a:r>
            <a:r>
              <a:rPr kumimoji="1" lang="zh-CN" altLang="en-US" dirty="0">
                <a:solidFill>
                  <a:srgbClr val="FF6600"/>
                </a:solidFill>
              </a:rPr>
              <a:t>／不想打球。</a:t>
            </a:r>
            <a:endParaRPr kumimoji="1" lang="en-US" altLang="zh-CN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7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267947"/>
            <a:ext cx="426105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小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</a:t>
            </a:r>
            <a:r>
              <a:rPr kumimoji="1" lang="en-US" altLang="zh-CN" sz="4000" dirty="0" err="1" smtClean="0"/>
              <a:t>adj</a:t>
            </a:r>
            <a:r>
              <a:rPr kumimoji="1" lang="en-US" altLang="zh-CN" sz="4000" dirty="0" smtClean="0"/>
              <a:t> small little</a:t>
            </a:r>
          </a:p>
          <a:p>
            <a:endParaRPr kumimoji="1"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1442692" y="1467150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</a:t>
            </a:r>
            <a:endParaRPr kumimoji="1" lang="zh-CN" altLang="en-US" sz="6600" dirty="0"/>
          </a:p>
        </p:txBody>
      </p:sp>
      <p:sp>
        <p:nvSpPr>
          <p:cNvPr id="6" name="矩形 5"/>
          <p:cNvSpPr/>
          <p:nvPr/>
        </p:nvSpPr>
        <p:spPr>
          <a:xfrm>
            <a:off x="1647706" y="1270264"/>
            <a:ext cx="17373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 err="1" smtClean="0"/>
              <a:t>xiǎo</a:t>
            </a:r>
            <a:endParaRPr lang="zh-CN" altLang="en-US" sz="6600" dirty="0"/>
          </a:p>
        </p:txBody>
      </p:sp>
      <p:sp>
        <p:nvSpPr>
          <p:cNvPr id="9" name="文本框 8"/>
          <p:cNvSpPr txBox="1"/>
          <p:nvPr/>
        </p:nvSpPr>
        <p:spPr>
          <a:xfrm>
            <a:off x="7269982" y="2175894"/>
            <a:ext cx="340645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大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r>
              <a:rPr kumimoji="1" lang="en-US" altLang="zh-CN" sz="4000" dirty="0" err="1" smtClean="0"/>
              <a:t>adj</a:t>
            </a:r>
            <a:r>
              <a:rPr kumimoji="1" lang="en-US" altLang="zh-CN" sz="4000" dirty="0" smtClean="0"/>
              <a:t>  big</a:t>
            </a:r>
          </a:p>
          <a:p>
            <a:endParaRPr kumimoji="1" lang="zh-CN" altLang="en-US" sz="4000" dirty="0"/>
          </a:p>
        </p:txBody>
      </p:sp>
      <p:sp>
        <p:nvSpPr>
          <p:cNvPr id="10" name="矩形 9"/>
          <p:cNvSpPr/>
          <p:nvPr/>
        </p:nvSpPr>
        <p:spPr>
          <a:xfrm>
            <a:off x="9087168" y="1272428"/>
            <a:ext cx="1126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 err="1" smtClean="0"/>
              <a:t>dà</a:t>
            </a:r>
            <a:endParaRPr lang="zh-CN" altLang="en-US" sz="6600" dirty="0"/>
          </a:p>
        </p:txBody>
      </p:sp>
      <p:pic>
        <p:nvPicPr>
          <p:cNvPr id="11" name="图片 10" descr="big_small_-300x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83" y="1539374"/>
            <a:ext cx="3810000" cy="2857500"/>
          </a:xfrm>
          <a:prstGeom prst="rect">
            <a:avLst/>
          </a:prstGeom>
        </p:spPr>
      </p:pic>
      <p:sp>
        <p:nvSpPr>
          <p:cNvPr id="12" name="可选流程 11"/>
          <p:cNvSpPr/>
          <p:nvPr/>
        </p:nvSpPr>
        <p:spPr>
          <a:xfrm>
            <a:off x="1203158" y="4705684"/>
            <a:ext cx="3542631" cy="14439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40747" y="5300262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dirty="0" smtClean="0"/>
              <a:t>小姐</a:t>
            </a:r>
            <a:endParaRPr kumimoji="1" lang="zh-CN" altLang="en-US" sz="3200" dirty="0"/>
          </a:p>
        </p:txBody>
      </p:sp>
      <p:sp>
        <p:nvSpPr>
          <p:cNvPr id="14" name="可选流程 13"/>
          <p:cNvSpPr/>
          <p:nvPr/>
        </p:nvSpPr>
        <p:spPr>
          <a:xfrm>
            <a:off x="7705558" y="4657558"/>
            <a:ext cx="3542631" cy="14439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057041" y="5285874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smtClean="0"/>
              <a:t>大哥</a:t>
            </a:r>
            <a:endParaRPr kumimoji="1" lang="zh-CN" altLang="en-US" sz="3200" dirty="0"/>
          </a:p>
        </p:txBody>
      </p:sp>
      <p:sp>
        <p:nvSpPr>
          <p:cNvPr id="16" name="矩形 15"/>
          <p:cNvSpPr/>
          <p:nvPr/>
        </p:nvSpPr>
        <p:spPr>
          <a:xfrm>
            <a:off x="2299701" y="4889286"/>
            <a:ext cx="1142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400" dirty="0" err="1"/>
              <a:t>xiǎo</a:t>
            </a:r>
            <a:r>
              <a:rPr lang="cs-CZ" altLang="zh-CN" sz="2400" dirty="0"/>
              <a:t> </a:t>
            </a:r>
            <a:r>
              <a:rPr lang="cs-CZ" altLang="zh-CN" sz="2400" dirty="0" err="1" smtClean="0"/>
              <a:t>jiě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9012559" y="4889287"/>
            <a:ext cx="954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400" dirty="0" err="1" smtClean="0"/>
              <a:t>dà</a:t>
            </a:r>
            <a:r>
              <a:rPr lang="cs-CZ" altLang="zh-CN" sz="2400" dirty="0" smtClean="0"/>
              <a:t> </a:t>
            </a:r>
            <a:r>
              <a:rPr lang="cs-CZ" altLang="zh-CN" sz="2400" dirty="0" err="1"/>
              <a:t>gē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23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shmily5\Desktop\L4\QJ61899897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EB"/>
              </a:clrFrom>
              <a:clrTo>
                <a:srgbClr val="F7F7EB">
                  <a:alpha val="0"/>
                </a:srgbClr>
              </a:clrTo>
            </a:clrChange>
          </a:blip>
          <a:srcRect t="10014" b="1990"/>
          <a:stretch>
            <a:fillRect/>
          </a:stretch>
        </p:blipFill>
        <p:spPr bwMode="auto">
          <a:xfrm>
            <a:off x="2736052" y="1441534"/>
            <a:ext cx="6566333" cy="408511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1350" y="1329616"/>
            <a:ext cx="178178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zh-CN" sz="2000" dirty="0" err="1"/>
              <a:t>chàng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gē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唱歌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tiào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wǔ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跳舞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diàn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yǐng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电影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dǎ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打球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shuì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jiào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睡觉</a:t>
            </a:r>
            <a:endParaRPr lang="en-US" altLang="zh-CN" sz="2000" dirty="0" smtClean="0"/>
          </a:p>
          <a:p>
            <a:r>
              <a:rPr lang="it-IT" altLang="zh-CN" sz="2000" dirty="0" err="1" smtClean="0"/>
              <a:t>tīng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yīn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lè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听音乐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zhōng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guó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cài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中国菜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765886" y="1316199"/>
            <a:ext cx="19228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zh-CN" sz="2000" dirty="0" err="1"/>
              <a:t>diàn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电视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shū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看书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看球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xué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zhōng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wén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学中文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guàng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jiē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逛街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wán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yóu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xì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玩游戏</a:t>
            </a:r>
            <a:endParaRPr lang="en-US" altLang="zh-CN" sz="2000" dirty="0" smtClean="0"/>
          </a:p>
          <a:p>
            <a:pPr algn="ctr"/>
            <a:r>
              <a:rPr lang="it-IT" altLang="zh-CN" sz="2000" dirty="0" err="1"/>
              <a:t>měi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guó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cài</a:t>
            </a:r>
            <a:r>
              <a:rPr lang="it-IT" altLang="zh-CN" sz="2000" dirty="0"/>
              <a:t> </a:t>
            </a:r>
            <a:endParaRPr lang="en-US" altLang="zh-CN" sz="2000" dirty="0" smtClean="0"/>
          </a:p>
          <a:p>
            <a:pPr algn="ctr"/>
            <a:r>
              <a:rPr lang="zh-CN" altLang="en-US" sz="2000" dirty="0" smtClean="0"/>
              <a:t>美国菜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2479524" y="5418667"/>
            <a:ext cx="7796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000" dirty="0" smtClean="0"/>
          </a:p>
          <a:p>
            <a:r>
              <a:rPr kumimoji="1" lang="zh-CN" altLang="en-US" sz="2800" dirty="0" smtClean="0"/>
              <a:t>我周末晚上想</a:t>
            </a:r>
            <a:r>
              <a:rPr kumimoji="1" lang="en-US" altLang="zh-CN" sz="2800" u="sng" dirty="0" smtClean="0"/>
              <a:t>               </a:t>
            </a:r>
            <a:r>
              <a:rPr kumimoji="1" lang="zh-CN" altLang="en-US" sz="2800" dirty="0" smtClean="0"/>
              <a:t>，</a:t>
            </a:r>
            <a:r>
              <a:rPr kumimoji="1" lang="en-US" altLang="zh-CN" sz="2800" dirty="0"/>
              <a:t> </a:t>
            </a:r>
            <a:r>
              <a:rPr kumimoji="1" lang="zh-CN" altLang="en-US" sz="2800" dirty="0" smtClean="0"/>
              <a:t>你想不想</a:t>
            </a:r>
            <a:r>
              <a:rPr kumimoji="1" lang="en-US" altLang="zh-CN" sz="2800" u="sng" dirty="0"/>
              <a:t> </a:t>
            </a:r>
            <a:r>
              <a:rPr kumimoji="1" lang="en-US" altLang="zh-CN" sz="2800" u="sng" dirty="0" smtClean="0"/>
              <a:t>               </a:t>
            </a:r>
            <a:r>
              <a:rPr kumimoji="1" lang="zh-CN" altLang="en-US" sz="2800" dirty="0" smtClean="0"/>
              <a:t>？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8580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03793" y="665297"/>
            <a:ext cx="10254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rgbClr val="FF6600"/>
                </a:solidFill>
              </a:rPr>
              <a:t>有意思（</a:t>
            </a:r>
            <a:r>
              <a:rPr lang="it-IT" altLang="zh-CN" sz="2400" dirty="0" err="1">
                <a:solidFill>
                  <a:srgbClr val="FF6600"/>
                </a:solidFill>
              </a:rPr>
              <a:t>yǒu</a:t>
            </a:r>
            <a:r>
              <a:rPr lang="it-IT" altLang="zh-CN" sz="2400" dirty="0">
                <a:solidFill>
                  <a:srgbClr val="FF6600"/>
                </a:solidFill>
              </a:rPr>
              <a:t>  </a:t>
            </a:r>
            <a:r>
              <a:rPr lang="it-IT" altLang="zh-CN" sz="2400" dirty="0" err="1" smtClean="0">
                <a:solidFill>
                  <a:srgbClr val="FF6600"/>
                </a:solidFill>
              </a:rPr>
              <a:t>yìs</a:t>
            </a:r>
            <a:r>
              <a:rPr lang="en-US" altLang="zh-CN" sz="2400" dirty="0" err="1" smtClean="0">
                <a:solidFill>
                  <a:srgbClr val="FF6600"/>
                </a:solidFill>
              </a:rPr>
              <a:t>i</a:t>
            </a:r>
            <a:r>
              <a:rPr lang="zh-CN" altLang="en-US" sz="2400" dirty="0" smtClean="0">
                <a:solidFill>
                  <a:srgbClr val="FF6600"/>
                </a:solidFill>
              </a:rPr>
              <a:t>，</a:t>
            </a:r>
            <a:r>
              <a:rPr lang="en-US" altLang="zh-CN" sz="2400" dirty="0" smtClean="0">
                <a:solidFill>
                  <a:srgbClr val="FF6600"/>
                </a:solidFill>
              </a:rPr>
              <a:t>interesting)</a:t>
            </a:r>
          </a:p>
          <a:p>
            <a:endParaRPr lang="en-US" altLang="zh-CN" sz="2400" dirty="0" smtClean="0">
              <a:solidFill>
                <a:srgbClr val="FF6600"/>
              </a:solidFill>
            </a:endParaRPr>
          </a:p>
          <a:p>
            <a:endParaRPr lang="zh-CN" altLang="en-US" sz="2400" dirty="0">
              <a:solidFill>
                <a:srgbClr val="FF6600"/>
              </a:solidFill>
            </a:endParaRPr>
          </a:p>
          <a:p>
            <a:endParaRPr kumimoji="1" lang="en-US" altLang="zh-CN" sz="2400" b="1" dirty="0" smtClean="0">
              <a:solidFill>
                <a:srgbClr val="FF6600"/>
              </a:solidFill>
            </a:endParaRPr>
          </a:p>
        </p:txBody>
      </p:sp>
      <p:pic>
        <p:nvPicPr>
          <p:cNvPr id="8" name="图片 7" descr="353ccd5d411a81b8361cb39dad52a7c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192" y="0"/>
            <a:ext cx="2667000" cy="1600200"/>
          </a:xfrm>
          <a:prstGeom prst="rect">
            <a:avLst/>
          </a:prstGeom>
        </p:spPr>
      </p:pic>
      <p:pic>
        <p:nvPicPr>
          <p:cNvPr id="9" name="图片 8" descr="6bd5f77fcc34571abd7e51a409bfb8c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32" y="-96762"/>
            <a:ext cx="1759857" cy="1759857"/>
          </a:xfrm>
          <a:prstGeom prst="rect">
            <a:avLst/>
          </a:prstGeom>
        </p:spPr>
      </p:pic>
      <p:sp>
        <p:nvSpPr>
          <p:cNvPr id="10" name="可选流程 9"/>
          <p:cNvSpPr/>
          <p:nvPr/>
        </p:nvSpPr>
        <p:spPr>
          <a:xfrm>
            <a:off x="2625558" y="1960321"/>
            <a:ext cx="5853204" cy="252701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035905" y="2733525"/>
            <a:ext cx="4839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/>
              <a:t> </a:t>
            </a:r>
            <a:r>
              <a:rPr kumimoji="1" lang="zh-CN" altLang="en-US" sz="2800" dirty="0" smtClean="0"/>
              <a:t>我们周末看球，怎么样？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</a:t>
            </a:r>
            <a:r>
              <a:rPr kumimoji="1" lang="zh-CN" altLang="en-US" sz="2800" dirty="0" smtClean="0"/>
              <a:t>我觉得看球</a:t>
            </a:r>
            <a:r>
              <a:rPr kumimoji="1" lang="en-US" altLang="zh-CN" sz="2800" u="sng" dirty="0" smtClean="0"/>
              <a:t>                   </a:t>
            </a:r>
            <a:endParaRPr kumimoji="1"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3396771" y="2313001"/>
            <a:ext cx="475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</a:t>
            </a:r>
            <a:r>
              <a:rPr lang="it-IT" altLang="zh-CN" sz="2000" dirty="0" err="1" smtClean="0"/>
              <a:t>ǒmen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kànqiú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 smtClean="0"/>
              <a:t>zěnmeyàng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3695899" y="3292714"/>
            <a:ext cx="2095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</a:t>
            </a:r>
            <a:r>
              <a:rPr lang="fr-FR" altLang="zh-CN" sz="2000" dirty="0" err="1" smtClean="0"/>
              <a:t>ǒ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juéde</a:t>
            </a:r>
            <a:r>
              <a:rPr lang="fr-FR" altLang="zh-CN" sz="2000" dirty="0" smtClean="0"/>
              <a:t> </a:t>
            </a:r>
            <a:r>
              <a:rPr lang="fr-FR" altLang="zh-CN" sz="2000" dirty="0" err="1" smtClean="0"/>
              <a:t>kànqiú</a:t>
            </a:r>
            <a:endParaRPr lang="zh-CN" altLang="en-US" sz="2000" dirty="0"/>
          </a:p>
        </p:txBody>
      </p:sp>
      <p:pic>
        <p:nvPicPr>
          <p:cNvPr id="14" name="图片 13" descr="7d4928354dd0ec913779a77596d46d9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4929050"/>
            <a:ext cx="2523259" cy="1770578"/>
          </a:xfrm>
          <a:prstGeom prst="rect">
            <a:avLst/>
          </a:prstGeom>
        </p:spPr>
      </p:pic>
      <p:pic>
        <p:nvPicPr>
          <p:cNvPr id="15" name="图片 14" descr="e44fe0b735d62fbafb2260a730d85e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6" y="2918343"/>
            <a:ext cx="1729987" cy="1729987"/>
          </a:xfrm>
          <a:prstGeom prst="rect">
            <a:avLst/>
          </a:prstGeom>
        </p:spPr>
      </p:pic>
      <p:pic>
        <p:nvPicPr>
          <p:cNvPr id="16" name="图片 15" descr="20161004124349_FskU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1" y="4862287"/>
            <a:ext cx="1753264" cy="1753264"/>
          </a:xfrm>
          <a:prstGeom prst="rect">
            <a:avLst/>
          </a:prstGeom>
        </p:spPr>
      </p:pic>
      <p:pic>
        <p:nvPicPr>
          <p:cNvPr id="19" name="图片 18" descr="0624zsucaisdfs3d0047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784"/>
            <a:ext cx="2830286" cy="1889216"/>
          </a:xfrm>
          <a:prstGeom prst="rect">
            <a:avLst/>
          </a:prstGeom>
        </p:spPr>
      </p:pic>
      <p:pic>
        <p:nvPicPr>
          <p:cNvPr id="20" name="图片 19" descr="bb8cfb7b574d1f068512840f79f3623d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8" y="1270656"/>
            <a:ext cx="1520814" cy="16173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890380" y="360438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FF6600"/>
                </a:solidFill>
              </a:rPr>
              <a:t>很有意思／没有意思</a:t>
            </a:r>
            <a:endParaRPr kumimoji="1" lang="zh-CN" altLang="en-US" sz="2000" dirty="0">
              <a:solidFill>
                <a:srgbClr val="FF66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58651" y="3268525"/>
            <a:ext cx="299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 smtClean="0">
                <a:solidFill>
                  <a:srgbClr val="FF6600"/>
                </a:solidFill>
              </a:rPr>
              <a:t>hěn</a:t>
            </a:r>
            <a:r>
              <a:rPr lang="it-IT" altLang="zh-CN" dirty="0" smtClean="0">
                <a:solidFill>
                  <a:srgbClr val="FF6600"/>
                </a:solidFill>
              </a:rPr>
              <a:t> </a:t>
            </a:r>
            <a:r>
              <a:rPr lang="it-IT" altLang="zh-CN" dirty="0" err="1" smtClean="0">
                <a:solidFill>
                  <a:srgbClr val="FF6600"/>
                </a:solidFill>
              </a:rPr>
              <a:t>yǒu</a:t>
            </a:r>
            <a:r>
              <a:rPr lang="it-IT" altLang="zh-CN" dirty="0" smtClean="0">
                <a:solidFill>
                  <a:srgbClr val="FF6600"/>
                </a:solidFill>
              </a:rPr>
              <a:t> </a:t>
            </a:r>
            <a:r>
              <a:rPr lang="it-IT" altLang="zh-CN" dirty="0" err="1" smtClean="0">
                <a:solidFill>
                  <a:srgbClr val="FF6600"/>
                </a:solidFill>
              </a:rPr>
              <a:t>yìs</a:t>
            </a:r>
            <a:r>
              <a:rPr lang="en-US" altLang="zh-CN" dirty="0" err="1" smtClean="0">
                <a:solidFill>
                  <a:srgbClr val="FF6600"/>
                </a:solidFill>
              </a:rPr>
              <a:t>i</a:t>
            </a:r>
            <a:r>
              <a:rPr lang="it-IT" altLang="zh-CN" dirty="0" smtClean="0">
                <a:solidFill>
                  <a:srgbClr val="FF6600"/>
                </a:solidFill>
              </a:rPr>
              <a:t> </a:t>
            </a:r>
            <a:r>
              <a:rPr lang="zh-CN" altLang="it-IT" dirty="0">
                <a:solidFill>
                  <a:srgbClr val="FF6600"/>
                </a:solidFill>
              </a:rPr>
              <a:t>／ </a:t>
            </a:r>
            <a:r>
              <a:rPr lang="it-IT" altLang="zh-CN" dirty="0" err="1" smtClean="0">
                <a:solidFill>
                  <a:srgbClr val="FF6600"/>
                </a:solidFill>
              </a:rPr>
              <a:t>méiyǒu</a:t>
            </a:r>
            <a:r>
              <a:rPr lang="it-IT" altLang="zh-CN" dirty="0" smtClean="0">
                <a:solidFill>
                  <a:srgbClr val="FF6600"/>
                </a:solidFill>
              </a:rPr>
              <a:t> </a:t>
            </a:r>
            <a:r>
              <a:rPr lang="it-IT" altLang="zh-CN" dirty="0" err="1" smtClean="0">
                <a:solidFill>
                  <a:srgbClr val="FF6600"/>
                </a:solidFill>
              </a:rPr>
              <a:t>yìs</a:t>
            </a:r>
            <a:r>
              <a:rPr lang="en-US" altLang="zh-CN" dirty="0" err="1" smtClean="0">
                <a:solidFill>
                  <a:srgbClr val="FF6600"/>
                </a:solidFill>
              </a:rPr>
              <a:t>i</a:t>
            </a:r>
            <a:endParaRPr lang="zh-CN" altLang="en-US" dirty="0">
              <a:solidFill>
                <a:srgbClr val="FF6600"/>
              </a:solidFill>
            </a:endParaRPr>
          </a:p>
        </p:txBody>
      </p:sp>
      <p:pic>
        <p:nvPicPr>
          <p:cNvPr id="23" name="图片 22" descr="images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26" y="3131443"/>
            <a:ext cx="2167772" cy="1694558"/>
          </a:xfrm>
          <a:prstGeom prst="rect">
            <a:avLst/>
          </a:prstGeom>
        </p:spPr>
      </p:pic>
      <p:pic>
        <p:nvPicPr>
          <p:cNvPr id="25" name="图片 24" descr="下载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53" y="4897310"/>
            <a:ext cx="2562051" cy="1704928"/>
          </a:xfrm>
          <a:prstGeom prst="rect">
            <a:avLst/>
          </a:prstGeom>
        </p:spPr>
      </p:pic>
      <p:pic>
        <p:nvPicPr>
          <p:cNvPr id="30" name="图片 29" descr="6看书的女孩6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88" y="1306285"/>
            <a:ext cx="2175797" cy="145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7091011" y="2134658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课文</a:t>
            </a:r>
            <a:r>
              <a:rPr lang="en-US" altLang="zh-CN" sz="4400" dirty="0" smtClean="0"/>
              <a:t>TEXT</a:t>
            </a:r>
            <a:endParaRPr lang="zh-CN" altLang="en-US" sz="4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97B8A6A-5CA2-419D-AE96-B94341FF5857}"/>
              </a:ext>
            </a:extLst>
          </p:cNvPr>
          <p:cNvSpPr txBox="1"/>
          <p:nvPr/>
        </p:nvSpPr>
        <p:spPr>
          <a:xfrm>
            <a:off x="6265333" y="2157289"/>
            <a:ext cx="673976" cy="946598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CN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  <a:endParaRPr lang="en-US" altLang="zh-CN" dirty="0" smtClean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0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7332" y="1935238"/>
            <a:ext cx="5285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 smtClean="0"/>
              <a:t>白英爱，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你周末喜欢做什么？</a:t>
            </a:r>
            <a:endParaRPr kumimoji="1" lang="en-US" altLang="zh-CN" sz="2000" dirty="0" smtClean="0">
              <a:solidFill>
                <a:srgbClr val="FF6600"/>
              </a:solidFill>
            </a:endParaRPr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：我喜欢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打球</a:t>
            </a:r>
            <a:r>
              <a:rPr kumimoji="1" lang="zh-CN" altLang="en-US" sz="2000" dirty="0" smtClean="0"/>
              <a:t>、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看电视</a:t>
            </a:r>
            <a:r>
              <a:rPr kumimoji="1" lang="zh-CN" altLang="en-US" sz="2000" dirty="0" smtClean="0"/>
              <a:t>。你呢？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：我喜欢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唱歌</a:t>
            </a:r>
            <a:r>
              <a:rPr kumimoji="1" lang="zh-CN" altLang="en-US" sz="2000" dirty="0" smtClean="0"/>
              <a:t>、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跳舞</a:t>
            </a:r>
            <a:r>
              <a:rPr kumimoji="1" lang="zh-CN" altLang="en-US" sz="2000" dirty="0" smtClean="0"/>
              <a:t>、还喜欢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听音乐</a:t>
            </a:r>
            <a:r>
              <a:rPr kumimoji="1" lang="zh-CN" altLang="en-US" sz="2000" dirty="0" smtClean="0"/>
              <a:t>。</a:t>
            </a:r>
            <a:endParaRPr kumimoji="1" lang="en-US" altLang="zh-CN" sz="2000" dirty="0" smtClean="0"/>
          </a:p>
          <a:p>
            <a:r>
              <a:rPr kumimoji="1" lang="zh-CN" altLang="en-US" sz="2000" dirty="0" smtClean="0"/>
              <a:t>你也喜欢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看书</a:t>
            </a:r>
            <a:r>
              <a:rPr kumimoji="1" lang="zh-CN" altLang="en-US" sz="2000" dirty="0" smtClean="0"/>
              <a:t>，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对不对</a:t>
            </a:r>
            <a:r>
              <a:rPr kumimoji="1" lang="zh-CN" altLang="en-US" sz="2000" dirty="0" smtClean="0"/>
              <a:t>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：对，</a:t>
            </a:r>
            <a:r>
              <a:rPr kumimoji="1" lang="zh-CN" altLang="en-US" sz="2000" dirty="0" smtClean="0">
                <a:solidFill>
                  <a:srgbClr val="FF6600"/>
                </a:solidFill>
              </a:rPr>
              <a:t>有的时候</a:t>
            </a:r>
            <a:r>
              <a:rPr kumimoji="1" lang="zh-CN" altLang="en-US" sz="2000" dirty="0" smtClean="0"/>
              <a:t>也喜欢看书。</a:t>
            </a:r>
            <a:endParaRPr kumimoji="1" lang="en-US" altLang="zh-CN" sz="2000" dirty="0" smtClean="0"/>
          </a:p>
        </p:txBody>
      </p:sp>
      <p:sp>
        <p:nvSpPr>
          <p:cNvPr id="6" name="矩形 5"/>
          <p:cNvSpPr/>
          <p:nvPr/>
        </p:nvSpPr>
        <p:spPr>
          <a:xfrm>
            <a:off x="5418668" y="19482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zh-CN" sz="2000" dirty="0"/>
              <a:t>A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bái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yīng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ài</a:t>
            </a:r>
            <a:r>
              <a:rPr lang="it-IT" altLang="zh-CN" sz="2000" dirty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zhōu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mò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shén</a:t>
            </a:r>
            <a:r>
              <a:rPr lang="it-IT" altLang="zh-CN" sz="2000" dirty="0"/>
              <a:t> me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dǎ</a:t>
            </a:r>
            <a:r>
              <a:rPr lang="it-IT" altLang="zh-CN" sz="2000" dirty="0"/>
              <a:t> </a:t>
            </a:r>
            <a:r>
              <a:rPr lang="it-IT" altLang="zh-CN" sz="2000" dirty="0" err="1"/>
              <a:t>qiú</a:t>
            </a:r>
            <a:r>
              <a:rPr lang="it-IT" altLang="zh-CN" sz="2000" dirty="0"/>
              <a:t> </a:t>
            </a:r>
            <a:r>
              <a:rPr lang="zh-CN" altLang="it-IT" sz="2000" dirty="0"/>
              <a:t>、 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diàn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zh-CN" altLang="it-IT" sz="2000" dirty="0"/>
              <a:t>。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ne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A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chàng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gē</a:t>
            </a:r>
            <a:r>
              <a:rPr lang="it-IT" altLang="zh-CN" sz="2000" dirty="0"/>
              <a:t> </a:t>
            </a:r>
            <a:r>
              <a:rPr lang="zh-CN" altLang="it-IT" sz="2000" dirty="0"/>
              <a:t>、 </a:t>
            </a:r>
            <a:r>
              <a:rPr lang="it-IT" altLang="zh-CN" sz="2000" dirty="0" err="1"/>
              <a:t>tiào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wǔ</a:t>
            </a:r>
            <a:r>
              <a:rPr lang="it-IT" altLang="zh-CN" sz="2000" dirty="0"/>
              <a:t> </a:t>
            </a:r>
            <a:r>
              <a:rPr lang="zh-CN" altLang="it-IT" sz="2000" dirty="0"/>
              <a:t>、 </a:t>
            </a:r>
            <a:r>
              <a:rPr lang="it-IT" altLang="zh-CN" sz="2000" dirty="0" err="1"/>
              <a:t>hái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tīng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yīn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yuè</a:t>
            </a:r>
            <a:r>
              <a:rPr lang="it-IT" altLang="zh-CN" sz="2000" dirty="0"/>
              <a:t> </a:t>
            </a:r>
            <a:r>
              <a:rPr lang="zh-CN" altLang="it-IT" sz="2000" dirty="0"/>
              <a:t>。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yě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shū</a:t>
            </a:r>
            <a:r>
              <a:rPr lang="it-IT" altLang="zh-CN" sz="2000" dirty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/>
              <a:t>duì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bù</a:t>
            </a:r>
            <a:r>
              <a:rPr lang="it-IT" altLang="zh-CN" sz="2000" dirty="0"/>
              <a:t> </a:t>
            </a:r>
            <a:r>
              <a:rPr lang="it-IT" altLang="zh-CN" sz="2000" dirty="0" err="1"/>
              <a:t>duì</a:t>
            </a:r>
            <a:r>
              <a:rPr lang="it-IT" altLang="zh-CN" sz="2000" dirty="0"/>
              <a:t> </a:t>
            </a:r>
            <a:r>
              <a:rPr lang="zh-CN" altLang="it-IT" sz="2000" dirty="0"/>
              <a:t>？</a:t>
            </a:r>
          </a:p>
          <a:p>
            <a:endParaRPr lang="zh-CN" altLang="it-IT" sz="2000" dirty="0"/>
          </a:p>
          <a:p>
            <a:r>
              <a:rPr lang="it-IT" altLang="zh-CN" sz="2000" dirty="0"/>
              <a:t>B</a:t>
            </a:r>
            <a:r>
              <a:rPr lang="zh-CN" altLang="it-IT" sz="2000" dirty="0"/>
              <a:t>： </a:t>
            </a:r>
            <a:r>
              <a:rPr lang="it-IT" altLang="zh-CN" sz="2000" dirty="0" err="1"/>
              <a:t>duì</a:t>
            </a:r>
            <a:r>
              <a:rPr lang="it-IT" altLang="zh-CN" sz="2000" dirty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/>
              <a:t>yǒu</a:t>
            </a:r>
            <a:r>
              <a:rPr lang="it-IT" altLang="zh-CN" sz="2000" dirty="0"/>
              <a:t> de </a:t>
            </a:r>
            <a:r>
              <a:rPr lang="it-IT" altLang="zh-CN" sz="2000" dirty="0" err="1"/>
              <a:t>shí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hòu</a:t>
            </a:r>
            <a:r>
              <a:rPr lang="it-IT" altLang="zh-CN" sz="2000" dirty="0"/>
              <a:t> </a:t>
            </a:r>
            <a:r>
              <a:rPr lang="it-IT" altLang="zh-CN" sz="2000" dirty="0" err="1"/>
              <a:t>yě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xǐ</a:t>
            </a:r>
            <a:r>
              <a:rPr lang="it-IT" altLang="zh-CN" sz="2000" dirty="0"/>
              <a:t> </a:t>
            </a:r>
            <a:r>
              <a:rPr lang="it-IT" altLang="zh-CN" sz="2000" dirty="0" err="1"/>
              <a:t>huān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kàn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shū</a:t>
            </a:r>
            <a:r>
              <a:rPr lang="it-IT" altLang="zh-CN" sz="2000" dirty="0"/>
              <a:t> </a:t>
            </a:r>
            <a:r>
              <a:rPr lang="zh-CN" altLang="it-IT" sz="2000" dirty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50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9714" y="907143"/>
            <a:ext cx="6006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：白英爱，</a:t>
            </a:r>
            <a:r>
              <a:rPr kumimoji="1" lang="en-US" altLang="zh-CN" u="sng" dirty="0" smtClean="0"/>
              <a:t>                                       </a:t>
            </a:r>
            <a:r>
              <a:rPr kumimoji="1" lang="zh-CN" altLang="en-US" dirty="0" smtClean="0"/>
              <a:t>（周末）？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：我周末喜欢</a:t>
            </a:r>
            <a:r>
              <a:rPr kumimoji="1" lang="en-US" altLang="zh-CN" u="sng" dirty="0" smtClean="0"/>
              <a:t>                                                 </a:t>
            </a:r>
            <a:r>
              <a:rPr kumimoji="1" lang="zh-CN" altLang="en-US" dirty="0" smtClean="0"/>
              <a:t>。你呢？</a:t>
            </a:r>
            <a:endParaRPr kumimoji="1" lang="en-US" altLang="zh-CN" dirty="0" smtClean="0"/>
          </a:p>
        </p:txBody>
      </p:sp>
      <p:pic>
        <p:nvPicPr>
          <p:cNvPr id="6" name="图片 5" descr="bb8cfb7b574d1f068512840f79f3623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760" y="1317101"/>
            <a:ext cx="1246191" cy="1325271"/>
          </a:xfrm>
          <a:prstGeom prst="rect">
            <a:avLst/>
          </a:prstGeom>
        </p:spPr>
      </p:pic>
      <p:pic>
        <p:nvPicPr>
          <p:cNvPr id="7" name="图片 6" descr="下载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82" y="1366762"/>
            <a:ext cx="1972348" cy="131250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1809" y="3205238"/>
            <a:ext cx="8672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：我喜欢</a:t>
            </a:r>
            <a:r>
              <a:rPr kumimoji="1" lang="en-US" altLang="zh-CN" dirty="0" smtClean="0"/>
              <a:t>                   </a:t>
            </a:r>
            <a:r>
              <a:rPr kumimoji="1" lang="zh-CN" altLang="en-US" dirty="0" smtClean="0">
                <a:solidFill>
                  <a:srgbClr val="FF6600"/>
                </a:solidFill>
              </a:rPr>
              <a:t>唱歌</a:t>
            </a:r>
            <a:r>
              <a:rPr kumimoji="1" lang="zh-CN" altLang="en-US" dirty="0"/>
              <a:t>、</a:t>
            </a:r>
            <a:r>
              <a:rPr kumimoji="1" lang="zh-CN" altLang="en-US" dirty="0">
                <a:solidFill>
                  <a:srgbClr val="FF6600"/>
                </a:solidFill>
              </a:rPr>
              <a:t>跳舞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         </a:t>
            </a:r>
            <a:r>
              <a:rPr kumimoji="1" lang="zh-CN" altLang="en-US" dirty="0" smtClean="0"/>
              <a:t>还喜欢</a:t>
            </a:r>
            <a:r>
              <a:rPr kumimoji="1" lang="zh-CN" altLang="en-US" dirty="0" smtClean="0">
                <a:solidFill>
                  <a:srgbClr val="FF6600"/>
                </a:solidFill>
              </a:rPr>
              <a:t>听音乐</a:t>
            </a:r>
            <a:r>
              <a:rPr kumimoji="1" lang="zh-CN" altLang="en-US" dirty="0"/>
              <a:t>。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      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</a:t>
            </a:r>
            <a:r>
              <a:rPr kumimoji="1" lang="zh-CN" altLang="en-US" dirty="0" smtClean="0"/>
              <a:t>你也喜欢</a:t>
            </a:r>
            <a:r>
              <a:rPr kumimoji="1" lang="zh-CN" altLang="en-US" dirty="0" smtClean="0">
                <a:solidFill>
                  <a:srgbClr val="FF6600"/>
                </a:solidFill>
              </a:rPr>
              <a:t>看书</a:t>
            </a:r>
            <a:r>
              <a:rPr kumimoji="1" lang="zh-CN" altLang="en-US" dirty="0" smtClean="0"/>
              <a:t>，</a:t>
            </a:r>
            <a:r>
              <a:rPr kumimoji="1" lang="en-US" altLang="zh-CN" u="sng" dirty="0" smtClean="0"/>
              <a:t>                   </a:t>
            </a:r>
            <a:r>
              <a:rPr kumimoji="1" lang="zh-CN" altLang="en-US" dirty="0" smtClean="0"/>
              <a:t>？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</a:t>
            </a:r>
            <a:r>
              <a:rPr kumimoji="1" lang="zh-CN" altLang="en-US" dirty="0" smtClean="0"/>
              <a:t>：</a:t>
            </a:r>
            <a:r>
              <a:rPr kumimoji="1" lang="zh-CN" altLang="en-US" dirty="0"/>
              <a:t>对，</a:t>
            </a:r>
            <a:r>
              <a:rPr kumimoji="1" lang="zh-CN" altLang="en-US" dirty="0" smtClean="0">
                <a:solidFill>
                  <a:srgbClr val="FF6600"/>
                </a:solidFill>
              </a:rPr>
              <a:t>有的时候</a:t>
            </a:r>
            <a:r>
              <a:rPr kumimoji="1" lang="zh-CN" altLang="en-US" dirty="0" smtClean="0"/>
              <a:t>也喜欢看书。</a:t>
            </a:r>
            <a:endParaRPr kumimoji="1" lang="zh-CN" altLang="en-US" dirty="0"/>
          </a:p>
        </p:txBody>
      </p:sp>
      <p:pic>
        <p:nvPicPr>
          <p:cNvPr id="11" name="图片 10" descr="7d4928354dd0ec913779a77596d46d9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69" y="2818189"/>
            <a:ext cx="1445069" cy="1014009"/>
          </a:xfrm>
          <a:prstGeom prst="rect">
            <a:avLst/>
          </a:prstGeom>
        </p:spPr>
      </p:pic>
      <p:pic>
        <p:nvPicPr>
          <p:cNvPr id="12" name="图片 11" descr="e44fe0b735d62fbafb2260a730d85ee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11" y="2588381"/>
            <a:ext cx="1530863" cy="1530863"/>
          </a:xfrm>
          <a:prstGeom prst="rect">
            <a:avLst/>
          </a:prstGeom>
        </p:spPr>
      </p:pic>
      <p:pic>
        <p:nvPicPr>
          <p:cNvPr id="13" name="图片 12" descr="5a6ff7a866e740286228f3bbbd553d88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32" y="2612571"/>
            <a:ext cx="1288317" cy="134290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68388" y="607572"/>
            <a:ext cx="123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bái</a:t>
            </a:r>
            <a:r>
              <a:rPr lang="it-IT" altLang="zh-CN" dirty="0"/>
              <a:t> </a:t>
            </a:r>
            <a:r>
              <a:rPr lang="it-IT" altLang="zh-CN" dirty="0" err="1"/>
              <a:t>yīng</a:t>
            </a:r>
            <a:r>
              <a:rPr lang="it-IT" altLang="zh-CN" dirty="0"/>
              <a:t> </a:t>
            </a:r>
            <a:r>
              <a:rPr lang="it-IT" altLang="zh-CN" dirty="0" err="1"/>
              <a:t>ài</a:t>
            </a:r>
            <a:r>
              <a:rPr lang="it-IT" altLang="zh-CN" dirty="0"/>
              <a:t> 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612571" y="7620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你周末喜欢做什么？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048000" y="41486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/>
              <a:t>对不对？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56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可选流程 1"/>
          <p:cNvSpPr/>
          <p:nvPr/>
        </p:nvSpPr>
        <p:spPr>
          <a:xfrm>
            <a:off x="1561175" y="1016894"/>
            <a:ext cx="9566444" cy="5212153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A</a:t>
            </a:r>
            <a:r>
              <a:rPr kumimoji="1" lang="zh-CN" altLang="en-US" dirty="0" smtClean="0"/>
              <a:t>：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48857" y="1717524"/>
            <a:ext cx="79475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：你好，好久不见，你好吗？</a:t>
            </a:r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______________</a:t>
            </a:r>
            <a:r>
              <a:rPr kumimoji="1" lang="zh-CN" altLang="en-US" sz="2000" dirty="0" smtClean="0"/>
              <a:t>。你怎么样？</a:t>
            </a:r>
            <a:endParaRPr kumimoji="1" lang="en-US" altLang="zh-CN" sz="2000" dirty="0" smtClean="0"/>
          </a:p>
          <a:p>
            <a:endParaRPr kumimoji="1" lang="en-US" altLang="zh-CN" sz="2000" u="sng" dirty="0" smtClean="0"/>
          </a:p>
          <a:p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dirty="0" smtClean="0"/>
              <a:t>______________</a:t>
            </a:r>
            <a:r>
              <a:rPr kumimoji="1" lang="zh-CN" altLang="en-US" sz="2000" dirty="0" smtClean="0"/>
              <a:t>。这个周末你想做什么？</a:t>
            </a:r>
            <a:endParaRPr kumimoji="1" lang="en-US" altLang="zh-CN" sz="2000" dirty="0" smtClean="0"/>
          </a:p>
          <a:p>
            <a:endParaRPr lang="it-IT" altLang="zh-CN" sz="2000" dirty="0" smtClean="0"/>
          </a:p>
          <a:p>
            <a:r>
              <a:rPr lang="it-IT" altLang="zh-CN" sz="2000" dirty="0" err="1" smtClean="0"/>
              <a:t>zhè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gè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xiǎng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：这个周末我想</a:t>
            </a:r>
            <a:r>
              <a:rPr kumimoji="1" lang="en-US" altLang="zh-CN" sz="2000" dirty="0" smtClean="0"/>
              <a:t>__________</a:t>
            </a:r>
            <a:r>
              <a:rPr kumimoji="1" lang="zh-CN" altLang="en-US" sz="2000" dirty="0" smtClean="0"/>
              <a:t>。你想不想</a:t>
            </a:r>
            <a:r>
              <a:rPr kumimoji="1" lang="en-US" altLang="zh-CN" sz="2000" dirty="0" smtClean="0"/>
              <a:t>________?</a:t>
            </a:r>
          </a:p>
          <a:p>
            <a:endParaRPr lang="it-IT" altLang="zh-CN" sz="2000" dirty="0" smtClean="0"/>
          </a:p>
          <a:p>
            <a:r>
              <a:rPr lang="it-IT" altLang="zh-CN" sz="2000" dirty="0" err="1" smtClean="0"/>
              <a:t>wǒ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zh-CN" altLang="it-IT" sz="2000" dirty="0"/>
              <a:t>／ </a:t>
            </a:r>
            <a:r>
              <a:rPr lang="it-IT" altLang="zh-CN" sz="2000" dirty="0" err="1"/>
              <a:t>bù</a:t>
            </a:r>
            <a:r>
              <a:rPr lang="it-IT" altLang="zh-CN" sz="2000" dirty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it-IT" altLang="zh-CN" sz="2000" dirty="0" smtClean="0"/>
              <a:t>      </a:t>
            </a:r>
            <a:r>
              <a:rPr lang="zh-CN" altLang="it-IT" sz="2000" dirty="0" smtClean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juéde</a:t>
            </a:r>
            <a:r>
              <a:rPr lang="it-IT" altLang="zh-CN" sz="2000" dirty="0" smtClean="0"/>
              <a:t>          </a:t>
            </a:r>
            <a:r>
              <a:rPr lang="it-IT" altLang="zh-CN" sz="2000" dirty="0" err="1" smtClean="0"/>
              <a:t>hěn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yǒu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yìs</a:t>
            </a:r>
            <a:r>
              <a:rPr lang="en-US" altLang="zh-CN" sz="2000" dirty="0" err="1" smtClean="0"/>
              <a:t>i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／ </a:t>
            </a:r>
            <a:r>
              <a:rPr lang="it-IT" altLang="zh-CN" sz="2000" dirty="0" err="1" smtClean="0"/>
              <a:t>méiyǒu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yìs</a:t>
            </a:r>
            <a:r>
              <a:rPr lang="en-US" altLang="zh-CN" sz="2000" dirty="0" err="1" smtClean="0"/>
              <a:t>i</a:t>
            </a:r>
            <a:endParaRPr kumimoji="1" lang="en-US" altLang="zh-CN" sz="2000" dirty="0" smtClean="0"/>
          </a:p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：我想／不想</a:t>
            </a:r>
            <a:r>
              <a:rPr kumimoji="1" lang="en-US" altLang="zh-CN" sz="2000" u="sng" dirty="0" smtClean="0"/>
              <a:t>                 </a:t>
            </a:r>
            <a:r>
              <a:rPr kumimoji="1" lang="zh-CN" altLang="en-US" sz="2000" dirty="0" smtClean="0"/>
              <a:t>。我觉得</a:t>
            </a:r>
            <a:r>
              <a:rPr kumimoji="1" lang="en-US" altLang="zh-CN" sz="2000" u="sng" dirty="0" smtClean="0"/>
              <a:t>             </a:t>
            </a:r>
            <a:r>
              <a:rPr kumimoji="1" lang="zh-CN" altLang="en-US" sz="2000" dirty="0" smtClean="0"/>
              <a:t>很有意思／没有意思。</a:t>
            </a:r>
            <a:endParaRPr kumimoji="1" lang="en-US" altLang="zh-CN" sz="2000" dirty="0" smtClean="0"/>
          </a:p>
          <a:p>
            <a:endParaRPr kumimoji="1"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2689313" y="1321192"/>
            <a:ext cx="411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err="1" smtClean="0"/>
              <a:t>ǐhǎo</a:t>
            </a:r>
            <a:r>
              <a:rPr lang="it-IT" altLang="zh-CN" dirty="0" smtClean="0"/>
              <a:t> </a:t>
            </a:r>
            <a:r>
              <a:rPr lang="zh-CN" altLang="it-IT" dirty="0"/>
              <a:t>， </a:t>
            </a:r>
            <a:r>
              <a:rPr lang="it-IT" altLang="zh-CN" dirty="0" err="1" smtClean="0"/>
              <a:t>hǎojiǔ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bújiàn</a:t>
            </a:r>
            <a:r>
              <a:rPr lang="it-IT" altLang="zh-CN" dirty="0" smtClean="0"/>
              <a:t> </a:t>
            </a:r>
            <a:r>
              <a:rPr lang="zh-CN" altLang="it-IT" dirty="0"/>
              <a:t>， </a:t>
            </a:r>
            <a:r>
              <a:rPr lang="it-IT" altLang="zh-CN" dirty="0" err="1" smtClean="0"/>
              <a:t>nǐhǎoma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</a:p>
        </p:txBody>
      </p:sp>
      <p:sp>
        <p:nvSpPr>
          <p:cNvPr id="6" name="矩形 5"/>
          <p:cNvSpPr/>
          <p:nvPr/>
        </p:nvSpPr>
        <p:spPr>
          <a:xfrm>
            <a:off x="5168139" y="2337191"/>
            <a:ext cx="179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it-IT" dirty="0" smtClean="0"/>
              <a:t> </a:t>
            </a:r>
            <a:r>
              <a:rPr lang="en-US" altLang="zh-CN" dirty="0" smtClean="0"/>
              <a:t>N</a:t>
            </a:r>
            <a:r>
              <a:rPr lang="it-IT" altLang="zh-CN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zěnmeyàng</a:t>
            </a:r>
            <a:r>
              <a:rPr lang="it-IT" altLang="zh-CN" dirty="0" smtClean="0"/>
              <a:t>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41095" y="3183858"/>
            <a:ext cx="426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Z</a:t>
            </a:r>
            <a:r>
              <a:rPr lang="it-IT" altLang="zh-CN" dirty="0" err="1" smtClean="0"/>
              <a:t>hè</a:t>
            </a:r>
            <a:r>
              <a:rPr lang="it-IT" altLang="zh-CN" dirty="0" smtClean="0"/>
              <a:t> </a:t>
            </a:r>
            <a:r>
              <a:rPr lang="it-IT" altLang="zh-CN" dirty="0" err="1"/>
              <a:t>gè</a:t>
            </a:r>
            <a:r>
              <a:rPr lang="it-IT" altLang="zh-CN" dirty="0"/>
              <a:t> </a:t>
            </a:r>
            <a:r>
              <a:rPr lang="it-IT" altLang="zh-CN" dirty="0" err="1" smtClean="0"/>
              <a:t>zhōumò</a:t>
            </a:r>
            <a:r>
              <a:rPr lang="it-IT" altLang="zh-CN" dirty="0" smtClean="0"/>
              <a:t> </a:t>
            </a:r>
            <a:r>
              <a:rPr lang="it-IT" altLang="zh-CN" dirty="0" err="1"/>
              <a:t>nǐ</a:t>
            </a:r>
            <a:r>
              <a:rPr lang="it-IT" altLang="zh-CN" dirty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/>
              <a:t>zuò</a:t>
            </a:r>
            <a:r>
              <a:rPr lang="it-IT" altLang="zh-CN" dirty="0"/>
              <a:t> </a:t>
            </a:r>
            <a:r>
              <a:rPr lang="it-IT" altLang="zh-CN" dirty="0" err="1" smtClean="0"/>
              <a:t>shénme</a:t>
            </a:r>
            <a:r>
              <a:rPr lang="it-IT" altLang="zh-CN" dirty="0" smtClean="0"/>
              <a:t> </a:t>
            </a:r>
            <a:r>
              <a:rPr lang="zh-CN" altLang="it-IT" dirty="0"/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5996187" y="4151477"/>
            <a:ext cx="197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r>
              <a:rPr lang="it-IT" altLang="zh-CN" dirty="0" err="1"/>
              <a:t>bù</a:t>
            </a:r>
            <a:r>
              <a:rPr lang="it-IT" altLang="zh-CN" dirty="0"/>
              <a:t> </a:t>
            </a:r>
            <a:r>
              <a:rPr lang="it-IT" altLang="zh-CN" dirty="0" err="1"/>
              <a:t>xiǎng</a:t>
            </a:r>
            <a:r>
              <a:rPr lang="it-IT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55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12061512551891701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24" y="1031153"/>
            <a:ext cx="4654480" cy="4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18382" y="1953470"/>
            <a:ext cx="411903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</a:t>
            </a:r>
            <a:r>
              <a:rPr kumimoji="1" lang="zh-CN" altLang="en-US" sz="9600" dirty="0" smtClean="0"/>
              <a:t>好久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a long time</a:t>
            </a:r>
            <a:endParaRPr kumimoji="1" lang="zh-CN" altLang="en-US" sz="4000" dirty="0"/>
          </a:p>
        </p:txBody>
      </p:sp>
      <p:sp>
        <p:nvSpPr>
          <p:cNvPr id="6" name="可选流程 5"/>
          <p:cNvSpPr/>
          <p:nvPr/>
        </p:nvSpPr>
        <p:spPr>
          <a:xfrm>
            <a:off x="6725844" y="4270511"/>
            <a:ext cx="3542631" cy="1443910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16763" y="49348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好久不见</a:t>
            </a:r>
            <a:endParaRPr kumimoji="1"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7625769" y="4538525"/>
            <a:ext cx="1609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hǎo</a:t>
            </a:r>
            <a:r>
              <a:rPr lang="it-IT" altLang="zh-CN" dirty="0"/>
              <a:t> </a:t>
            </a:r>
            <a:r>
              <a:rPr lang="it-IT" altLang="zh-CN" dirty="0" err="1"/>
              <a:t>jiǔ</a:t>
            </a:r>
            <a:r>
              <a:rPr lang="it-IT" altLang="zh-CN" dirty="0"/>
              <a:t> </a:t>
            </a:r>
            <a:r>
              <a:rPr lang="it-IT" altLang="zh-CN" dirty="0" err="1" smtClean="0"/>
              <a:t>bú</a:t>
            </a:r>
            <a:r>
              <a:rPr lang="it-IT" altLang="zh-CN" dirty="0" smtClean="0"/>
              <a:t> </a:t>
            </a:r>
            <a:r>
              <a:rPr lang="it-IT" altLang="zh-CN" dirty="0" err="1"/>
              <a:t>jiàn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42990" y="1067191"/>
            <a:ext cx="26787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/>
              <a:t>hǎo</a:t>
            </a:r>
            <a:r>
              <a:rPr lang="it-IT" altLang="zh-CN" sz="6600" dirty="0"/>
              <a:t> </a:t>
            </a:r>
            <a:r>
              <a:rPr lang="it-IT" altLang="zh-CN" sz="6600" dirty="0" err="1"/>
              <a:t>jiǔ</a:t>
            </a:r>
            <a:r>
              <a:rPr lang="it-IT" altLang="zh-CN" sz="6600" dirty="0"/>
              <a:t> </a:t>
            </a:r>
            <a:endParaRPr lang="zh-CN" altLang="en-US" sz="6600" dirty="0"/>
          </a:p>
        </p:txBody>
      </p:sp>
      <p:pic>
        <p:nvPicPr>
          <p:cNvPr id="10" name="图片 9" descr="37b32a36f555da3a95be37766a9e68c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32" y="725713"/>
            <a:ext cx="4909640" cy="30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2096" y="2558933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不错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3086621" y="4216280"/>
            <a:ext cx="226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pretty good</a:t>
            </a:r>
            <a:endParaRPr kumimoji="1"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2778470" y="1647762"/>
            <a:ext cx="2725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6600" dirty="0" err="1" smtClean="0"/>
              <a:t>bú</a:t>
            </a:r>
            <a:r>
              <a:rPr lang="it-IT" altLang="zh-CN" sz="6600" dirty="0" smtClean="0"/>
              <a:t> </a:t>
            </a:r>
            <a:r>
              <a:rPr lang="it-IT" altLang="zh-CN" sz="6600" dirty="0" err="1"/>
              <a:t>cuò</a:t>
            </a:r>
            <a:endParaRPr lang="zh-CN" altLang="en-US" sz="6600" dirty="0"/>
          </a:p>
        </p:txBody>
      </p:sp>
      <p:sp>
        <p:nvSpPr>
          <p:cNvPr id="15" name="可选流程 14"/>
          <p:cNvSpPr/>
          <p:nvPr/>
        </p:nvSpPr>
        <p:spPr>
          <a:xfrm>
            <a:off x="6459748" y="835464"/>
            <a:ext cx="4159871" cy="2623774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232952" y="1463524"/>
            <a:ext cx="2578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：你怎么样？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</a:t>
            </a:r>
            <a:endParaRPr kumimoji="1"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7760943" y="1091382"/>
            <a:ext cx="1847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cs-CZ" altLang="zh-CN" sz="2000" dirty="0" err="1" smtClean="0"/>
              <a:t>ǐ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zěnmeyàng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8285237" y="2044095"/>
            <a:ext cx="95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zh-CN" sz="2000" dirty="0" err="1"/>
              <a:t>bú</a:t>
            </a:r>
            <a:r>
              <a:rPr lang="it-IT" altLang="zh-CN" sz="2000" dirty="0"/>
              <a:t> </a:t>
            </a:r>
            <a:r>
              <a:rPr lang="it-IT" altLang="zh-CN" sz="2000" dirty="0" err="1"/>
              <a:t>cuò</a:t>
            </a:r>
            <a:endParaRPr lang="zh-CN" altLang="en-US" sz="2000" dirty="0"/>
          </a:p>
          <a:p>
            <a:r>
              <a:rPr kumimoji="1" lang="zh-CN" altLang="en-US" sz="2000" dirty="0" smtClean="0"/>
              <a:t>不错</a:t>
            </a:r>
            <a:endParaRPr kumimoji="1" lang="zh-CN" altLang="en-US" sz="2000" dirty="0"/>
          </a:p>
        </p:txBody>
      </p:sp>
      <p:sp>
        <p:nvSpPr>
          <p:cNvPr id="16" name="可选流程 15"/>
          <p:cNvSpPr/>
          <p:nvPr/>
        </p:nvSpPr>
        <p:spPr>
          <a:xfrm>
            <a:off x="6555620" y="3725334"/>
            <a:ext cx="4204304" cy="2583542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548019" y="4440951"/>
            <a:ext cx="2269410" cy="171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     </a:t>
            </a:r>
            <a:r>
              <a:rPr kumimoji="1" lang="zh-CN" altLang="en-US" sz="4000" dirty="0" smtClean="0"/>
              <a:t>错</a:t>
            </a:r>
            <a:endParaRPr kumimoji="1" lang="en-US" altLang="zh-CN" sz="4000" dirty="0" smtClean="0"/>
          </a:p>
          <a:p>
            <a:r>
              <a:rPr kumimoji="1" lang="en-US" altLang="zh-CN" sz="2400" dirty="0" smtClean="0"/>
              <a:t>   </a:t>
            </a:r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wrong</a:t>
            </a:r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18" name="矩形 17"/>
          <p:cNvSpPr/>
          <p:nvPr/>
        </p:nvSpPr>
        <p:spPr>
          <a:xfrm>
            <a:off x="7256915" y="4054716"/>
            <a:ext cx="68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400" dirty="0" err="1"/>
              <a:t>cuò</a:t>
            </a:r>
            <a:endParaRPr lang="zh-CN" altLang="en-US" sz="2400" dirty="0"/>
          </a:p>
        </p:txBody>
      </p:sp>
      <p:pic>
        <p:nvPicPr>
          <p:cNvPr id="19" name="图片 18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75" y="4257522"/>
            <a:ext cx="1222829" cy="12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2096" y="2558933"/>
            <a:ext cx="31259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想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1151383" y="4107423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mv to want to; would like to; to think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15" name="可选流程 14"/>
          <p:cNvSpPr/>
          <p:nvPr/>
        </p:nvSpPr>
        <p:spPr>
          <a:xfrm>
            <a:off x="6072700" y="1815179"/>
            <a:ext cx="5441966" cy="2502822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52381" y="2636763"/>
            <a:ext cx="36558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：你周末想做什么？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：我周末想</a:t>
            </a:r>
            <a:r>
              <a:rPr kumimoji="1" lang="en-US" altLang="zh-CN" sz="2800" u="sng" dirty="0" smtClean="0"/>
              <a:t>                   </a:t>
            </a:r>
            <a:endParaRPr kumimoji="1"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353179" y="1551002"/>
            <a:ext cx="22080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 err="1"/>
              <a:t>xiǎng</a:t>
            </a:r>
            <a:endParaRPr lang="zh-CN" altLang="en-US" sz="6600" dirty="0"/>
          </a:p>
        </p:txBody>
      </p:sp>
      <p:sp>
        <p:nvSpPr>
          <p:cNvPr id="10" name="矩形 9"/>
          <p:cNvSpPr/>
          <p:nvPr/>
        </p:nvSpPr>
        <p:spPr>
          <a:xfrm>
            <a:off x="6721882" y="2264620"/>
            <a:ext cx="3891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it-IT" altLang="zh-CN" sz="2000" dirty="0" err="1" smtClean="0"/>
              <a:t>ǐ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xiǎng</a:t>
            </a:r>
            <a:r>
              <a:rPr lang="it-IT" altLang="zh-CN" sz="2000" dirty="0"/>
              <a:t> </a:t>
            </a:r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shénme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？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6772422" y="3147572"/>
            <a:ext cx="2140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</a:t>
            </a:r>
            <a:r>
              <a:rPr lang="it-IT" altLang="zh-CN" dirty="0" err="1" smtClean="0"/>
              <a:t>ǒ</a:t>
            </a:r>
            <a:r>
              <a:rPr lang="it-IT" altLang="zh-CN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dirty="0" smtClean="0"/>
              <a:t> </a:t>
            </a:r>
            <a:r>
              <a:rPr lang="it-IT" altLang="zh-CN" dirty="0" err="1" smtClean="0"/>
              <a:t>xiǎng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42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41428" y="1639696"/>
            <a:ext cx="558818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有意思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106906" y="3333328"/>
            <a:ext cx="21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adj</a:t>
            </a:r>
            <a:r>
              <a:rPr kumimoji="1" lang="en-US" altLang="zh-CN" sz="2400" dirty="0" smtClean="0"/>
              <a:t> interesting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88840" y="138623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1266566" y="607571"/>
            <a:ext cx="352433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/>
              <a:t> </a:t>
            </a:r>
            <a:r>
              <a:rPr lang="it-IT" altLang="zh-CN" sz="6600" dirty="0" err="1"/>
              <a:t>yǒu</a:t>
            </a:r>
            <a:r>
              <a:rPr lang="it-IT" altLang="zh-CN" sz="6600" dirty="0"/>
              <a:t> </a:t>
            </a:r>
            <a:r>
              <a:rPr lang="it-IT" altLang="zh-CN" sz="6600" dirty="0" smtClean="0"/>
              <a:t> </a:t>
            </a:r>
            <a:r>
              <a:rPr lang="it-IT" altLang="zh-CN" sz="6600" dirty="0" err="1" smtClean="0"/>
              <a:t>yìs</a:t>
            </a:r>
            <a:r>
              <a:rPr lang="en-US" altLang="zh-CN" sz="6600" dirty="0" err="1" smtClean="0"/>
              <a:t>i</a:t>
            </a:r>
            <a:endParaRPr lang="zh-CN" altLang="en-US" sz="6600" dirty="0"/>
          </a:p>
          <a:p>
            <a:r>
              <a:rPr lang="fr-FR" altLang="zh-CN" sz="6600" dirty="0" smtClean="0"/>
              <a:t> </a:t>
            </a:r>
            <a:endParaRPr lang="zh-CN" altLang="en-US" sz="6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616686" y="2566192"/>
            <a:ext cx="30687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 smtClean="0"/>
              <a:t>    </a:t>
            </a:r>
            <a:r>
              <a:rPr kumimoji="1" lang="zh-CN" altLang="en-US" sz="4400" dirty="0" smtClean="0"/>
              <a:t>没有意思</a:t>
            </a:r>
            <a:endParaRPr kumimoji="1" lang="en-US" altLang="zh-CN" sz="4400" dirty="0" smtClean="0"/>
          </a:p>
          <a:p>
            <a:r>
              <a:rPr kumimoji="1" lang="en-US" altLang="zh-CN" sz="4400" dirty="0" smtClean="0"/>
              <a:t>           </a:t>
            </a:r>
            <a:endParaRPr kumimoji="1" lang="zh-CN" altLang="en-US" sz="4400" dirty="0"/>
          </a:p>
        </p:txBody>
      </p:sp>
      <p:sp>
        <p:nvSpPr>
          <p:cNvPr id="14" name="矩形 13"/>
          <p:cNvSpPr/>
          <p:nvPr/>
        </p:nvSpPr>
        <p:spPr>
          <a:xfrm>
            <a:off x="6200533" y="1950142"/>
            <a:ext cx="2279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800" dirty="0"/>
              <a:t> </a:t>
            </a:r>
            <a:r>
              <a:rPr lang="it-IT" altLang="zh-CN" sz="2800" dirty="0" err="1"/>
              <a:t>méi</a:t>
            </a:r>
            <a:r>
              <a:rPr lang="it-IT" altLang="zh-CN" sz="2800" dirty="0"/>
              <a:t> </a:t>
            </a:r>
            <a:r>
              <a:rPr lang="it-IT" altLang="zh-CN" sz="2800" dirty="0" err="1"/>
              <a:t>yǒu</a:t>
            </a:r>
            <a:r>
              <a:rPr lang="it-IT" altLang="zh-CN" sz="2800" dirty="0"/>
              <a:t> </a:t>
            </a:r>
            <a:r>
              <a:rPr lang="it-IT" altLang="zh-CN" sz="2800" dirty="0" err="1"/>
              <a:t>yì</a:t>
            </a:r>
            <a:r>
              <a:rPr lang="it-IT" altLang="zh-CN" sz="2800" dirty="0"/>
              <a:t> </a:t>
            </a:r>
            <a:r>
              <a:rPr lang="it-IT" altLang="zh-CN" sz="2800" dirty="0" err="1" smtClean="0"/>
              <a:t>s</a:t>
            </a:r>
            <a:r>
              <a:rPr lang="en-US" altLang="zh-CN" sz="2800" dirty="0" err="1" smtClean="0"/>
              <a:t>i</a:t>
            </a:r>
            <a:endParaRPr lang="zh-CN" altLang="en-US" sz="2800" dirty="0"/>
          </a:p>
        </p:txBody>
      </p:sp>
      <p:sp>
        <p:nvSpPr>
          <p:cNvPr id="17" name="可选流程 16"/>
          <p:cNvSpPr/>
          <p:nvPr/>
        </p:nvSpPr>
        <p:spPr>
          <a:xfrm>
            <a:off x="5600986" y="1573273"/>
            <a:ext cx="5853204" cy="252701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 descr="6bd5f77fcc34571abd7e51a409bfb8c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427" y="1947332"/>
            <a:ext cx="1759857" cy="1759857"/>
          </a:xfrm>
          <a:prstGeom prst="rect">
            <a:avLst/>
          </a:prstGeom>
        </p:spPr>
      </p:pic>
      <p:pic>
        <p:nvPicPr>
          <p:cNvPr id="19" name="图片 18" descr="353ccd5d411a81b8361cb39dad52a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71" y="3854752"/>
            <a:ext cx="3785810" cy="22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000" y="2462171"/>
            <a:ext cx="435708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600" dirty="0" smtClean="0"/>
              <a:t>     </a:t>
            </a:r>
            <a:r>
              <a:rPr kumimoji="1" lang="zh-CN" altLang="en-US" sz="9600" dirty="0" smtClean="0"/>
              <a:t>觉得</a:t>
            </a:r>
            <a:endParaRPr kumimoji="1" lang="en-US" altLang="zh-CN" sz="9600" dirty="0" smtClean="0"/>
          </a:p>
          <a:p>
            <a:r>
              <a:rPr kumimoji="1" lang="en-US" altLang="zh-CN" sz="4000" dirty="0" smtClean="0"/>
              <a:t>           </a:t>
            </a:r>
            <a:endParaRPr kumimoji="1" lang="zh-CN" altLang="en-US" sz="4000" dirty="0"/>
          </a:p>
        </p:txBody>
      </p:sp>
      <p:sp>
        <p:nvSpPr>
          <p:cNvPr id="9" name="文本框 8"/>
          <p:cNvSpPr txBox="1"/>
          <p:nvPr/>
        </p:nvSpPr>
        <p:spPr>
          <a:xfrm>
            <a:off x="4714765" y="1446944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2058526" y="4155804"/>
            <a:ext cx="266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v to feel </a:t>
            </a:r>
            <a:r>
              <a:rPr kumimoji="1" lang="zh-CN" altLang="en-US" sz="2400" dirty="0" smtClean="0"/>
              <a:t>；</a:t>
            </a:r>
            <a:r>
              <a:rPr kumimoji="1" lang="en-US" altLang="zh-CN" sz="2400" dirty="0" smtClean="0"/>
              <a:t>to think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79126" y="1434615"/>
            <a:ext cx="1846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t-IT" altLang="zh-CN" sz="6600" dirty="0" smtClean="0"/>
              <a:t>    </a:t>
            </a:r>
            <a:endParaRPr kumimoji="1" lang="zh-CN" altLang="en-US" sz="6600" dirty="0"/>
          </a:p>
        </p:txBody>
      </p:sp>
      <p:sp>
        <p:nvSpPr>
          <p:cNvPr id="12" name="矩形 11"/>
          <p:cNvSpPr/>
          <p:nvPr/>
        </p:nvSpPr>
        <p:spPr>
          <a:xfrm>
            <a:off x="2743538" y="1493618"/>
            <a:ext cx="1846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6600" dirty="0" smtClean="0"/>
              <a:t>   </a:t>
            </a:r>
            <a:endParaRPr lang="zh-CN" altLang="en-US" sz="6600" dirty="0"/>
          </a:p>
        </p:txBody>
      </p:sp>
      <p:sp>
        <p:nvSpPr>
          <p:cNvPr id="15" name="可选流程 14"/>
          <p:cNvSpPr/>
          <p:nvPr/>
        </p:nvSpPr>
        <p:spPr>
          <a:xfrm>
            <a:off x="5600986" y="1863559"/>
            <a:ext cx="5853204" cy="2527011"/>
          </a:xfrm>
          <a:prstGeom prst="flowChartAlternateProcess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11333" y="2636763"/>
            <a:ext cx="52386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/>
              <a:t> </a:t>
            </a:r>
            <a:r>
              <a:rPr kumimoji="1" lang="zh-CN" altLang="en-US" sz="2800" dirty="0" smtClean="0"/>
              <a:t>我们周末去看球，怎么样？</a:t>
            </a:r>
            <a:endParaRPr kumimoji="1" lang="en-US" altLang="zh-CN" sz="2800" dirty="0" smtClean="0"/>
          </a:p>
          <a:p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 </a:t>
            </a:r>
            <a:r>
              <a:rPr kumimoji="1" lang="zh-CN" altLang="en-US" sz="2800" dirty="0" smtClean="0"/>
              <a:t>我觉得看球</a:t>
            </a:r>
            <a:r>
              <a:rPr kumimoji="1" lang="en-US" altLang="zh-CN" sz="2800" u="sng" dirty="0" smtClean="0"/>
              <a:t>                   </a:t>
            </a:r>
            <a:endParaRPr kumimoji="1"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895518" y="1381667"/>
            <a:ext cx="2725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6600" dirty="0"/>
              <a:t> </a:t>
            </a:r>
            <a:r>
              <a:rPr lang="fr-FR" altLang="zh-CN" sz="6600" dirty="0" err="1"/>
              <a:t>jué</a:t>
            </a:r>
            <a:r>
              <a:rPr lang="fr-FR" altLang="zh-CN" sz="6600" dirty="0"/>
              <a:t> de</a:t>
            </a:r>
            <a:endParaRPr lang="zh-CN" altLang="en-US" sz="6600" dirty="0"/>
          </a:p>
        </p:txBody>
      </p:sp>
      <p:sp>
        <p:nvSpPr>
          <p:cNvPr id="6" name="矩形 5"/>
          <p:cNvSpPr/>
          <p:nvPr/>
        </p:nvSpPr>
        <p:spPr>
          <a:xfrm>
            <a:off x="6372199" y="2216239"/>
            <a:ext cx="4965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W</a:t>
            </a:r>
            <a:r>
              <a:rPr lang="it-IT" altLang="zh-CN" sz="2000" dirty="0" err="1" smtClean="0"/>
              <a:t>ǒmen</a:t>
            </a:r>
            <a:r>
              <a:rPr lang="it-IT" altLang="zh-CN" sz="2000" dirty="0" smtClean="0"/>
              <a:t> </a:t>
            </a:r>
            <a:r>
              <a:rPr lang="it-IT" altLang="zh-CN" sz="2000" dirty="0" err="1" smtClean="0"/>
              <a:t>zhōumò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qù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kànqiú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， </a:t>
            </a:r>
            <a:r>
              <a:rPr lang="it-IT" altLang="zh-CN" sz="2000" dirty="0" err="1" smtClean="0"/>
              <a:t>zěnmeyàng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6719709" y="3147572"/>
            <a:ext cx="2193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/>
              <a:t>wǒ</a:t>
            </a:r>
            <a:r>
              <a:rPr lang="fr-FR" altLang="zh-CN" sz="2000" dirty="0"/>
              <a:t> </a:t>
            </a:r>
            <a:r>
              <a:rPr lang="fr-FR" altLang="zh-CN" sz="2000" dirty="0" err="1"/>
              <a:t>jué</a:t>
            </a:r>
            <a:r>
              <a:rPr lang="fr-FR" altLang="zh-CN" sz="2000" dirty="0"/>
              <a:t> de </a:t>
            </a:r>
            <a:r>
              <a:rPr lang="fr-FR" altLang="zh-CN" sz="2000" dirty="0" err="1"/>
              <a:t>kàn</a:t>
            </a:r>
            <a:r>
              <a:rPr lang="fr-FR" altLang="zh-CN" sz="2000" dirty="0"/>
              <a:t> </a:t>
            </a:r>
            <a:r>
              <a:rPr lang="fr-FR" altLang="zh-CN" sz="2000" dirty="0" err="1"/>
              <a:t>qiú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533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4599</TotalTime>
  <Words>1979</Words>
  <Application>Microsoft Macintosh PowerPoint</Application>
  <PresentationFormat>自定义</PresentationFormat>
  <Paragraphs>539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48" baseType="lpstr">
      <vt:lpstr>主题5</vt:lpstr>
      <vt:lpstr>OfficePLUS</vt:lpstr>
      <vt:lpstr>LESSON4 Hobbies</vt:lpstr>
      <vt:lpstr>词汇Vocabulary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语法Grammar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课文TEXT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269</cp:revision>
  <cp:lastPrinted>2017-12-07T16:00:00Z</cp:lastPrinted>
  <dcterms:created xsi:type="dcterms:W3CDTF">2017-12-07T16:00:00Z</dcterms:created>
  <dcterms:modified xsi:type="dcterms:W3CDTF">2019-10-18T07:28:33Z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