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7" r:id="rId6"/>
    <p:sldId id="258" r:id="rId7"/>
    <p:sldId id="268" r:id="rId8"/>
    <p:sldId id="269" r:id="rId9"/>
    <p:sldId id="270" r:id="rId10"/>
    <p:sldId id="261" r:id="rId11"/>
    <p:sldId id="262" r:id="rId12"/>
    <p:sldId id="263" r:id="rId13"/>
    <p:sldId id="264" r:id="rId14"/>
    <p:sldId id="265" r:id="rId15"/>
    <p:sldId id="266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915127" y="1169329"/>
            <a:ext cx="8361229" cy="2098226"/>
          </a:xfrm>
        </p:spPr>
        <p:txBody>
          <a:bodyPr/>
          <a:lstStyle/>
          <a:p>
            <a:r>
              <a:rPr lang="zh-TW" altLang="en-US" sz="6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第六课 男朋友女朋友</a:t>
            </a:r>
            <a:endParaRPr lang="zh-TW" altLang="en-US" sz="6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765631" y="3714751"/>
            <a:ext cx="6831673" cy="2152650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700"/>
              </a:spcBef>
              <a:buClr>
                <a:srgbClr val="2A1A00"/>
              </a:buClr>
            </a:pPr>
            <a:r>
              <a:rPr lang="en-US" altLang="zh-TW" sz="2800" b="1" cap="all" spc="400" dirty="0">
                <a:solidFill>
                  <a:srgbClr val="2A1A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Chinese Drill3</a:t>
            </a:r>
            <a:br>
              <a:rPr lang="en-US" altLang="zh-TW" sz="2800" b="1" cap="all" spc="400" dirty="0">
                <a:solidFill>
                  <a:srgbClr val="2A1A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800" b="1" cap="all" spc="400" dirty="0">
                <a:solidFill>
                  <a:srgbClr val="2A1A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(Autumn 2019) </a:t>
            </a:r>
            <a:r>
              <a:rPr lang="en-US" altLang="zh-TW" sz="2800" b="1" cap="all" spc="400" dirty="0">
                <a:solidFill>
                  <a:srgbClr val="2A1A00"/>
                </a:solidFill>
                <a:latin typeface="Gill Sans MT" panose="020B0502020104020203"/>
              </a:rPr>
              <a:t/>
            </a:r>
            <a:br>
              <a:rPr lang="en-US" altLang="zh-TW" sz="2800" b="1" cap="all" spc="400" dirty="0">
                <a:solidFill>
                  <a:srgbClr val="2A1A00"/>
                </a:solidFill>
                <a:latin typeface="Gill Sans MT" panose="020B0502020104020203"/>
              </a:rPr>
            </a:br>
            <a:endParaRPr lang="en-US" altLang="zh-TW" sz="2800" b="1" cap="all" spc="400" dirty="0">
              <a:solidFill>
                <a:srgbClr val="2A1A00"/>
              </a:solidFill>
              <a:latin typeface="Gill Sans MT" panose="020B0502020104020203"/>
            </a:endParaRPr>
          </a:p>
          <a:p>
            <a:pPr lvl="0">
              <a:lnSpc>
                <a:spcPct val="100000"/>
              </a:lnSpc>
              <a:spcBef>
                <a:spcPts val="700"/>
              </a:spcBef>
              <a:buClr>
                <a:srgbClr val="2A1A00"/>
              </a:buClr>
            </a:pPr>
            <a:r>
              <a:rPr lang="zh-TW" altLang="en-US" sz="2800" b="1" cap="all" spc="400" dirty="0">
                <a:solidFill>
                  <a:srgbClr val="2A1A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老师：洪珑真老师</a:t>
            </a:r>
            <a:r>
              <a:rPr lang="en-US" altLang="zh-TW" sz="2800" b="1" cap="all" spc="400" dirty="0" smtClean="0">
                <a:solidFill>
                  <a:srgbClr val="2A1A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2800" b="1" spc="400" dirty="0" smtClean="0">
                <a:solidFill>
                  <a:srgbClr val="2A1A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Sophie</a:t>
            </a:r>
            <a:r>
              <a:rPr lang="en-US" altLang="zh-TW" sz="2800" b="1" cap="all" spc="400" dirty="0" smtClean="0">
                <a:solidFill>
                  <a:srgbClr val="2A1A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TW" sz="2800" b="1" cap="all" spc="400" dirty="0">
              <a:solidFill>
                <a:srgbClr val="2A1A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973375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6000" dirty="0">
                <a:solidFill>
                  <a:srgbClr val="4A231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原來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23951" y="1876425"/>
            <a:ext cx="10839450" cy="4800600"/>
          </a:xfrm>
        </p:spPr>
        <p:txBody>
          <a:bodyPr>
            <a:noAutofit/>
          </a:bodyPr>
          <a:lstStyle/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这栋楼还是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______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的样子，又小又旧。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他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住在学校的宿舍里，后来搬到校外去了。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她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______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吃肉，现在吃起素来了。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我的同屋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不喜欢吃菠菜， 后来听说菠菜对身体健康有好处，就开始吃菠菜了。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44733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到底</a:t>
            </a:r>
            <a:endParaRPr lang="zh-TW" altLang="en-US" sz="6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他们俩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为什么分手？没有人知道。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毕业以后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_____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念研究生还是找工作，我还没考虑好。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CN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你到底要怎么样</a:t>
            </a:r>
            <a:r>
              <a:rPr lang="zh-CN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嘛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r>
              <a:rPr lang="zh-CN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莫名其妙</a:t>
            </a:r>
            <a:r>
              <a:rPr lang="zh-CN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的。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9646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根本</a:t>
            </a:r>
            <a:endParaRPr lang="zh-TW" altLang="en-US" sz="6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57325" y="1904999"/>
            <a:ext cx="9601200" cy="4429126"/>
          </a:xfrm>
        </p:spPr>
        <p:txBody>
          <a:bodyPr>
            <a:normAutofit/>
          </a:bodyPr>
          <a:lstStyle/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老师今天介绍的语法，我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_____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不懂。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他们俩闹别扭的事情我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_____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没听说，你别问我。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你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______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不认识她，怎么知道她的性格怎么样？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CN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请造一个句子。</a:t>
            </a:r>
          </a:p>
          <a:p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35890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难怪</a:t>
            </a:r>
            <a:endParaRPr lang="zh-TW" altLang="en-US" sz="6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6325" y="2390774"/>
            <a:ext cx="10801350" cy="4086225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_____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他不知道这件事，他根本不看报纸！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______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他不申请念研究生，我刚知道他已经找到工作了。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______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这两天他心情不好，原来他女朋友跟他吹了。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6976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丟三拉四</a:t>
            </a:r>
            <a:endParaRPr lang="zh-TW" altLang="en-US" sz="6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543050" y="2362200"/>
            <a:ext cx="9601200" cy="3581400"/>
          </a:xfrm>
        </p:spPr>
        <p:txBody>
          <a:bodyPr>
            <a:normAutofit/>
          </a:bodyPr>
          <a:lstStyle/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我哥哥经常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______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的，我看有一天会把自己丢了。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你这么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_________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的，难怪你女朋友老生气。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你是一个丢三拉四的人吗？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1720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一会儿</a:t>
            </a:r>
            <a:r>
              <a:rPr lang="en-US" altLang="zh-TW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一会儿</a:t>
            </a:r>
            <a:r>
              <a:rPr lang="en-US" altLang="zh-TW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endParaRPr lang="zh-TW" altLang="en-US" sz="6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71599" y="2286000"/>
            <a:ext cx="10353675" cy="4000500"/>
          </a:xfrm>
        </p:spPr>
        <p:txBody>
          <a:bodyPr/>
          <a:lstStyle/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你怎么了？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______________(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哭，笑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这几天天气很奇怪，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_______________(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冷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热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，不少人都感冒了。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/>
          </a:p>
          <a:p>
            <a:pPr lvl="0"/>
            <a:r>
              <a:rPr lang="zh-CN" altLang="en-US" sz="3200" dirty="0">
                <a:solidFill>
                  <a:srgbClr val="4A231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请造一个句子。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8200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Speaking Exercises</a:t>
            </a:r>
            <a:endParaRPr lang="zh-TW" alt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什么事情会让你心情不好？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你对什么有兴趣？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请谈一谈你选男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女朋友的标准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5793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en-US" altLang="zh-TW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)…</a:t>
            </a:r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</a:t>
            </a:r>
            <a:r>
              <a:rPr lang="en-US" altLang="zh-TW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in terms of</a:t>
            </a:r>
            <a:endParaRPr lang="zh-TW" altLang="en-US" sz="6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3952875"/>
          </a:xfrm>
        </p:spPr>
        <p:txBody>
          <a:bodyPr>
            <a:normAutofit/>
          </a:bodyPr>
          <a:lstStyle/>
          <a:p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______(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兴趣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，莉萨和天明不太一样。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小琳最近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_______(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学习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有很多问题，所以心情不太好。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_______(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性格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，她以前的男朋友比现在的男朋友开朗多了。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6238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6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V</a:t>
            </a:r>
            <a:r>
              <a:rPr lang="zh-TW" altLang="en-US" sz="6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来</a:t>
            </a:r>
            <a:r>
              <a:rPr lang="en-US" altLang="zh-TW" sz="6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V</a:t>
            </a:r>
            <a:r>
              <a:rPr lang="zh-TW" altLang="en-US" sz="6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去</a:t>
            </a:r>
            <a:endParaRPr lang="zh-TW" altLang="en-US" sz="6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71600" y="1838325"/>
            <a:ext cx="9601200" cy="4848225"/>
          </a:xfrm>
        </p:spPr>
        <p:txBody>
          <a:bodyPr>
            <a:normAutofit/>
          </a:bodyPr>
          <a:lstStyle/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你别在房间里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________(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走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，大家都睡觉了。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这个问题我们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_________(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讨论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，最后还是没有办法解决。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妈妈叫我学经济，我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________(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想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还是选了电脑。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请造一个句子。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25601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Adverbials and </a:t>
            </a:r>
            <a:r>
              <a:rPr lang="zh-TW" altLang="en-US" sz="6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地</a:t>
            </a:r>
            <a:endParaRPr lang="zh-TW" altLang="en-US" sz="6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3914775"/>
          </a:xfrm>
        </p:spPr>
        <p:txBody>
          <a:bodyPr>
            <a:normAutofit/>
          </a:bodyPr>
          <a:lstStyle/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老教授慢慢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走進了教室。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我用力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把桌子搬起來。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看見了我，妹妹很高興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問：「姊姊，你陪我看碟好嗎？」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5060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en-US" altLang="zh-TW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得</a:t>
            </a:r>
            <a:r>
              <a:rPr lang="en-US" altLang="zh-TW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地</a:t>
            </a:r>
            <a:endParaRPr lang="zh-TW" altLang="en-US" sz="6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829050"/>
          </a:xfrm>
        </p:spPr>
        <p:txBody>
          <a:bodyPr>
            <a:normAutofit/>
          </a:bodyPr>
          <a:lstStyle/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小王上个星期跟指导教授约好昨天上午九点讨论选课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事。可是他把这件事忘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_____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一乾二净。今天中午在餐厅碰见指导教授，小王才想起来，他就不停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_____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给教授道歉。教授生气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______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看了看小王，一句话也没说，很快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_____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走出了餐厅。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得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地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得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地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34043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6000" dirty="0">
                <a:solidFill>
                  <a:srgbClr val="4A231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en-US" altLang="zh-TW" sz="6000" dirty="0">
                <a:solidFill>
                  <a:srgbClr val="4A231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6000" dirty="0">
                <a:solidFill>
                  <a:srgbClr val="4A231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得</a:t>
            </a:r>
            <a:r>
              <a:rPr lang="en-US" altLang="zh-TW" sz="6000" dirty="0">
                <a:solidFill>
                  <a:srgbClr val="4A231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6000" dirty="0">
                <a:solidFill>
                  <a:srgbClr val="4A231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地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81075" y="1790700"/>
            <a:ext cx="11087099" cy="4743450"/>
          </a:xfrm>
        </p:spPr>
        <p:txBody>
          <a:bodyPr>
            <a:normAutofit/>
          </a:bodyPr>
          <a:lstStyle/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请帮我买点新鲜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青菜水果。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妈妈给我买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衣服是纯棉的。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孩子们玩电脑玩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忘了吃饭。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女儿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病还不好，王太太着急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给医生打了一个电话。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3741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6000" dirty="0">
                <a:solidFill>
                  <a:srgbClr val="4A231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en-US" altLang="zh-TW" sz="6000" dirty="0">
                <a:solidFill>
                  <a:srgbClr val="4A231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6000" dirty="0">
                <a:solidFill>
                  <a:srgbClr val="4A231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得</a:t>
            </a:r>
            <a:r>
              <a:rPr lang="en-US" altLang="zh-TW" sz="6000" dirty="0">
                <a:solidFill>
                  <a:srgbClr val="4A231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6000" dirty="0">
                <a:solidFill>
                  <a:srgbClr val="4A231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地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你说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那位教授我不认识。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今天热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连我都受不了了。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看完电视，爷爷奶奶慢慢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走上楼去休息。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4047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原來</a:t>
            </a:r>
            <a:endParaRPr lang="zh-TW" altLang="en-US" sz="6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71600" y="2000250"/>
            <a:ext cx="10458450" cy="4552950"/>
          </a:xfrm>
        </p:spPr>
        <p:txBody>
          <a:bodyPr>
            <a:normAutofit/>
          </a:bodyPr>
          <a:lstStyle/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我早就听说有一个同屋要来，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就是你呀！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房间里热得很，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_____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窗户没开。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我觉得好像在哪儿见过你，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你是我的同学的姐姐。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CN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请造一个句子。</a:t>
            </a:r>
          </a:p>
          <a:p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51011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裁剪</Template>
  <TotalTime>201</TotalTime>
  <Words>787</Words>
  <Application>Microsoft Office PowerPoint</Application>
  <PresentationFormat>寬螢幕</PresentationFormat>
  <Paragraphs>95</Paragraphs>
  <Slides>15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1" baseType="lpstr">
      <vt:lpstr>微軟正黑體</vt:lpstr>
      <vt:lpstr>標楷體</vt:lpstr>
      <vt:lpstr>Franklin Gothic Book</vt:lpstr>
      <vt:lpstr>Gill Sans MT</vt:lpstr>
      <vt:lpstr>Times New Roman</vt:lpstr>
      <vt:lpstr>Crop</vt:lpstr>
      <vt:lpstr>第六课 男朋友女朋友</vt:lpstr>
      <vt:lpstr>Speaking Exercises</vt:lpstr>
      <vt:lpstr>(在)…上 in terms of</vt:lpstr>
      <vt:lpstr>V来V去</vt:lpstr>
      <vt:lpstr>Adverbials and 地</vt:lpstr>
      <vt:lpstr>的/得/地</vt:lpstr>
      <vt:lpstr>的/得/地</vt:lpstr>
      <vt:lpstr>的/得/地</vt:lpstr>
      <vt:lpstr>原來</vt:lpstr>
      <vt:lpstr>原來</vt:lpstr>
      <vt:lpstr>到底</vt:lpstr>
      <vt:lpstr>根本</vt:lpstr>
      <vt:lpstr>难怪</vt:lpstr>
      <vt:lpstr>丟三拉四</vt:lpstr>
      <vt:lpstr>一会儿…一会儿…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</dc:creator>
  <cp:lastModifiedBy>admin</cp:lastModifiedBy>
  <cp:revision>10</cp:revision>
  <dcterms:created xsi:type="dcterms:W3CDTF">2019-11-06T09:58:04Z</dcterms:created>
  <dcterms:modified xsi:type="dcterms:W3CDTF">2019-11-06T13:19:18Z</dcterms:modified>
</cp:coreProperties>
</file>