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7" y="1518706"/>
            <a:ext cx="6815669" cy="151553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第七课 电脑和网络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7" y="3524246"/>
            <a:ext cx="6815669" cy="2057403"/>
          </a:xfrm>
        </p:spPr>
        <p:txBody>
          <a:bodyPr>
            <a:normAutofit/>
          </a:bodyPr>
          <a:lstStyle/>
          <a:p>
            <a:pPr lvl="0" defTabSz="914400"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</a:pP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Chinese Drill3</a:t>
            </a:r>
            <a:b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(Autumn 2019) 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Gill Sans MT" panose="020B0502020104020203"/>
                <a:ea typeface="微軟正黑體" panose="020B0604030504040204" pitchFamily="34" charset="-120"/>
              </a:rPr>
              <a:t/>
            </a:r>
            <a:br>
              <a:rPr lang="en-US" altLang="zh-TW" sz="2800" b="1" cap="all" spc="400" dirty="0">
                <a:solidFill>
                  <a:srgbClr val="2A1A00"/>
                </a:solidFill>
                <a:latin typeface="Gill Sans MT" panose="020B0502020104020203"/>
                <a:ea typeface="微軟正黑體" panose="020B0604030504040204" pitchFamily="34" charset="-120"/>
              </a:rPr>
            </a:br>
            <a:endParaRPr lang="en-US" altLang="zh-TW" sz="2800" b="1" cap="all" spc="400" dirty="0">
              <a:solidFill>
                <a:srgbClr val="2A1A00"/>
              </a:solidFill>
              <a:latin typeface="Gill Sans MT" panose="020B0502020104020203"/>
              <a:ea typeface="微軟正黑體" panose="020B0604030504040204" pitchFamily="34" charset="-120"/>
            </a:endParaRPr>
          </a:p>
          <a:p>
            <a:pPr lvl="0" defTabSz="914400"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</a:pPr>
            <a:r>
              <a:rPr lang="zh-TW" altLang="en-US" sz="2800" b="1" cap="all" spc="400" dirty="0">
                <a:solidFill>
                  <a:srgbClr val="2A1A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老师：洪珑真老师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Sophie</a:t>
            </a:r>
            <a:r>
              <a:rPr lang="en-US" altLang="zh-TW" sz="2800" b="1" cap="all" spc="400" dirty="0">
                <a:solidFill>
                  <a:srgbClr val="2A1A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16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从</a:t>
            </a:r>
            <a:r>
              <a:rPr lang="en-US" altLang="zh-TW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6313" y="2452156"/>
            <a:ext cx="10239374" cy="375814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你家我家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，坐地铁得四十分钟。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2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这篇</a:t>
            </a:r>
            <a:r>
              <a:rPr lang="zh-CN" altLang="en-US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zh-TW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__________(</a:t>
            </a:r>
            <a:r>
              <a:rPr lang="zh-CN" altLang="en-US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头尾</a:t>
            </a:r>
            <a:r>
              <a:rPr lang="en-US" altLang="zh-TW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r>
              <a:rPr lang="zh-CN" altLang="en-US" sz="32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了一遍</a:t>
            </a:r>
            <a:r>
              <a:rPr lang="zh-CN" altLang="en-US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200" dirty="0" smtClean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鼓手一直打错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拍子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tempo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而且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唱</a:t>
            </a:r>
            <a:r>
              <a:rPr lang="en-US" altLang="zh-TW" sz="32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______(</a:t>
            </a:r>
            <a:r>
              <a:rPr lang="zh-CN" altLang="en-US" sz="32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头尾</a:t>
            </a:r>
            <a:r>
              <a:rPr lang="en-US" altLang="zh-TW" sz="32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走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(off key)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29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5337" y="2400299"/>
            <a:ext cx="10601325" cy="3952875"/>
          </a:xfrm>
        </p:spPr>
        <p:txBody>
          <a:bodyPr>
            <a:normAutofit fontScale="925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上高中的时候，他一天到晚踢球，不学习，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高中念了五年才毕业。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他常常麻烦别人，可是一点也不愿意帮助别人，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一个朋友也没有。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他原来听力不好，后来每天听录音，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听力比我们都好。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请造一个句子。</a:t>
            </a: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9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上瘾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249" t="19028" r="19688" b="6527"/>
          <a:stretch/>
        </p:blipFill>
        <p:spPr>
          <a:xfrm>
            <a:off x="2614612" y="2186810"/>
            <a:ext cx="6962776" cy="45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0"/>
            <a:ext cx="9601196" cy="3729569"/>
          </a:xfrm>
        </p:spPr>
        <p:txBody>
          <a:bodyPr>
            <a:normAutofit fontScale="92500" lnSpcReduction="20000"/>
          </a:bodyPr>
          <a:lstStyle/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说一说，你对什么上瘾？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030" t="31250" r="21016" b="22778"/>
          <a:stretch/>
        </p:blipFill>
        <p:spPr>
          <a:xfrm>
            <a:off x="2619375" y="2438399"/>
            <a:ext cx="7553325" cy="31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害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1062" y="2642657"/>
            <a:ext cx="10429875" cy="357716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你昨天晚上没回来，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我等了你一夜。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女朋友一个星期没给他打电话，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他吃不下饭，睡不好觉。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弟弟把我的手机拿走了，没告诉我，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我找了半天。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23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2734" t="32500" r="27265" b="10973"/>
          <a:stretch/>
        </p:blipFill>
        <p:spPr>
          <a:xfrm>
            <a:off x="1447800" y="466725"/>
            <a:ext cx="9296400" cy="59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几乎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2556932"/>
            <a:ext cx="9753599" cy="331893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他是个足球迷，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每个周末都去看足球赛。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我这个学期很忙，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一个月没给妈妈发电邮了。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他玩电脑玩上瘾了，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从早到晚都在网上。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07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看起来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4425" y="2285999"/>
            <a:ext cx="10058400" cy="4076701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李阿姨这几天常常哭，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______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心情不好，她到底怎么了？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天气不太好，很快就会下雨，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________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不能去公园打球了。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那个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_______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CN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点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面熟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(look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familiar)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请造一个句子。</a:t>
            </a:r>
          </a:p>
          <a:p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听起来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1525" y="2433107"/>
            <a:ext cx="10201275" cy="407246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她的声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___________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非常</a:t>
            </a:r>
            <a:r>
              <a:rPr lang="zh-CN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悦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耳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yuè'ěr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pleasing to the ear)</a:t>
            </a:r>
            <a:r>
              <a:rPr lang="zh-CN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今天电视里有一个卖电脑的广告，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_______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又便宜又好，我真想订购一台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他的建议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jiànyì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suggestion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)________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还不错。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请造一个句子。</a:t>
            </a:r>
          </a:p>
          <a:p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>
                <a:ln>
                  <a:noFill/>
                </a:ln>
                <a:solidFill>
                  <a:srgbClr val="4A23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Exercises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你的电脑从早到晚都开着吗？为什么？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你每天上网差不多上多长时间？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请谈谈电脑网络给你的生活带来了什么好处。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50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甚至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775" y="2362199"/>
            <a:ext cx="10458449" cy="427672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弟弟很聪明，才五岁，不但能看英文书，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中文书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他很会做中国菜，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清蒸鱼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他对捷克的城市一点都不清楚，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布拉格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没听说过。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请造一个句子。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5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Verb+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en-US" altLang="zh-TW" dirty="0" smtClean="0"/>
              <a:t>+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resultative complement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595032"/>
            <a:ext cx="9601196" cy="3662893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我一会儿都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离开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电脑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我的中文水平不高，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中文杂志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房间的门太小，这张床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搬进去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1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Verb+</a:t>
            </a:r>
            <a:r>
              <a:rPr lang="zh-TW" altLang="en-US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altLang="zh-TW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en-US" altLang="zh-TW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+</a:t>
            </a:r>
            <a:r>
              <a:rPr lang="zh-TW" altLang="en-US" sz="6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的公寓很小，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__________(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住两个人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我明天晚上有课，那个演唱会我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那栋楼没有水电，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住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94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562" t="38141" r="18438" b="16366"/>
          <a:stretch/>
        </p:blipFill>
        <p:spPr>
          <a:xfrm rot="21438700">
            <a:off x="1104776" y="1443907"/>
            <a:ext cx="10101451" cy="39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 </a:t>
            </a:r>
            <a:r>
              <a:rPr lang="en-US" altLang="zh-TW" sz="3600" dirty="0" smtClean="0"/>
              <a:t>as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a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resultative</a:t>
            </a:r>
            <a:r>
              <a:rPr lang="zh-TW" altLang="en-US" sz="3600" dirty="0" smtClean="0"/>
              <a:t> </a:t>
            </a:r>
            <a:r>
              <a:rPr lang="en-US" altLang="zh-TW" sz="3600" dirty="0" err="1" smtClean="0"/>
              <a:t>complememt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，快来吃吧！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明天的考试，我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准备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，可以睡觉了。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家具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买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，明天就会送到新家去了。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129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solidFill>
                  <a:prstClr val="black">
                    <a:lumMod val="85000"/>
                    <a:lumOff val="1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 </a:t>
            </a:r>
            <a:r>
              <a:rPr lang="en-US" altLang="zh-TW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as</a:t>
            </a:r>
            <a:r>
              <a:rPr lang="zh-TW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zh-TW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</a:t>
            </a:r>
            <a:r>
              <a:rPr lang="zh-TW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zh-TW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resultative</a:t>
            </a:r>
            <a:r>
              <a:rPr lang="zh-TW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zh-TW" sz="3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complememt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8726" y="2452157"/>
            <a:ext cx="9601196" cy="3805768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你毕业以后是念研究生还是工作，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昨天，莉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Lisa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柯林和雪梅和他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约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今天一起唱卡拉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OK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，时间到了也不见他来。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楼上太吵，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5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从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3949" y="2433107"/>
            <a:ext cx="10525125" cy="3843868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他明年暑假要到中国去实习，所以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都在学习中文。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学电脑要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难易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，慢慢儿来。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他妹妹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小大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都不喜欢穿牛仔裤。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324</TotalTime>
  <Words>770</Words>
  <Application>Microsoft Office PowerPoint</Application>
  <PresentationFormat>寬螢幕</PresentationFormat>
  <Paragraphs>98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Garamond</vt:lpstr>
      <vt:lpstr>Gill Sans MT</vt:lpstr>
      <vt:lpstr>Times New Roman</vt:lpstr>
      <vt:lpstr>有機</vt:lpstr>
      <vt:lpstr>第七课 电脑和网络</vt:lpstr>
      <vt:lpstr>Speaking Exercises</vt:lpstr>
      <vt:lpstr>甚至</vt:lpstr>
      <vt:lpstr>Verb+得/不+resultative complement</vt:lpstr>
      <vt:lpstr>Verb+得/不+了</vt:lpstr>
      <vt:lpstr>PowerPoint 簡報</vt:lpstr>
      <vt:lpstr>好 as a resultative complememt</vt:lpstr>
      <vt:lpstr>好 as a resultative complememt</vt:lpstr>
      <vt:lpstr>从…到…</vt:lpstr>
      <vt:lpstr>从…到…</vt:lpstr>
      <vt:lpstr>結果</vt:lpstr>
      <vt:lpstr>上瘾</vt:lpstr>
      <vt:lpstr>上瘾</vt:lpstr>
      <vt:lpstr>害得</vt:lpstr>
      <vt:lpstr>PowerPoint 簡報</vt:lpstr>
      <vt:lpstr>几乎</vt:lpstr>
      <vt:lpstr>看起来</vt:lpstr>
      <vt:lpstr>听起来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第七课 电脑和网络</dc:title>
  <dc:creator>admin</dc:creator>
  <cp:lastModifiedBy>admin</cp:lastModifiedBy>
  <cp:revision>18</cp:revision>
  <dcterms:created xsi:type="dcterms:W3CDTF">2019-11-10T16:37:01Z</dcterms:created>
  <dcterms:modified xsi:type="dcterms:W3CDTF">2019-11-13T12:07:11Z</dcterms:modified>
</cp:coreProperties>
</file>