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81" r:id="rId11"/>
    <p:sldId id="265" r:id="rId12"/>
    <p:sldId id="279" r:id="rId13"/>
    <p:sldId id="282" r:id="rId14"/>
    <p:sldId id="267" r:id="rId15"/>
    <p:sldId id="268" r:id="rId16"/>
    <p:sldId id="271" r:id="rId17"/>
    <p:sldId id="283" r:id="rId18"/>
    <p:sldId id="269" r:id="rId19"/>
    <p:sldId id="274" r:id="rId20"/>
    <p:sldId id="284" r:id="rId21"/>
    <p:sldId id="285" r:id="rId22"/>
    <p:sldId id="286" r:id="rId23"/>
    <p:sldId id="275" r:id="rId24"/>
    <p:sldId id="276" r:id="rId25"/>
    <p:sldId id="287" r:id="rId26"/>
    <p:sldId id="288" r:id="rId27"/>
    <p:sldId id="289" r:id="rId28"/>
    <p:sldId id="295" r:id="rId29"/>
    <p:sldId id="29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elan30530@gmail.com&#12289;500733@mail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第一课 开学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91245" y="5829301"/>
            <a:ext cx="8045373" cy="77152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Drill3 Teacher: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洪珑真老师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3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回答问题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学校开学几天了？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你学中文学了几个学期了？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689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sz="7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7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endParaRPr lang="zh-TW" altLang="en-US" sz="7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971675"/>
            <a:ext cx="10178322" cy="456247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什么时候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学校？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跟谁一起？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公交车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开车？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她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什么时候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去旅行？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跟谁一起？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飞机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船？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89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06239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你是在什么地方出生的？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你是在什么地方长大的？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你今天是几点到教室的？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学校是几号开学的？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80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回答问题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14215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你今天是几点起床的？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你今天是几点去上课的？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你今天是怎么去上课的？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你的电脑是在哪儿买的？什么时候买的？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580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除了</a:t>
            </a:r>
            <a:r>
              <a:rPr lang="en-US" altLang="zh-TW" sz="7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7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以外，还</a:t>
            </a:r>
            <a:endParaRPr lang="zh-TW" altLang="en-US" sz="7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114550"/>
            <a:ext cx="10178322" cy="4391025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学中文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学日文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你会说什么语言？</a:t>
            </a:r>
          </a:p>
          <a:p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王先生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会说西文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说俄文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老师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会说中文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说英文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335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除了</a:t>
            </a:r>
            <a:r>
              <a:rPr lang="en-US" altLang="zh-TW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以外，还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105025"/>
            <a:ext cx="10178322" cy="4410075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他们班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小林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去过中国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我们班谁去过中国？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他们家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爸爸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哥哥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去过美国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柯林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去过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英国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德国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3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除了</a:t>
            </a:r>
            <a:r>
              <a:rPr lang="en-US" altLang="zh-TW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以外，还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009775"/>
            <a:ext cx="10178322" cy="4371975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昨天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张天明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搬家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买东西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昨天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李小姐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吃饭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喝酒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前天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妹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妹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唱歌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跳舞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明天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考试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写作业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48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8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回答问题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96511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你这个学期除了上中文课以外，还上什么课？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你除了会说中文以外，还会说什么外国话？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你的房间除了床以外，还有什么家具？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这个周末除了学习、做功课以外，你还打算做什么？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1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除了</a:t>
            </a:r>
            <a:r>
              <a:rPr lang="en-US" altLang="zh-TW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以外</a:t>
            </a:r>
            <a:r>
              <a:rPr lang="zh-TW" altLang="en-US" sz="7200" dirty="0" smtClean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076450"/>
            <a:ext cx="10178322" cy="437197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小柯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他们班的同学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去过中国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我们班谁去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过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看书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什么事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愿意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willing to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西红柿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tomato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什么水果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愿意吃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99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除了</a:t>
            </a:r>
            <a:r>
              <a:rPr lang="en-US" altLang="zh-TW" sz="54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54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以外，都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什么运动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会做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咖啡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什么饮料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可以喝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写作课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什么中文课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选了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selected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27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About 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43025"/>
            <a:ext cx="10178322" cy="4943475"/>
          </a:xfrm>
        </p:spPr>
        <p:txBody>
          <a:bodyPr>
            <a:normAutofit/>
          </a:bodyPr>
          <a:lstStyle/>
          <a:p>
            <a:r>
              <a:rPr lang="en-US" altLang="zh-TW" sz="3600" b="1" dirty="0"/>
              <a:t>E</a:t>
            </a:r>
            <a:r>
              <a:rPr lang="en-US" altLang="zh-TW" sz="3600" b="1" dirty="0" smtClean="0"/>
              <a:t>mail:</a:t>
            </a:r>
            <a:endParaRPr lang="en-US" altLang="zh-TW" sz="3200" b="1" dirty="0" smtClean="0"/>
          </a:p>
          <a:p>
            <a:pPr marL="0" indent="0">
              <a:buNone/>
            </a:pPr>
            <a:r>
              <a:rPr lang="en-US" altLang="zh-TW" sz="3200" dirty="0" smtClean="0">
                <a:hlinkClick r:id="rId2"/>
              </a:rPr>
              <a:t>jelan30530@gmail.com</a:t>
            </a:r>
            <a:endParaRPr lang="en-US" altLang="zh-TW" sz="3200" dirty="0">
              <a:hlinkClick r:id="rId2"/>
            </a:endParaRPr>
          </a:p>
          <a:p>
            <a:pPr marL="0" indent="0">
              <a:buNone/>
            </a:pPr>
            <a:r>
              <a:rPr lang="en-US" altLang="zh-TW" sz="3200" dirty="0" smtClean="0">
                <a:hlinkClick r:id="rId2"/>
              </a:rPr>
              <a:t>500733@mail.muni.cz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b="1" dirty="0" smtClean="0"/>
              <a:t>Office hour:</a:t>
            </a:r>
          </a:p>
          <a:p>
            <a:pPr marL="0" indent="0">
              <a:buNone/>
            </a:pPr>
            <a:r>
              <a:rPr lang="en-US" altLang="zh-TW" sz="3200" dirty="0" smtClean="0"/>
              <a:t>Monday 10:00-11:40</a:t>
            </a:r>
          </a:p>
        </p:txBody>
      </p:sp>
    </p:spTree>
    <p:extLst>
      <p:ext uri="{BB962C8B-B14F-4D97-AF65-F5344CB8AC3E}">
        <p14:creationId xmlns:p14="http://schemas.microsoft.com/office/powerpoint/2010/main" val="29865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除了</a:t>
            </a:r>
            <a:r>
              <a:rPr lang="en-US" altLang="zh-TW" sz="54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54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以外，都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4" b="56495"/>
          <a:stretch/>
        </p:blipFill>
        <p:spPr>
          <a:xfrm>
            <a:off x="1155334" y="1874517"/>
            <a:ext cx="10371009" cy="4342445"/>
          </a:xfrm>
        </p:spPr>
      </p:pic>
    </p:spTree>
    <p:extLst>
      <p:ext uri="{BB962C8B-B14F-4D97-AF65-F5344CB8AC3E}">
        <p14:creationId xmlns:p14="http://schemas.microsoft.com/office/powerpoint/2010/main" val="27742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除了</a:t>
            </a:r>
            <a:r>
              <a:rPr lang="en-US" altLang="zh-TW" sz="54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54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以外，都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1" r="3447" b="35123"/>
          <a:stretch/>
        </p:blipFill>
        <p:spPr>
          <a:xfrm>
            <a:off x="1017455" y="2414016"/>
            <a:ext cx="10646767" cy="3685032"/>
          </a:xfrm>
        </p:spPr>
      </p:pic>
    </p:spTree>
    <p:extLst>
      <p:ext uri="{BB962C8B-B14F-4D97-AF65-F5344CB8AC3E}">
        <p14:creationId xmlns:p14="http://schemas.microsoft.com/office/powerpoint/2010/main" val="1430749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8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回答问题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63859" r="2812" b="9173"/>
          <a:stretch/>
        </p:blipFill>
        <p:spPr>
          <a:xfrm>
            <a:off x="1956817" y="1694766"/>
            <a:ext cx="9089136" cy="4843194"/>
          </a:xfrm>
        </p:spPr>
      </p:pic>
    </p:spTree>
    <p:extLst>
      <p:ext uri="{BB962C8B-B14F-4D97-AF65-F5344CB8AC3E}">
        <p14:creationId xmlns:p14="http://schemas.microsoft.com/office/powerpoint/2010/main" val="167701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3209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再說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076450"/>
            <a:ext cx="10178322" cy="4267199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你别走了，天太晚了，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再说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我们要说的事还没说完呢。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我不打算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旅行，日本东西太贵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我以前去过日本。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她不应该找那样的人做男朋友，那个人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不太聪明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对她也不好。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她不打算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英国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工作，天气太冷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一直下雨。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53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再說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不打算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学俄文，发音太难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平常不会用到。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王朋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做事可靠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zuòshì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kěkào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，为人老实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wéirén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lǎoshí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很聪明。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       </a:t>
            </a:r>
            <a:r>
              <a:rPr lang="en-US" altLang="zh-TW" dirty="0" smtClean="0"/>
              <a:t>Reliable</a:t>
            </a:r>
            <a:r>
              <a:rPr lang="zh-TW" altLang="en-US" dirty="0" smtClean="0"/>
              <a:t>                                   </a:t>
            </a:r>
            <a:r>
              <a:rPr lang="en-US" altLang="zh-TW" dirty="0" smtClean="0"/>
              <a:t>honest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33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不見得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他父母是中国人，虽然他生在美国，但是学中文应该很容易吧？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在美国长大的中国孩子，</a:t>
            </a:r>
            <a:r>
              <a:rPr lang="zh-TW" altLang="en-US" sz="28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学中文不见得容易。</a:t>
            </a:r>
            <a:endParaRPr lang="en-US" altLang="zh-TW" sz="28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这个宿舍又小又贵。我真想搬出去住，省点儿钱。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很多校外的房子也很小很贵，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可以省钱。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02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不見得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00499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你们这个宿舍很安静，下个学期我打算搬进来住。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这个宿舍房间不多，好像都有人住，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有空的位子。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他是老生，我们有什么事都可以去问他。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他只比我们早来一年，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什么事情都知道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请你造一个句子。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78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7" y="10806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拉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(v.)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7" b="15279"/>
          <a:stretch/>
        </p:blipFill>
        <p:spPr>
          <a:xfrm>
            <a:off x="3738769" y="1011417"/>
            <a:ext cx="5204137" cy="5611274"/>
          </a:xfrm>
        </p:spPr>
      </p:pic>
    </p:spTree>
    <p:extLst>
      <p:ext uri="{BB962C8B-B14F-4D97-AF65-F5344CB8AC3E}">
        <p14:creationId xmlns:p14="http://schemas.microsoft.com/office/powerpoint/2010/main" val="27152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对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有好处。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78807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喝水对身体有好处。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听录音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学中文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多运动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对身体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阅读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学习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79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对</a:t>
            </a:r>
            <a:r>
              <a:rPr lang="en-US" altLang="zh-TW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60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有好处。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86224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开口练习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学语言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多吃蔬菜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身体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走路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睡觉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183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17815"/>
          </a:xfrm>
        </p:spPr>
        <p:txBody>
          <a:bodyPr>
            <a:normAutofit/>
          </a:bodyPr>
          <a:lstStyle/>
          <a:p>
            <a:pPr algn="ctr"/>
            <a:r>
              <a:rPr lang="en-US" altLang="zh-TW" sz="5400" dirty="0"/>
              <a:t>Evaluation Method</a:t>
            </a:r>
            <a:r>
              <a:rPr lang="en-US" altLang="zh-TW" sz="5400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76724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Attendance: 50 %(Attendance policy: Missing max. 1 session is tolerated. Exceeding the limit automatically results in failure.) </a:t>
            </a:r>
            <a:endParaRPr lang="en-US" altLang="zh-TW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Participation: 50 % (Students should participate in class discussion actively)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自我介绍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019301"/>
            <a:ext cx="10178322" cy="4619624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你叫什么名字？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你从哪里来？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你的兴趣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爱好？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为什么想学习中文？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25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79715"/>
          </a:xfrm>
        </p:spPr>
        <p:txBody>
          <a:bodyPr>
            <a:normAutofit/>
          </a:bodyPr>
          <a:lstStyle/>
          <a:p>
            <a:pPr algn="ctr"/>
            <a:r>
              <a:rPr lang="en-US" altLang="zh-TW" sz="7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V+</a:t>
            </a: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14799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昨天晚上你做了什么？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昨天晚上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一个电影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昨天晚上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很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书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昨天晚上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弟弟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很多作业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2" y="1905000"/>
            <a:ext cx="4024567" cy="27622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925" y="1838325"/>
            <a:ext cx="4873625" cy="29241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925" y="1838325"/>
            <a:ext cx="5076502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41615"/>
          </a:xfrm>
        </p:spPr>
        <p:txBody>
          <a:bodyPr/>
          <a:lstStyle/>
          <a:p>
            <a:pPr algn="ctr"/>
            <a:r>
              <a:rPr lang="en-US" altLang="zh-TW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V+</a:t>
            </a:r>
            <a:r>
              <a:rPr lang="zh-TW" altLang="en-US" sz="72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40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114551"/>
            <a:ext cx="10178322" cy="4391024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去年你去了哪里旅游？在那儿住了多久？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去年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我妈妈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一次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北京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很长时间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去年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我哥哥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三次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洛杉矶</a:t>
            </a:r>
            <a:r>
              <a:rPr lang="en-US" altLang="zh-TW" sz="1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Luòshānjī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三个月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去年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张天明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两次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布拉格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半年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62" y="2724815"/>
            <a:ext cx="3767138" cy="20900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162" y="2717736"/>
            <a:ext cx="4133850" cy="25836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155" y="2611826"/>
            <a:ext cx="4321057" cy="286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V+</a:t>
            </a:r>
            <a:r>
              <a:rPr lang="zh-TW" altLang="en-US" sz="72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40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716783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这本书你看了吗？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我看了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还没看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这杯茶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喝？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这个蛋糕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那个房子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买？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361" y="2190751"/>
            <a:ext cx="3355355" cy="22328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612" y="1128451"/>
            <a:ext cx="3100388" cy="46590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269" y="2190751"/>
            <a:ext cx="6980894" cy="368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4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55915"/>
          </a:xfrm>
        </p:spPr>
        <p:txBody>
          <a:bodyPr/>
          <a:lstStyle/>
          <a:p>
            <a:pPr algn="ctr"/>
            <a:r>
              <a:rPr lang="en-US" altLang="zh-TW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V+</a:t>
            </a:r>
            <a:r>
              <a:rPr lang="zh-TW" altLang="en-US" sz="72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40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190751"/>
            <a:ext cx="10178322" cy="4371974"/>
          </a:xfrm>
        </p:spPr>
        <p:txBody>
          <a:bodyPr/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你买明天的电影票了吗？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买了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还没买。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等了多长时间？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人不多，只等了五分钟。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写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昨天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作业？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多长时间？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887" y="3300412"/>
            <a:ext cx="3262313" cy="32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7200" dirty="0">
                <a:solidFill>
                  <a:srgbClr val="2A1A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V+</a:t>
            </a:r>
            <a:r>
              <a:rPr lang="zh-TW" altLang="en-US" sz="72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40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000250"/>
            <a:ext cx="10178322" cy="4124325"/>
          </a:xfrm>
        </p:spPr>
        <p:txBody>
          <a:bodyPr/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东明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星期三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聚会？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多长时间？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爸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爸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订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后天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餐厅？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订了多长时间？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163" y="1874517"/>
            <a:ext cx="5081588" cy="29916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598681"/>
            <a:ext cx="6096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5734</TotalTime>
  <Words>1153</Words>
  <Application>Microsoft Office PowerPoint</Application>
  <PresentationFormat>寬螢幕</PresentationFormat>
  <Paragraphs>185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微軟正黑體</vt:lpstr>
      <vt:lpstr>新細明體</vt:lpstr>
      <vt:lpstr>標楷體</vt:lpstr>
      <vt:lpstr>Arial</vt:lpstr>
      <vt:lpstr>Gill Sans MT</vt:lpstr>
      <vt:lpstr>Impact</vt:lpstr>
      <vt:lpstr>Times New Roman</vt:lpstr>
      <vt:lpstr>Badge</vt:lpstr>
      <vt:lpstr>第一课 开学</vt:lpstr>
      <vt:lpstr>About me</vt:lpstr>
      <vt:lpstr>Evaluation Method:</vt:lpstr>
      <vt:lpstr>自我介绍</vt:lpstr>
      <vt:lpstr>V+了(1)</vt:lpstr>
      <vt:lpstr>V+了(1)</vt:lpstr>
      <vt:lpstr>V+了(1)</vt:lpstr>
      <vt:lpstr>V+了(1)</vt:lpstr>
      <vt:lpstr>V+了(1)</vt:lpstr>
      <vt:lpstr>回答问题</vt:lpstr>
      <vt:lpstr>是…的</vt:lpstr>
      <vt:lpstr>是…的</vt:lpstr>
      <vt:lpstr>回答问题</vt:lpstr>
      <vt:lpstr>除了…以外，还</vt:lpstr>
      <vt:lpstr>除了…以外，还</vt:lpstr>
      <vt:lpstr>除了…以外，还</vt:lpstr>
      <vt:lpstr>回答问题</vt:lpstr>
      <vt:lpstr>除了…以外，都</vt:lpstr>
      <vt:lpstr>除了…以外，都</vt:lpstr>
      <vt:lpstr>除了…以外，都</vt:lpstr>
      <vt:lpstr>除了…以外，都</vt:lpstr>
      <vt:lpstr>回答问题</vt:lpstr>
      <vt:lpstr>再說…</vt:lpstr>
      <vt:lpstr>再說…</vt:lpstr>
      <vt:lpstr>不見得</vt:lpstr>
      <vt:lpstr>不見得</vt:lpstr>
      <vt:lpstr>拉(v.)</vt:lpstr>
      <vt:lpstr>对…有好处。</vt:lpstr>
      <vt:lpstr>对…有好处。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68</cp:revision>
  <dcterms:created xsi:type="dcterms:W3CDTF">2019-09-16T09:41:17Z</dcterms:created>
  <dcterms:modified xsi:type="dcterms:W3CDTF">2019-10-28T13:52:31Z</dcterms:modified>
</cp:coreProperties>
</file>