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大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大標題文字</a:t>
            </a:r>
          </a:p>
        </p:txBody>
      </p:sp>
      <p:sp>
        <p:nvSpPr>
          <p:cNvPr id="12" name="內文層級一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王大明"/>
          <p:cNvSpPr txBox="1"/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–王大明</a:t>
            </a:r>
          </a:p>
        </p:txBody>
      </p:sp>
      <p:sp>
        <p:nvSpPr>
          <p:cNvPr id="94" name="「在此輸入名言語錄。」"/>
          <p:cNvSpPr txBox="1"/>
          <p:nvPr>
            <p:ph type="body" sz="quarter" idx="14"/>
          </p:nvPr>
        </p:nvSpPr>
        <p:spPr>
          <a:xfrm>
            <a:off x="1270000" y="4216400"/>
            <a:ext cx="10464800" cy="711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「在此輸入名言語錄。」</a:t>
            </a:r>
          </a:p>
        </p:txBody>
      </p:sp>
      <p:sp>
        <p:nvSpPr>
          <p:cNvPr id="9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影像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影像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大標題文字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大標題文字</a:t>
            </a:r>
          </a:p>
        </p:txBody>
      </p:sp>
      <p:sp>
        <p:nvSpPr>
          <p:cNvPr id="22" name="內文層級一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大標題文字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3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影像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大標題文字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40" name="內文層級一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4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57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影像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67" name="內文層級一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8" name="幻燈片編號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內文層級一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影像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影像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影像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大標題文字</a:t>
            </a:r>
          </a:p>
        </p:txBody>
      </p:sp>
      <p:sp>
        <p:nvSpPr>
          <p:cNvPr id="3" name="內文層級一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Relationship Id="rId3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youtube.com/watch?v=wiYZOfmcyAU" TargetMode="External"/><Relationship Id="rId3" Type="http://schemas.openxmlformats.org/officeDocument/2006/relationships/image" Target="../media/image22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image" Target="../media/image2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rill V"/>
          <p:cNvSpPr txBox="1"/>
          <p:nvPr/>
        </p:nvSpPr>
        <p:spPr>
          <a:xfrm>
            <a:off x="328447" y="8408146"/>
            <a:ext cx="2721306" cy="1205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Drill V</a:t>
            </a:r>
          </a:p>
        </p:txBody>
      </p:sp>
      <p:sp>
        <p:nvSpPr>
          <p:cNvPr id="120" name="第二课   租自行车"/>
          <p:cNvSpPr txBox="1"/>
          <p:nvPr/>
        </p:nvSpPr>
        <p:spPr>
          <a:xfrm>
            <a:off x="3460495" y="387349"/>
            <a:ext cx="6083809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0433FF"/>
                </a:solidFill>
              </a:defRPr>
            </a:lvl1pPr>
          </a:lstStyle>
          <a:p>
            <a:pPr/>
            <a:r>
              <a:t>第二课   租自行车</a:t>
            </a:r>
          </a:p>
        </p:txBody>
      </p:sp>
      <p:pic>
        <p:nvPicPr>
          <p:cNvPr id="121" name="357665616_m.jpg" descr="357665616_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55165" y="1820986"/>
            <a:ext cx="7877901" cy="5908428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郑学懿"/>
          <p:cNvSpPr txBox="1"/>
          <p:nvPr/>
        </p:nvSpPr>
        <p:spPr>
          <a:xfrm>
            <a:off x="9391650" y="7772399"/>
            <a:ext cx="20955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郑学懿</a:t>
            </a:r>
          </a:p>
        </p:txBody>
      </p:sp>
      <p:sp>
        <p:nvSpPr>
          <p:cNvPr id="123" name="Zhèng XuéYì"/>
          <p:cNvSpPr txBox="1"/>
          <p:nvPr/>
        </p:nvSpPr>
        <p:spPr>
          <a:xfrm>
            <a:off x="9113215" y="8940528"/>
            <a:ext cx="2652370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Zhèng XuéYì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尽量"/>
          <p:cNvSpPr txBox="1"/>
          <p:nvPr/>
        </p:nvSpPr>
        <p:spPr>
          <a:xfrm>
            <a:off x="4150419" y="1905000"/>
            <a:ext cx="5415162" cy="2247901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100">
                <a:solidFill>
                  <a:srgbClr val="FFFFFF"/>
                </a:solidFill>
              </a:defRPr>
            </a:lvl1pPr>
          </a:lstStyle>
          <a:p>
            <a:pPr/>
            <a:r>
              <a:t>尽量</a:t>
            </a:r>
          </a:p>
        </p:txBody>
      </p:sp>
      <p:sp>
        <p:nvSpPr>
          <p:cNvPr id="177" name="Asking your friend to do something as possible."/>
          <p:cNvSpPr txBox="1"/>
          <p:nvPr/>
        </p:nvSpPr>
        <p:spPr>
          <a:xfrm>
            <a:off x="2480309" y="6965125"/>
            <a:ext cx="8755381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Asking your friend to do something as possible.</a:t>
            </a:r>
          </a:p>
        </p:txBody>
      </p:sp>
      <p:sp>
        <p:nvSpPr>
          <p:cNvPr id="178" name="请造句"/>
          <p:cNvSpPr txBox="1"/>
          <p:nvPr/>
        </p:nvSpPr>
        <p:spPr>
          <a:xfrm>
            <a:off x="5327650" y="4768849"/>
            <a:ext cx="285750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只要...就..."/>
          <p:cNvSpPr txBox="1"/>
          <p:nvPr/>
        </p:nvSpPr>
        <p:spPr>
          <a:xfrm>
            <a:off x="60604" y="38099"/>
            <a:ext cx="5568392" cy="17399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200">
                <a:solidFill>
                  <a:srgbClr val="FFFFFF"/>
                </a:solidFill>
              </a:defRPr>
            </a:lvl1pPr>
          </a:lstStyle>
          <a:p>
            <a:pPr/>
            <a:r>
              <a:t>只要...就...</a:t>
            </a:r>
          </a:p>
        </p:txBody>
      </p:sp>
      <p:pic>
        <p:nvPicPr>
          <p:cNvPr id="181" name="31133120.jpg" descr="31133120.jpg"/>
          <p:cNvPicPr>
            <a:picLocks noChangeAspect="1"/>
          </p:cNvPicPr>
          <p:nvPr/>
        </p:nvPicPr>
        <p:blipFill>
          <a:blip r:embed="rId2">
            <a:extLst/>
          </a:blip>
          <a:srcRect l="0" t="0" r="9344" b="0"/>
          <a:stretch>
            <a:fillRect/>
          </a:stretch>
        </p:blipFill>
        <p:spPr>
          <a:xfrm>
            <a:off x="8529304" y="3222618"/>
            <a:ext cx="3050219" cy="417104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怎么样才不会迟到？"/>
          <p:cNvSpPr txBox="1"/>
          <p:nvPr/>
        </p:nvSpPr>
        <p:spPr>
          <a:xfrm>
            <a:off x="3702050" y="2247900"/>
            <a:ext cx="56007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怎么样才不会迟到？</a:t>
            </a:r>
          </a:p>
        </p:txBody>
      </p:sp>
      <p:sp>
        <p:nvSpPr>
          <p:cNvPr id="183" name="只要早起就不会迟到。"/>
          <p:cNvSpPr txBox="1"/>
          <p:nvPr/>
        </p:nvSpPr>
        <p:spPr>
          <a:xfrm>
            <a:off x="2889250" y="8070850"/>
            <a:ext cx="57023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只要</a:t>
            </a:r>
            <a:r>
              <a:t>早起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就</a:t>
            </a:r>
            <a:r>
              <a:t>不会迟到。</a:t>
            </a:r>
          </a:p>
        </p:txBody>
      </p:sp>
      <p:grpSp>
        <p:nvGrpSpPr>
          <p:cNvPr id="186" name="群組"/>
          <p:cNvGrpSpPr/>
          <p:nvPr/>
        </p:nvGrpSpPr>
        <p:grpSpPr>
          <a:xfrm>
            <a:off x="474364" y="3448972"/>
            <a:ext cx="5568393" cy="3718449"/>
            <a:chOff x="0" y="0"/>
            <a:chExt cx="5568391" cy="3718448"/>
          </a:xfrm>
        </p:grpSpPr>
        <p:pic>
          <p:nvPicPr>
            <p:cNvPr id="184" name="img-1535098122-36889@900.jpg" descr="img-1535098122-36889@900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568392" cy="37184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5" name="6AM"/>
            <p:cNvSpPr txBox="1"/>
            <p:nvPr/>
          </p:nvSpPr>
          <p:spPr>
            <a:xfrm>
              <a:off x="3643076" y="1361907"/>
              <a:ext cx="1696518" cy="994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800"/>
              </a:lvl1pPr>
            </a:lstStyle>
            <a:p>
              <a:pPr/>
              <a:r>
                <a:t>6AM</a:t>
              </a:r>
            </a:p>
          </p:txBody>
        </p:sp>
      </p:grpSp>
      <p:sp>
        <p:nvSpPr>
          <p:cNvPr id="187" name="As long as…will…"/>
          <p:cNvSpPr txBox="1"/>
          <p:nvPr/>
        </p:nvSpPr>
        <p:spPr>
          <a:xfrm>
            <a:off x="5997257" y="725101"/>
            <a:ext cx="4566286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As long as…will…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2"/>
      <p:bldP build="whole" bldLvl="1" animBg="1" rev="0" advAuto="0" spid="186" grpId="3"/>
      <p:bldP build="whole" bldLvl="1" animBg="1" rev="0" advAuto="0" spid="18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只要...就..."/>
          <p:cNvSpPr txBox="1"/>
          <p:nvPr/>
        </p:nvSpPr>
        <p:spPr>
          <a:xfrm>
            <a:off x="60604" y="38099"/>
            <a:ext cx="5568392" cy="17399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200">
                <a:solidFill>
                  <a:srgbClr val="FFFFFF"/>
                </a:solidFill>
              </a:defRPr>
            </a:lvl1pPr>
          </a:lstStyle>
          <a:p>
            <a:pPr/>
            <a:r>
              <a:t>只要...就...</a:t>
            </a:r>
          </a:p>
        </p:txBody>
      </p:sp>
      <p:sp>
        <p:nvSpPr>
          <p:cNvPr id="190" name="怎么样才能了解中国人的生活？"/>
          <p:cNvSpPr txBox="1"/>
          <p:nvPr/>
        </p:nvSpPr>
        <p:spPr>
          <a:xfrm>
            <a:off x="2165350" y="2222500"/>
            <a:ext cx="8115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怎么样才能了解中国人的生活？</a:t>
            </a:r>
          </a:p>
        </p:txBody>
      </p:sp>
      <p:pic>
        <p:nvPicPr>
          <p:cNvPr id="191" name="0281167503fc1f7a31054d3f40aa4b13.jpg" descr="0281167503fc1f7a31054d3f40aa4b13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9609"/>
          <a:stretch>
            <a:fillRect/>
          </a:stretch>
        </p:blipFill>
        <p:spPr>
          <a:xfrm>
            <a:off x="2604690" y="3215679"/>
            <a:ext cx="7541663" cy="3887694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打交道"/>
          <p:cNvSpPr txBox="1"/>
          <p:nvPr/>
        </p:nvSpPr>
        <p:spPr>
          <a:xfrm>
            <a:off x="8407399" y="6235700"/>
            <a:ext cx="1676401" cy="825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打交道</a:t>
            </a:r>
          </a:p>
        </p:txBody>
      </p:sp>
      <p:sp>
        <p:nvSpPr>
          <p:cNvPr id="193" name="只要和中国人打交道，就能了解他们的生活。"/>
          <p:cNvSpPr txBox="1"/>
          <p:nvPr/>
        </p:nvSpPr>
        <p:spPr>
          <a:xfrm>
            <a:off x="349249" y="8045450"/>
            <a:ext cx="112903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只要</a:t>
            </a:r>
            <a:r>
              <a:t>和中国人打交道，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就</a:t>
            </a:r>
            <a:r>
              <a:t>能了解他们的生活。</a:t>
            </a:r>
          </a:p>
        </p:txBody>
      </p:sp>
      <p:sp>
        <p:nvSpPr>
          <p:cNvPr id="194" name="As long as…will…"/>
          <p:cNvSpPr txBox="1"/>
          <p:nvPr/>
        </p:nvSpPr>
        <p:spPr>
          <a:xfrm>
            <a:off x="5997257" y="725101"/>
            <a:ext cx="4566286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As long as…will…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2"/>
      <p:bldP build="whole" bldLvl="1" animBg="1" rev="0" advAuto="0" spid="193" grpId="3"/>
      <p:bldP build="whole" bldLvl="1" animBg="1" rev="0" advAuto="0" spid="19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只要...就..."/>
          <p:cNvSpPr txBox="1"/>
          <p:nvPr/>
        </p:nvSpPr>
        <p:spPr>
          <a:xfrm>
            <a:off x="60604" y="38099"/>
            <a:ext cx="5568392" cy="17399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200">
                <a:solidFill>
                  <a:srgbClr val="FFFFFF"/>
                </a:solidFill>
              </a:defRPr>
            </a:lvl1pPr>
          </a:lstStyle>
          <a:p>
            <a:pPr/>
            <a:r>
              <a:t>只要...就...</a:t>
            </a:r>
          </a:p>
        </p:txBody>
      </p:sp>
      <p:sp>
        <p:nvSpPr>
          <p:cNvPr id="197" name="只要_____________________，中文就会进步。"/>
          <p:cNvSpPr txBox="1"/>
          <p:nvPr/>
        </p:nvSpPr>
        <p:spPr>
          <a:xfrm>
            <a:off x="869950" y="8070850"/>
            <a:ext cx="115697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只要_____________________</a:t>
            </a:r>
            <a:r>
              <a:t>，中文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就</a:t>
            </a:r>
            <a:r>
              <a:t>会进步。</a:t>
            </a:r>
          </a:p>
        </p:txBody>
      </p:sp>
      <p:sp>
        <p:nvSpPr>
          <p:cNvPr id="198" name="As long as…will…"/>
          <p:cNvSpPr txBox="1"/>
          <p:nvPr/>
        </p:nvSpPr>
        <p:spPr>
          <a:xfrm>
            <a:off x="5997257" y="725101"/>
            <a:ext cx="4566286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As long as…will…</a:t>
            </a:r>
          </a:p>
        </p:txBody>
      </p:sp>
      <p:pic>
        <p:nvPicPr>
          <p:cNvPr id="199" name="find-chinese-learning-partners.jpg" descr="find-chinese-learning-partner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77840" y="3463837"/>
            <a:ext cx="5772414" cy="3848276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怎么样中文才会进步？"/>
          <p:cNvSpPr txBox="1"/>
          <p:nvPr/>
        </p:nvSpPr>
        <p:spPr>
          <a:xfrm>
            <a:off x="3549650" y="1866900"/>
            <a:ext cx="62103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怎么样中文才会进步？</a:t>
            </a:r>
          </a:p>
        </p:txBody>
      </p:sp>
      <p:sp>
        <p:nvSpPr>
          <p:cNvPr id="201" name="每天和中国人说中文"/>
          <p:cNvSpPr txBox="1"/>
          <p:nvPr/>
        </p:nvSpPr>
        <p:spPr>
          <a:xfrm>
            <a:off x="2279649" y="7956550"/>
            <a:ext cx="51435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每天和中国人说中文</a:t>
            </a:r>
          </a:p>
        </p:txBody>
      </p:sp>
      <p:grpSp>
        <p:nvGrpSpPr>
          <p:cNvPr id="204" name="群組"/>
          <p:cNvGrpSpPr/>
          <p:nvPr/>
        </p:nvGrpSpPr>
        <p:grpSpPr>
          <a:xfrm>
            <a:off x="39241" y="2908300"/>
            <a:ext cx="3787775" cy="2607072"/>
            <a:chOff x="0" y="0"/>
            <a:chExt cx="3787774" cy="2607071"/>
          </a:xfrm>
        </p:grpSpPr>
        <p:sp>
          <p:nvSpPr>
            <p:cNvPr id="202" name="泡泡引言框"/>
            <p:cNvSpPr/>
            <p:nvPr/>
          </p:nvSpPr>
          <p:spPr>
            <a:xfrm>
              <a:off x="0" y="0"/>
              <a:ext cx="3770759" cy="2607072"/>
            </a:xfrm>
            <a:prstGeom prst="wedgeEllipseCallout">
              <a:avLst>
                <a:gd name="adj1" fmla="val 58286"/>
                <a:gd name="adj2" fmla="val 2615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03" name="可以每天和我说中文吗？"/>
            <p:cNvSpPr txBox="1"/>
            <p:nvPr/>
          </p:nvSpPr>
          <p:spPr>
            <a:xfrm>
              <a:off x="41274" y="1017785"/>
              <a:ext cx="3746501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可以每天和我说中文吗？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2"/>
      <p:bldP build="whole" bldLvl="1" animBg="1" rev="0" advAuto="0" spid="20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只要...就..."/>
          <p:cNvSpPr txBox="1"/>
          <p:nvPr/>
        </p:nvSpPr>
        <p:spPr>
          <a:xfrm>
            <a:off x="60604" y="38099"/>
            <a:ext cx="5568392" cy="17399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200">
                <a:solidFill>
                  <a:srgbClr val="FFFFFF"/>
                </a:solidFill>
              </a:defRPr>
            </a:lvl1pPr>
          </a:lstStyle>
          <a:p>
            <a:pPr/>
            <a:r>
              <a:t>只要...就...</a:t>
            </a:r>
          </a:p>
        </p:txBody>
      </p:sp>
      <p:pic>
        <p:nvPicPr>
          <p:cNvPr id="207" name="v2-466d450e14bc0962ce01e198c1a06aa9_b.jpg" descr="v2-466d450e14bc0962ce01e198c1a06aa9_b.jpg"/>
          <p:cNvPicPr>
            <a:picLocks noChangeAspect="1"/>
          </p:cNvPicPr>
          <p:nvPr/>
        </p:nvPicPr>
        <p:blipFill>
          <a:blip r:embed="rId2">
            <a:extLst/>
          </a:blip>
          <a:srcRect l="0" t="0" r="54292" b="0"/>
          <a:stretch>
            <a:fillRect/>
          </a:stretch>
        </p:blipFill>
        <p:spPr>
          <a:xfrm>
            <a:off x="4957613" y="2714426"/>
            <a:ext cx="2604581" cy="4667551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怎么样才能减肥？"/>
          <p:cNvSpPr txBox="1"/>
          <p:nvPr/>
        </p:nvSpPr>
        <p:spPr>
          <a:xfrm>
            <a:off x="4171949" y="1849338"/>
            <a:ext cx="49911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怎么样才能减肥？</a:t>
            </a:r>
          </a:p>
        </p:txBody>
      </p:sp>
      <p:sp>
        <p:nvSpPr>
          <p:cNvPr id="209" name="只要_______________就能减肥。"/>
          <p:cNvSpPr txBox="1"/>
          <p:nvPr/>
        </p:nvSpPr>
        <p:spPr>
          <a:xfrm>
            <a:off x="1898649" y="8318500"/>
            <a:ext cx="89535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只要</a:t>
            </a:r>
            <a:r>
              <a:t>_______________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就</a:t>
            </a:r>
            <a:r>
              <a:t>能减肥。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2"/>
      <p:bldP build="whole" bldLvl="1" animBg="1" rev="0" advAuto="0" spid="20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只要...就..."/>
          <p:cNvSpPr txBox="1"/>
          <p:nvPr/>
        </p:nvSpPr>
        <p:spPr>
          <a:xfrm>
            <a:off x="3718204" y="2260599"/>
            <a:ext cx="5568392" cy="17399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200">
                <a:solidFill>
                  <a:srgbClr val="FFFFFF"/>
                </a:solidFill>
              </a:defRPr>
            </a:lvl1pPr>
          </a:lstStyle>
          <a:p>
            <a:pPr/>
            <a:r>
              <a:t>只要...就...</a:t>
            </a:r>
          </a:p>
        </p:txBody>
      </p:sp>
      <p:sp>
        <p:nvSpPr>
          <p:cNvPr id="212" name="请造句"/>
          <p:cNvSpPr txBox="1"/>
          <p:nvPr/>
        </p:nvSpPr>
        <p:spPr>
          <a:xfrm>
            <a:off x="5327650" y="4768849"/>
            <a:ext cx="285750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未免太..."/>
          <p:cNvSpPr txBox="1"/>
          <p:nvPr/>
        </p:nvSpPr>
        <p:spPr>
          <a:xfrm>
            <a:off x="14427" y="88899"/>
            <a:ext cx="4593946" cy="17399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200">
                <a:solidFill>
                  <a:srgbClr val="FFFFFF"/>
                </a:solidFill>
              </a:defRPr>
            </a:lvl1pPr>
          </a:lstStyle>
          <a:p>
            <a:pPr/>
            <a:r>
              <a:t>未免太...</a:t>
            </a:r>
          </a:p>
        </p:txBody>
      </p:sp>
      <p:sp>
        <p:nvSpPr>
          <p:cNvPr id="215" name="+negative adj. or sentence"/>
          <p:cNvSpPr txBox="1"/>
          <p:nvPr/>
        </p:nvSpPr>
        <p:spPr>
          <a:xfrm>
            <a:off x="4778476" y="581446"/>
            <a:ext cx="6927648" cy="93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rPr sz="5400"/>
              <a:t>+</a:t>
            </a:r>
            <a:r>
              <a:t>negative adj. or sentence</a:t>
            </a:r>
          </a:p>
        </p:txBody>
      </p:sp>
      <p:sp>
        <p:nvSpPr>
          <p:cNvPr id="216" name="一晚15000克朗"/>
          <p:cNvSpPr txBox="1"/>
          <p:nvPr/>
        </p:nvSpPr>
        <p:spPr>
          <a:xfrm>
            <a:off x="3903853" y="1922338"/>
            <a:ext cx="4333495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一晚15000克朗</a:t>
            </a:r>
          </a:p>
        </p:txBody>
      </p:sp>
      <p:pic>
        <p:nvPicPr>
          <p:cNvPr id="217" name="50200009239445155794048388763_s.jpg" descr="50200009239445155794048388763_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9200" y="2993776"/>
            <a:ext cx="6836208" cy="4489111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这间酒店未免太贵了吧！"/>
          <p:cNvSpPr txBox="1"/>
          <p:nvPr/>
        </p:nvSpPr>
        <p:spPr>
          <a:xfrm>
            <a:off x="2254249" y="7950199"/>
            <a:ext cx="8496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/>
            </a:pPr>
            <a:r>
              <a:t>这间酒店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未免</a:t>
            </a:r>
            <a:r>
              <a:t>太贵了吧！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8" grpId="2"/>
      <p:bldP build="whole" bldLvl="1" animBg="1" rev="0" advAuto="0" spid="21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未免太..."/>
          <p:cNvSpPr txBox="1"/>
          <p:nvPr/>
        </p:nvSpPr>
        <p:spPr>
          <a:xfrm>
            <a:off x="14427" y="88899"/>
            <a:ext cx="4593946" cy="17399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200">
                <a:solidFill>
                  <a:srgbClr val="FFFFFF"/>
                </a:solidFill>
              </a:defRPr>
            </a:lvl1pPr>
          </a:lstStyle>
          <a:p>
            <a:pPr/>
            <a:r>
              <a:t>未免太...</a:t>
            </a:r>
          </a:p>
        </p:txBody>
      </p:sp>
      <p:sp>
        <p:nvSpPr>
          <p:cNvPr id="221" name="+negative adj. or sentence"/>
          <p:cNvSpPr txBox="1"/>
          <p:nvPr/>
        </p:nvSpPr>
        <p:spPr>
          <a:xfrm>
            <a:off x="4778476" y="581446"/>
            <a:ext cx="6927648" cy="93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rPr sz="5400"/>
              <a:t>+</a:t>
            </a:r>
            <a:r>
              <a:t>negative adj. or sentence</a:t>
            </a:r>
          </a:p>
        </p:txBody>
      </p:sp>
      <p:pic>
        <p:nvPicPr>
          <p:cNvPr id="222" name="2013-10-21-14543016.jpeg" descr="2013-10-21-145430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3225" y="3582441"/>
            <a:ext cx="4886162" cy="41381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5" name="群組"/>
          <p:cNvGrpSpPr/>
          <p:nvPr/>
        </p:nvGrpSpPr>
        <p:grpSpPr>
          <a:xfrm>
            <a:off x="3869151" y="1554162"/>
            <a:ext cx="4760499" cy="2462710"/>
            <a:chOff x="0" y="0"/>
            <a:chExt cx="4760498" cy="2462708"/>
          </a:xfrm>
        </p:grpSpPr>
        <p:pic>
          <p:nvPicPr>
            <p:cNvPr id="223" name="58a539bd63fea.png" descr="58a539bd63fea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62709" cy="24627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4" name="老师给的作业"/>
            <p:cNvSpPr txBox="1"/>
            <p:nvPr/>
          </p:nvSpPr>
          <p:spPr>
            <a:xfrm>
              <a:off x="1979198" y="522287"/>
              <a:ext cx="2781301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500"/>
              </a:lvl1pPr>
            </a:lstStyle>
            <a:p>
              <a:pPr/>
              <a:r>
                <a:t>老师给的作业</a:t>
              </a:r>
            </a:p>
          </p:txBody>
        </p:sp>
      </p:grpSp>
      <p:sp>
        <p:nvSpPr>
          <p:cNvPr id="226" name="老师给的作业未免太多了吧！"/>
          <p:cNvSpPr txBox="1"/>
          <p:nvPr/>
        </p:nvSpPr>
        <p:spPr>
          <a:xfrm>
            <a:off x="1239250" y="8102599"/>
            <a:ext cx="10020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/>
            </a:pPr>
            <a:r>
              <a:t>老师给的作业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未免</a:t>
            </a:r>
            <a:r>
              <a:t>太多了吧！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6" grpId="2"/>
      <p:bldP build="whole" bldLvl="1" animBg="1" rev="0" advAuto="0" spid="2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未免太..."/>
          <p:cNvSpPr txBox="1"/>
          <p:nvPr/>
        </p:nvSpPr>
        <p:spPr>
          <a:xfrm>
            <a:off x="14427" y="88899"/>
            <a:ext cx="4593946" cy="17399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200">
                <a:solidFill>
                  <a:srgbClr val="FFFFFF"/>
                </a:solidFill>
              </a:defRPr>
            </a:lvl1pPr>
          </a:lstStyle>
          <a:p>
            <a:pPr/>
            <a:r>
              <a:t>未免太...</a:t>
            </a:r>
          </a:p>
        </p:txBody>
      </p:sp>
      <p:sp>
        <p:nvSpPr>
          <p:cNvPr id="229" name="+negative adj. or sentence"/>
          <p:cNvSpPr txBox="1"/>
          <p:nvPr/>
        </p:nvSpPr>
        <p:spPr>
          <a:xfrm>
            <a:off x="4778476" y="581446"/>
            <a:ext cx="6927648" cy="93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rPr sz="5400"/>
              <a:t>+</a:t>
            </a:r>
            <a:r>
              <a:t>negative adj. or sentence</a:t>
            </a:r>
          </a:p>
        </p:txBody>
      </p:sp>
      <p:sp>
        <p:nvSpPr>
          <p:cNvPr id="230" name="看到朋友的房间很乱，你会说…"/>
          <p:cNvSpPr txBox="1"/>
          <p:nvPr/>
        </p:nvSpPr>
        <p:spPr>
          <a:xfrm>
            <a:off x="2266949" y="1997422"/>
            <a:ext cx="84709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看到朋友的房间很乱，你会说…</a:t>
            </a:r>
          </a:p>
        </p:txBody>
      </p:sp>
      <p:sp>
        <p:nvSpPr>
          <p:cNvPr id="231" name="你的房间未免太乱了吧！"/>
          <p:cNvSpPr txBox="1"/>
          <p:nvPr/>
        </p:nvSpPr>
        <p:spPr>
          <a:xfrm>
            <a:off x="2920999" y="7941022"/>
            <a:ext cx="66802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4700"/>
            </a:pPr>
            <a:r>
              <a:t>你的房间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未免</a:t>
            </a:r>
            <a:r>
              <a:t>太乱了吧！</a:t>
            </a:r>
          </a:p>
        </p:txBody>
      </p:sp>
      <p:pic>
        <p:nvPicPr>
          <p:cNvPr id="232" name="JRU6dn-1.jpeg" descr="JRU6dn-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3728" y="2971989"/>
            <a:ext cx="7580355" cy="46745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" grpId="1"/>
      <p:bldP build="whole" bldLvl="1" animBg="1" rev="0" advAuto="0" spid="230" grpId="2"/>
      <p:bldP build="whole" bldLvl="1" animBg="1" rev="0" advAuto="0" spid="231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未免太..."/>
          <p:cNvSpPr txBox="1"/>
          <p:nvPr/>
        </p:nvSpPr>
        <p:spPr>
          <a:xfrm>
            <a:off x="3751287" y="1492249"/>
            <a:ext cx="5908626" cy="22098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900">
                <a:solidFill>
                  <a:srgbClr val="FFFFFF"/>
                </a:solidFill>
              </a:defRPr>
            </a:lvl1pPr>
          </a:lstStyle>
          <a:p>
            <a:pPr/>
            <a:r>
              <a:t>未免太...</a:t>
            </a:r>
          </a:p>
        </p:txBody>
      </p:sp>
      <p:sp>
        <p:nvSpPr>
          <p:cNvPr id="235" name="请造句"/>
          <p:cNvSpPr txBox="1"/>
          <p:nvPr/>
        </p:nvSpPr>
        <p:spPr>
          <a:xfrm>
            <a:off x="4946650" y="4895849"/>
            <a:ext cx="285750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竟然"/>
          <p:cNvSpPr txBox="1"/>
          <p:nvPr/>
        </p:nvSpPr>
        <p:spPr>
          <a:xfrm>
            <a:off x="184150" y="63499"/>
            <a:ext cx="2571651" cy="17399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200"/>
            </a:lvl1pPr>
          </a:lstStyle>
          <a:p>
            <a:pPr/>
            <a:r>
              <a:t>竟然</a:t>
            </a:r>
          </a:p>
        </p:txBody>
      </p:sp>
      <p:sp>
        <p:nvSpPr>
          <p:cNvPr id="126" name="Unexpected thing"/>
          <p:cNvSpPr txBox="1"/>
          <p:nvPr/>
        </p:nvSpPr>
        <p:spPr>
          <a:xfrm>
            <a:off x="4041051" y="591383"/>
            <a:ext cx="4287698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Unexpected thing</a:t>
            </a:r>
          </a:p>
        </p:txBody>
      </p:sp>
      <p:sp>
        <p:nvSpPr>
          <p:cNvPr id="127" name="我喝咖啡都会加糖"/>
          <p:cNvSpPr txBox="1"/>
          <p:nvPr/>
        </p:nvSpPr>
        <p:spPr>
          <a:xfrm>
            <a:off x="603249" y="2133599"/>
            <a:ext cx="397510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我喝咖啡都会加糖</a:t>
            </a:r>
          </a:p>
        </p:txBody>
      </p:sp>
      <p:pic>
        <p:nvPicPr>
          <p:cNvPr id="128" name="d3547370.jpg" descr="d354737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5357" y="3238500"/>
            <a:ext cx="6148810" cy="4099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Anxious-Busting-Drink_Featured-Image.jpg" descr="Anxious-Busting-Drink_Featured-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07114" y="3973714"/>
            <a:ext cx="4988490" cy="332566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泡泡引言框"/>
          <p:cNvSpPr/>
          <p:nvPr/>
        </p:nvSpPr>
        <p:spPr>
          <a:xfrm>
            <a:off x="6101556" y="1510708"/>
            <a:ext cx="4376509" cy="2915242"/>
          </a:xfrm>
          <a:prstGeom prst="wedgeEllipseCallout">
            <a:avLst>
              <a:gd name="adj1" fmla="val 38102"/>
              <a:gd name="adj2" fmla="val 51386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1" name="我喝无糖咖啡。"/>
          <p:cNvSpPr txBox="1"/>
          <p:nvPr/>
        </p:nvSpPr>
        <p:spPr>
          <a:xfrm>
            <a:off x="6540500" y="2451100"/>
            <a:ext cx="39370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rgbClr val="FFFFFF"/>
                </a:solidFill>
              </a:defRPr>
            </a:lvl1pPr>
          </a:lstStyle>
          <a:p>
            <a:pPr/>
            <a:r>
              <a:t>我喝无糖咖啡。</a:t>
            </a:r>
          </a:p>
        </p:txBody>
      </p:sp>
      <p:sp>
        <p:nvSpPr>
          <p:cNvPr id="132" name="你喝咖啡竟然不加糖！"/>
          <p:cNvSpPr txBox="1"/>
          <p:nvPr/>
        </p:nvSpPr>
        <p:spPr>
          <a:xfrm>
            <a:off x="3206749" y="7899399"/>
            <a:ext cx="65913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你喝咖啡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竟然</a:t>
            </a:r>
            <a:r>
              <a:t>不加糖！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2"/>
      <p:bldP build="whole" bldLvl="1" animBg="1" rev="0" advAuto="0" spid="13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抢着"/>
          <p:cNvSpPr txBox="1"/>
          <p:nvPr/>
        </p:nvSpPr>
        <p:spPr>
          <a:xfrm>
            <a:off x="2736850" y="133349"/>
            <a:ext cx="2959100" cy="17399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200">
                <a:solidFill>
                  <a:srgbClr val="FFFFFF"/>
                </a:solidFill>
              </a:defRPr>
            </a:lvl1pPr>
          </a:lstStyle>
          <a:p>
            <a:pPr/>
            <a:r>
              <a:t>抢着</a:t>
            </a:r>
          </a:p>
        </p:txBody>
      </p:sp>
      <p:pic>
        <p:nvPicPr>
          <p:cNvPr id="238" name="040327fc941b1c49d23615b98a314b3c3.jpg" descr="040327fc941b1c49d23615b98a314b3c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0488" y="2374301"/>
            <a:ext cx="4359600" cy="6166822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大家抢着买Ed Sheeran的门票。"/>
          <p:cNvSpPr txBox="1"/>
          <p:nvPr/>
        </p:nvSpPr>
        <p:spPr>
          <a:xfrm>
            <a:off x="2117826" y="8636000"/>
            <a:ext cx="8362748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t>大家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抢着</a:t>
            </a:r>
            <a:r>
              <a:t>买Ed Sheeran的门票。 </a:t>
            </a:r>
          </a:p>
        </p:txBody>
      </p:sp>
      <p:sp>
        <p:nvSpPr>
          <p:cNvPr id="240" name="S+"/>
          <p:cNvSpPr txBox="1"/>
          <p:nvPr/>
        </p:nvSpPr>
        <p:spPr>
          <a:xfrm>
            <a:off x="833913" y="388464"/>
            <a:ext cx="1303974" cy="1229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pPr/>
            <a:r>
              <a:t>S+</a:t>
            </a:r>
          </a:p>
        </p:txBody>
      </p:sp>
      <p:sp>
        <p:nvSpPr>
          <p:cNvPr id="241" name="Plural"/>
          <p:cNvSpPr txBox="1"/>
          <p:nvPr/>
        </p:nvSpPr>
        <p:spPr>
          <a:xfrm>
            <a:off x="400088" y="1786472"/>
            <a:ext cx="1714424" cy="795856"/>
          </a:xfrm>
          <a:prstGeom prst="rect">
            <a:avLst/>
          </a:prstGeom>
          <a:solidFill>
            <a:schemeClr val="accent2">
              <a:hueOff val="-85259"/>
              <a:satOff val="14347"/>
              <a:lumOff val="2237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Plural</a:t>
            </a:r>
          </a:p>
        </p:txBody>
      </p:sp>
      <p:sp>
        <p:nvSpPr>
          <p:cNvPr id="242" name="+V"/>
          <p:cNvSpPr txBox="1"/>
          <p:nvPr/>
        </p:nvSpPr>
        <p:spPr>
          <a:xfrm>
            <a:off x="5900864" y="388464"/>
            <a:ext cx="1285876" cy="1229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pPr/>
            <a:r>
              <a:t>+V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2"/>
      <p:bldP build="whole" bldLvl="1" animBg="1" rev="0" advAuto="0" spid="23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抢着"/>
          <p:cNvSpPr txBox="1"/>
          <p:nvPr/>
        </p:nvSpPr>
        <p:spPr>
          <a:xfrm>
            <a:off x="2736850" y="133349"/>
            <a:ext cx="2959100" cy="17399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200">
                <a:solidFill>
                  <a:srgbClr val="FFFFFF"/>
                </a:solidFill>
              </a:defRPr>
            </a:lvl1pPr>
          </a:lstStyle>
          <a:p>
            <a:pPr/>
            <a:r>
              <a:t>抢着</a:t>
            </a:r>
          </a:p>
        </p:txBody>
      </p:sp>
      <p:sp>
        <p:nvSpPr>
          <p:cNvPr id="245" name="S+"/>
          <p:cNvSpPr txBox="1"/>
          <p:nvPr/>
        </p:nvSpPr>
        <p:spPr>
          <a:xfrm>
            <a:off x="833913" y="388464"/>
            <a:ext cx="1303974" cy="1229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pPr/>
            <a:r>
              <a:t>S+</a:t>
            </a:r>
          </a:p>
        </p:txBody>
      </p:sp>
      <p:sp>
        <p:nvSpPr>
          <p:cNvPr id="246" name="Plural"/>
          <p:cNvSpPr txBox="1"/>
          <p:nvPr/>
        </p:nvSpPr>
        <p:spPr>
          <a:xfrm>
            <a:off x="400088" y="1786472"/>
            <a:ext cx="1714424" cy="795856"/>
          </a:xfrm>
          <a:prstGeom prst="rect">
            <a:avLst/>
          </a:prstGeom>
          <a:solidFill>
            <a:schemeClr val="accent2">
              <a:hueOff val="-85259"/>
              <a:satOff val="14347"/>
              <a:lumOff val="2237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Plural</a:t>
            </a:r>
          </a:p>
        </p:txBody>
      </p:sp>
      <p:sp>
        <p:nvSpPr>
          <p:cNvPr id="247" name="+V"/>
          <p:cNvSpPr txBox="1"/>
          <p:nvPr/>
        </p:nvSpPr>
        <p:spPr>
          <a:xfrm>
            <a:off x="5900864" y="388464"/>
            <a:ext cx="1285876" cy="1229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pPr/>
            <a:r>
              <a:t>+V</a:t>
            </a:r>
          </a:p>
        </p:txBody>
      </p:sp>
      <p:pic>
        <p:nvPicPr>
          <p:cNvPr id="248" name="10_20180321114315_pasangan.jpg" descr="10_20180321114315_pasanga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0574" y="3384550"/>
            <a:ext cx="5888386" cy="4308575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中国的男生都想要乌克兰的老婆。"/>
          <p:cNvSpPr txBox="1"/>
          <p:nvPr/>
        </p:nvSpPr>
        <p:spPr>
          <a:xfrm>
            <a:off x="2693466" y="2241550"/>
            <a:ext cx="83058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中国的男生都想要乌克兰的老婆。</a:t>
            </a:r>
          </a:p>
        </p:txBody>
      </p:sp>
      <p:sp>
        <p:nvSpPr>
          <p:cNvPr id="250" name="娶…"/>
          <p:cNvSpPr txBox="1"/>
          <p:nvPr/>
        </p:nvSpPr>
        <p:spPr>
          <a:xfrm>
            <a:off x="1722170" y="3682728"/>
            <a:ext cx="1153060" cy="1740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娶</a:t>
            </a:r>
          </a:p>
          <a:p>
            <a:pPr>
              <a:defRPr sz="3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qǔ</a:t>
            </a:r>
          </a:p>
        </p:txBody>
      </p:sp>
      <p:sp>
        <p:nvSpPr>
          <p:cNvPr id="251" name="中国的男生抢着娶乌克兰的老婆。"/>
          <p:cNvSpPr txBox="1"/>
          <p:nvPr/>
        </p:nvSpPr>
        <p:spPr>
          <a:xfrm>
            <a:off x="1873249" y="8147050"/>
            <a:ext cx="84963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t>中国的男生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抢着</a:t>
            </a:r>
            <a:r>
              <a:t>娶乌克兰的老婆。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9" grpId="2"/>
      <p:bldP build="whole" bldLvl="1" animBg="1" rev="0" advAuto="0" spid="250" grpId="3"/>
      <p:bldP build="whole" bldLvl="1" animBg="1" rev="0" advAuto="0" spid="251" grpId="4"/>
      <p:bldP build="whole" bldLvl="1" animBg="1" rev="0" advAuto="0" spid="24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抢着"/>
          <p:cNvSpPr txBox="1"/>
          <p:nvPr/>
        </p:nvSpPr>
        <p:spPr>
          <a:xfrm>
            <a:off x="4342184" y="2197100"/>
            <a:ext cx="4320432" cy="20828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1100">
                <a:solidFill>
                  <a:srgbClr val="FFFFFF"/>
                </a:solidFill>
              </a:defRPr>
            </a:lvl1pPr>
          </a:lstStyle>
          <a:p>
            <a:pPr/>
            <a:r>
              <a:t>抢着</a:t>
            </a:r>
          </a:p>
        </p:txBody>
      </p:sp>
      <p:sp>
        <p:nvSpPr>
          <p:cNvPr id="254" name="请造句"/>
          <p:cNvSpPr txBox="1"/>
          <p:nvPr/>
        </p:nvSpPr>
        <p:spPr>
          <a:xfrm>
            <a:off x="4946650" y="4895849"/>
            <a:ext cx="285750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从小就"/>
          <p:cNvSpPr txBox="1"/>
          <p:nvPr/>
        </p:nvSpPr>
        <p:spPr>
          <a:xfrm>
            <a:off x="44450" y="761999"/>
            <a:ext cx="3619501" cy="1739901"/>
          </a:xfrm>
          <a:prstGeom prst="rect">
            <a:avLst/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200">
                <a:solidFill>
                  <a:srgbClr val="FFFFFF"/>
                </a:solidFill>
              </a:defRPr>
            </a:lvl1pPr>
          </a:lstStyle>
          <a:p>
            <a:pPr/>
            <a:r>
              <a:t>从小就</a:t>
            </a:r>
          </a:p>
        </p:txBody>
      </p:sp>
      <p:sp>
        <p:nvSpPr>
          <p:cNvPr id="257" name="+can do activity"/>
          <p:cNvSpPr txBox="1"/>
          <p:nvPr/>
        </p:nvSpPr>
        <p:spPr>
          <a:xfrm>
            <a:off x="3775024" y="283733"/>
            <a:ext cx="5657952" cy="994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/>
            </a:lvl1pPr>
          </a:lstStyle>
          <a:p>
            <a:pPr/>
            <a:r>
              <a:t>+can do activity</a:t>
            </a:r>
          </a:p>
        </p:txBody>
      </p:sp>
      <p:sp>
        <p:nvSpPr>
          <p:cNvPr id="258" name="+like activity"/>
          <p:cNvSpPr txBox="1"/>
          <p:nvPr/>
        </p:nvSpPr>
        <p:spPr>
          <a:xfrm>
            <a:off x="3784333" y="1134633"/>
            <a:ext cx="4496334" cy="994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/>
            </a:lvl1pPr>
          </a:lstStyle>
          <a:p>
            <a:pPr/>
            <a:r>
              <a:t>+like activity</a:t>
            </a:r>
          </a:p>
        </p:txBody>
      </p:sp>
      <p:sp>
        <p:nvSpPr>
          <p:cNvPr id="259" name="+V"/>
          <p:cNvSpPr txBox="1"/>
          <p:nvPr/>
        </p:nvSpPr>
        <p:spPr>
          <a:xfrm>
            <a:off x="3820541" y="1947433"/>
            <a:ext cx="1020319" cy="994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+V</a:t>
            </a:r>
          </a:p>
        </p:txBody>
      </p:sp>
      <p:pic>
        <p:nvPicPr>
          <p:cNvPr id="260" name="7427ea210a0716490a7f3b.jpg" descr="7427ea210a0716490a7f3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1768" y="3183136"/>
            <a:ext cx="3619501" cy="482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她从小就是一位美女。"/>
          <p:cNvSpPr txBox="1"/>
          <p:nvPr/>
        </p:nvSpPr>
        <p:spPr>
          <a:xfrm>
            <a:off x="1619250" y="8398271"/>
            <a:ext cx="73533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700"/>
            </a:pPr>
            <a:r>
              <a:t>她从小就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是</a:t>
            </a:r>
            <a:r>
              <a:t>一位美女。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1" grpId="2"/>
      <p:bldP build="whole" bldLvl="1" animBg="1" rev="0" advAuto="0" spid="26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从小就"/>
          <p:cNvSpPr txBox="1"/>
          <p:nvPr/>
        </p:nvSpPr>
        <p:spPr>
          <a:xfrm>
            <a:off x="44450" y="761999"/>
            <a:ext cx="3619501" cy="1739901"/>
          </a:xfrm>
          <a:prstGeom prst="rect">
            <a:avLst/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200">
                <a:solidFill>
                  <a:srgbClr val="FFFFFF"/>
                </a:solidFill>
              </a:defRPr>
            </a:lvl1pPr>
          </a:lstStyle>
          <a:p>
            <a:pPr/>
            <a:r>
              <a:t>从小就</a:t>
            </a:r>
          </a:p>
        </p:txBody>
      </p:sp>
      <p:sp>
        <p:nvSpPr>
          <p:cNvPr id="264" name="+can do activity"/>
          <p:cNvSpPr txBox="1"/>
          <p:nvPr/>
        </p:nvSpPr>
        <p:spPr>
          <a:xfrm>
            <a:off x="3775024" y="283733"/>
            <a:ext cx="5657952" cy="994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+can do activity</a:t>
            </a:r>
          </a:p>
        </p:txBody>
      </p:sp>
      <p:sp>
        <p:nvSpPr>
          <p:cNvPr id="265" name="+like activity"/>
          <p:cNvSpPr txBox="1"/>
          <p:nvPr/>
        </p:nvSpPr>
        <p:spPr>
          <a:xfrm>
            <a:off x="3784333" y="1134633"/>
            <a:ext cx="4496334" cy="994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/>
            </a:lvl1pPr>
          </a:lstStyle>
          <a:p>
            <a:pPr/>
            <a:r>
              <a:t>+like activity</a:t>
            </a:r>
          </a:p>
        </p:txBody>
      </p:sp>
      <p:sp>
        <p:nvSpPr>
          <p:cNvPr id="266" name="+V"/>
          <p:cNvSpPr txBox="1"/>
          <p:nvPr/>
        </p:nvSpPr>
        <p:spPr>
          <a:xfrm>
            <a:off x="3820541" y="1947433"/>
            <a:ext cx="1020319" cy="994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/>
            </a:lvl1pPr>
          </a:lstStyle>
          <a:p>
            <a:pPr/>
            <a:r>
              <a:t>+V</a:t>
            </a:r>
          </a:p>
        </p:txBody>
      </p:sp>
      <p:pic>
        <p:nvPicPr>
          <p:cNvPr id="267" name="p8542661a709927586-300x199.jpg" descr="p8542661a709927586-300x199.jp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89932" y="3443570"/>
            <a:ext cx="6320058" cy="4192305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她们从小就会说汉语。"/>
          <p:cNvSpPr txBox="1"/>
          <p:nvPr/>
        </p:nvSpPr>
        <p:spPr>
          <a:xfrm>
            <a:off x="2393950" y="8216900"/>
            <a:ext cx="74803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800"/>
            </a:pPr>
            <a:r>
              <a:t>她们从小就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会说汉语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从小就"/>
          <p:cNvSpPr txBox="1"/>
          <p:nvPr/>
        </p:nvSpPr>
        <p:spPr>
          <a:xfrm>
            <a:off x="44450" y="761999"/>
            <a:ext cx="3619501" cy="1739901"/>
          </a:xfrm>
          <a:prstGeom prst="rect">
            <a:avLst/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200">
                <a:solidFill>
                  <a:srgbClr val="FFFFFF"/>
                </a:solidFill>
              </a:defRPr>
            </a:lvl1pPr>
          </a:lstStyle>
          <a:p>
            <a:pPr/>
            <a:r>
              <a:t>从小就</a:t>
            </a:r>
          </a:p>
        </p:txBody>
      </p:sp>
      <p:sp>
        <p:nvSpPr>
          <p:cNvPr id="271" name="+can do activity"/>
          <p:cNvSpPr txBox="1"/>
          <p:nvPr/>
        </p:nvSpPr>
        <p:spPr>
          <a:xfrm>
            <a:off x="3775024" y="283733"/>
            <a:ext cx="5657952" cy="994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/>
            </a:lvl1pPr>
          </a:lstStyle>
          <a:p>
            <a:pPr/>
            <a:r>
              <a:t>+can do activity</a:t>
            </a:r>
          </a:p>
        </p:txBody>
      </p:sp>
      <p:sp>
        <p:nvSpPr>
          <p:cNvPr id="272" name="+like activity"/>
          <p:cNvSpPr txBox="1"/>
          <p:nvPr/>
        </p:nvSpPr>
        <p:spPr>
          <a:xfrm>
            <a:off x="3784333" y="1134633"/>
            <a:ext cx="4496334" cy="994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+like activity</a:t>
            </a:r>
          </a:p>
        </p:txBody>
      </p:sp>
      <p:sp>
        <p:nvSpPr>
          <p:cNvPr id="273" name="+V"/>
          <p:cNvSpPr txBox="1"/>
          <p:nvPr/>
        </p:nvSpPr>
        <p:spPr>
          <a:xfrm>
            <a:off x="3820541" y="1947433"/>
            <a:ext cx="1020319" cy="994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/>
            </a:lvl1pPr>
          </a:lstStyle>
          <a:p>
            <a:pPr/>
            <a:r>
              <a:t>+V</a:t>
            </a:r>
          </a:p>
        </p:txBody>
      </p:sp>
      <p:pic>
        <p:nvPicPr>
          <p:cNvPr id="274" name="1455537341-3598647448.jpg" descr="1455537341-359864744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6189" y="3082726"/>
            <a:ext cx="6372622" cy="4254952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她们从小就喜欢画画。"/>
          <p:cNvSpPr txBox="1"/>
          <p:nvPr/>
        </p:nvSpPr>
        <p:spPr>
          <a:xfrm>
            <a:off x="2292350" y="7899453"/>
            <a:ext cx="67183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/>
            </a:pPr>
            <a:r>
              <a:t>她们从小就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喜欢画画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从小就"/>
          <p:cNvSpPr txBox="1"/>
          <p:nvPr/>
        </p:nvSpPr>
        <p:spPr>
          <a:xfrm>
            <a:off x="3809999" y="2921000"/>
            <a:ext cx="5029201" cy="2400301"/>
          </a:xfrm>
          <a:prstGeom prst="rect">
            <a:avLst/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900">
                <a:solidFill>
                  <a:srgbClr val="FFFFFF"/>
                </a:solidFill>
              </a:defRPr>
            </a:lvl1pPr>
          </a:lstStyle>
          <a:p>
            <a:pPr/>
            <a:r>
              <a:t>从小就</a:t>
            </a:r>
          </a:p>
        </p:txBody>
      </p:sp>
      <p:sp>
        <p:nvSpPr>
          <p:cNvPr id="278" name="请造句"/>
          <p:cNvSpPr txBox="1"/>
          <p:nvPr/>
        </p:nvSpPr>
        <p:spPr>
          <a:xfrm>
            <a:off x="4806950" y="6064249"/>
            <a:ext cx="285750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要是…，也许…"/>
          <p:cNvSpPr txBox="1"/>
          <p:nvPr/>
        </p:nvSpPr>
        <p:spPr>
          <a:xfrm>
            <a:off x="38100" y="95249"/>
            <a:ext cx="6604001" cy="1397001"/>
          </a:xfrm>
          <a:prstGeom prst="rect">
            <a:avLst/>
          </a:prstGeom>
          <a:solidFill>
            <a:schemeClr val="accent5">
              <a:hueOff val="-152896"/>
              <a:lumOff val="12368"/>
              <a:alpha val="7995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300"/>
            </a:lvl1pPr>
          </a:lstStyle>
          <a:p>
            <a:pPr/>
            <a:r>
              <a:t>要是…，也许…</a:t>
            </a:r>
          </a:p>
        </p:txBody>
      </p:sp>
      <p:sp>
        <p:nvSpPr>
          <p:cNvPr id="281" name="If…, perhaps…"/>
          <p:cNvSpPr txBox="1"/>
          <p:nvPr/>
        </p:nvSpPr>
        <p:spPr>
          <a:xfrm>
            <a:off x="7258094" y="648901"/>
            <a:ext cx="3797212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If…, perhaps…</a:t>
            </a:r>
          </a:p>
        </p:txBody>
      </p:sp>
      <p:pic>
        <p:nvPicPr>
          <p:cNvPr id="282" name="0e67ec102111a2036432ce4d472d1cb6.jpg" descr="0e67ec102111a2036432ce4d472d1cb6.jpg"/>
          <p:cNvPicPr>
            <a:picLocks noChangeAspect="1"/>
          </p:cNvPicPr>
          <p:nvPr/>
        </p:nvPicPr>
        <p:blipFill>
          <a:blip r:embed="rId2">
            <a:extLst/>
          </a:blip>
          <a:srcRect l="0" t="29449" r="0" b="19546"/>
          <a:stretch>
            <a:fillRect/>
          </a:stretch>
        </p:blipFill>
        <p:spPr>
          <a:xfrm>
            <a:off x="3156608" y="2906690"/>
            <a:ext cx="1364942" cy="8707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330600-15121Q6291252.jpg" descr="330600-15121Q629125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2287" y="2701501"/>
            <a:ext cx="3110286" cy="2578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center.jpeg" descr="center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70071" y="2575272"/>
            <a:ext cx="3110286" cy="3110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0e67ec102111a2036432ce4d472d1cb6.jpg" descr="0e67ec102111a2036432ce4d472d1cb6.jpg"/>
          <p:cNvPicPr>
            <a:picLocks noChangeAspect="1"/>
          </p:cNvPicPr>
          <p:nvPr/>
        </p:nvPicPr>
        <p:blipFill>
          <a:blip r:embed="rId2">
            <a:extLst/>
          </a:blip>
          <a:srcRect l="0" t="29449" r="0" b="19546"/>
          <a:stretch>
            <a:fillRect/>
          </a:stretch>
        </p:blipFill>
        <p:spPr>
          <a:xfrm>
            <a:off x="7928966" y="2875337"/>
            <a:ext cx="1463415" cy="933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b5c80f26-da52-4681-aa77-54b79784da83.jpg" descr="b5c80f26-da52-4681-aa77-54b79784da83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40854" y="2808299"/>
            <a:ext cx="1918981" cy="2822031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转机太麻烦了！"/>
          <p:cNvSpPr txBox="1"/>
          <p:nvPr/>
        </p:nvSpPr>
        <p:spPr>
          <a:xfrm>
            <a:off x="3945563" y="1627567"/>
            <a:ext cx="4559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转机太麻烦了！</a:t>
            </a:r>
          </a:p>
        </p:txBody>
      </p:sp>
      <p:sp>
        <p:nvSpPr>
          <p:cNvPr id="288" name="要是你觉得转机太麻烦了，…"/>
          <p:cNvSpPr txBox="1"/>
          <p:nvPr/>
        </p:nvSpPr>
        <p:spPr>
          <a:xfrm>
            <a:off x="1955799" y="6768578"/>
            <a:ext cx="8864601" cy="198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3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要是</a:t>
            </a:r>
            <a:r>
              <a:t>你觉得转机太麻烦了，</a:t>
            </a:r>
          </a:p>
          <a:p>
            <a:pPr>
              <a:defRPr sz="53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也许</a:t>
            </a:r>
            <a:r>
              <a:t>我们可以坐直飞的飞机。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7" grpId="1"/>
      <p:bldP build="whole" bldLvl="1" animBg="1" rev="0" advAuto="0" spid="288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要是…，也许…"/>
          <p:cNvSpPr txBox="1"/>
          <p:nvPr/>
        </p:nvSpPr>
        <p:spPr>
          <a:xfrm>
            <a:off x="38100" y="95249"/>
            <a:ext cx="6604001" cy="1397001"/>
          </a:xfrm>
          <a:prstGeom prst="rect">
            <a:avLst/>
          </a:prstGeom>
          <a:solidFill>
            <a:schemeClr val="accent5">
              <a:hueOff val="-152896"/>
              <a:lumOff val="12368"/>
              <a:alpha val="7995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300"/>
            </a:lvl1pPr>
          </a:lstStyle>
          <a:p>
            <a:pPr/>
            <a:r>
              <a:t>要是…，也许…</a:t>
            </a:r>
          </a:p>
        </p:txBody>
      </p:sp>
      <p:sp>
        <p:nvSpPr>
          <p:cNvPr id="291" name="If…, perhaps…"/>
          <p:cNvSpPr txBox="1"/>
          <p:nvPr/>
        </p:nvSpPr>
        <p:spPr>
          <a:xfrm>
            <a:off x="7258094" y="648901"/>
            <a:ext cx="3797212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If…, perhaps…</a:t>
            </a:r>
          </a:p>
        </p:txBody>
      </p:sp>
      <p:pic>
        <p:nvPicPr>
          <p:cNvPr id="292" name="tooopen_sy_143000667823.jpg" descr="tooopen_sy_1430006678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085" y="3096867"/>
            <a:ext cx="5181338" cy="3941662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我不想看电影。"/>
          <p:cNvSpPr txBox="1"/>
          <p:nvPr/>
        </p:nvSpPr>
        <p:spPr>
          <a:xfrm>
            <a:off x="1022350" y="2044699"/>
            <a:ext cx="42037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我不想看电影。</a:t>
            </a:r>
          </a:p>
        </p:txBody>
      </p:sp>
      <p:pic>
        <p:nvPicPr>
          <p:cNvPr id="294" name="IYzfVdzpPB.jpg" descr="IYzfVdzpPB.jpg"/>
          <p:cNvPicPr>
            <a:picLocks noChangeAspect="1"/>
          </p:cNvPicPr>
          <p:nvPr/>
        </p:nvPicPr>
        <p:blipFill>
          <a:blip r:embed="rId3">
            <a:extLst/>
          </a:blip>
          <a:srcRect l="0" t="30038" r="0" b="0"/>
          <a:stretch>
            <a:fillRect/>
          </a:stretch>
        </p:blipFill>
        <p:spPr>
          <a:xfrm>
            <a:off x="6766470" y="3159522"/>
            <a:ext cx="5455139" cy="3816472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要是你不想看电影，也许我们可以去喝咖啡。"/>
          <p:cNvSpPr txBox="1"/>
          <p:nvPr/>
        </p:nvSpPr>
        <p:spPr>
          <a:xfrm>
            <a:off x="323850" y="7715249"/>
            <a:ext cx="120523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要是</a:t>
            </a:r>
            <a:r>
              <a:t>你不想看电影，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也许</a:t>
            </a:r>
            <a:r>
              <a:t>我们可以去喝咖啡。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4" grpId="1"/>
      <p:bldP build="whole" bldLvl="1" animBg="1" rev="0" advAuto="0" spid="295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要是…，也许…"/>
          <p:cNvSpPr txBox="1"/>
          <p:nvPr/>
        </p:nvSpPr>
        <p:spPr>
          <a:xfrm>
            <a:off x="38100" y="95249"/>
            <a:ext cx="6604001" cy="1397001"/>
          </a:xfrm>
          <a:prstGeom prst="rect">
            <a:avLst/>
          </a:prstGeom>
          <a:solidFill>
            <a:schemeClr val="accent5">
              <a:hueOff val="-152896"/>
              <a:lumOff val="12368"/>
              <a:alpha val="7995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300"/>
            </a:lvl1pPr>
          </a:lstStyle>
          <a:p>
            <a:pPr/>
            <a:r>
              <a:t>要是…，也许…</a:t>
            </a:r>
          </a:p>
        </p:txBody>
      </p:sp>
      <p:pic>
        <p:nvPicPr>
          <p:cNvPr id="298" name="330877-16050309193813.jpg" descr="330877-160503091938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224" y="2709316"/>
            <a:ext cx="5181752" cy="3886314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我不懂这个语法。"/>
          <p:cNvSpPr txBox="1"/>
          <p:nvPr/>
        </p:nvSpPr>
        <p:spPr>
          <a:xfrm>
            <a:off x="946150" y="1797050"/>
            <a:ext cx="41783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我不懂这个语法。</a:t>
            </a:r>
          </a:p>
        </p:txBody>
      </p:sp>
      <p:pic>
        <p:nvPicPr>
          <p:cNvPr id="300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51810" y="3376619"/>
            <a:ext cx="6383961" cy="3132131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要是你不懂这个语法，你可以问老师。"/>
          <p:cNvSpPr txBox="1"/>
          <p:nvPr/>
        </p:nvSpPr>
        <p:spPr>
          <a:xfrm>
            <a:off x="755650" y="7861300"/>
            <a:ext cx="1047750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要是你不懂这个语法，你可以问老师。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竟然"/>
          <p:cNvSpPr txBox="1"/>
          <p:nvPr/>
        </p:nvSpPr>
        <p:spPr>
          <a:xfrm>
            <a:off x="184150" y="63499"/>
            <a:ext cx="2571651" cy="17399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200"/>
            </a:lvl1pPr>
          </a:lstStyle>
          <a:p>
            <a:pPr/>
            <a:r>
              <a:t>竟然</a:t>
            </a:r>
          </a:p>
        </p:txBody>
      </p:sp>
      <p:sp>
        <p:nvSpPr>
          <p:cNvPr id="135" name="Unexpected thing"/>
          <p:cNvSpPr txBox="1"/>
          <p:nvPr/>
        </p:nvSpPr>
        <p:spPr>
          <a:xfrm>
            <a:off x="4041051" y="591383"/>
            <a:ext cx="4287698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Unexpected thing</a:t>
            </a:r>
          </a:p>
        </p:txBody>
      </p:sp>
      <p:sp>
        <p:nvSpPr>
          <p:cNvPr id="136" name="你在台湾十年了竟然___________！"/>
          <p:cNvSpPr txBox="1"/>
          <p:nvPr/>
        </p:nvSpPr>
        <p:spPr>
          <a:xfrm>
            <a:off x="1149350" y="7785099"/>
            <a:ext cx="103505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/>
            </a:pPr>
            <a:r>
              <a:t>你在台湾十年了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竟然</a:t>
            </a:r>
            <a:r>
              <a:t>___________</a:t>
            </a:r>
            <a:r>
              <a:t>！</a:t>
            </a:r>
          </a:p>
        </p:txBody>
      </p:sp>
      <p:sp>
        <p:nvSpPr>
          <p:cNvPr id="137" name="认不得汉字"/>
          <p:cNvSpPr txBox="1"/>
          <p:nvPr/>
        </p:nvSpPr>
        <p:spPr>
          <a:xfrm>
            <a:off x="7321549" y="7683499"/>
            <a:ext cx="34163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认不得汉字</a:t>
            </a:r>
          </a:p>
        </p:txBody>
      </p:sp>
      <p:pic>
        <p:nvPicPr>
          <p:cNvPr id="138" name="台灣旅遊地圖.jpg" descr="台灣旅遊地圖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52220" y="1882510"/>
            <a:ext cx="4367610" cy="5823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ngtree-cartoon-alien-travels-image_1464459.jpg" descr="pngtree-cartoon-alien-travels-image_1464459.jpg"/>
          <p:cNvPicPr>
            <a:picLocks noChangeAspect="1"/>
          </p:cNvPicPr>
          <p:nvPr/>
        </p:nvPicPr>
        <p:blipFill>
          <a:blip r:embed="rId3">
            <a:extLst/>
          </a:blip>
          <a:srcRect l="35211" t="0" r="35211" b="0"/>
          <a:stretch>
            <a:fillRect/>
          </a:stretch>
        </p:blipFill>
        <p:spPr>
          <a:xfrm>
            <a:off x="1791642" y="2913657"/>
            <a:ext cx="1337768" cy="4523086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箭頭"/>
          <p:cNvSpPr/>
          <p:nvPr/>
        </p:nvSpPr>
        <p:spPr>
          <a:xfrm>
            <a:off x="4064000" y="3895308"/>
            <a:ext cx="1270000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1" name="住在台湾十年"/>
          <p:cNvSpPr txBox="1"/>
          <p:nvPr/>
        </p:nvSpPr>
        <p:spPr>
          <a:xfrm>
            <a:off x="3385914" y="2730499"/>
            <a:ext cx="300990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住在台湾十年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要是…，也许…"/>
          <p:cNvSpPr txBox="1"/>
          <p:nvPr/>
        </p:nvSpPr>
        <p:spPr>
          <a:xfrm>
            <a:off x="2089149" y="2520949"/>
            <a:ext cx="9004301" cy="1879601"/>
          </a:xfrm>
          <a:prstGeom prst="rect">
            <a:avLst/>
          </a:prstGeom>
          <a:solidFill>
            <a:schemeClr val="accent5">
              <a:hueOff val="-152896"/>
              <a:lumOff val="12368"/>
              <a:alpha val="7995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/>
            </a:lvl1pPr>
          </a:lstStyle>
          <a:p>
            <a:pPr/>
            <a:r>
              <a:t>要是…，也许…</a:t>
            </a:r>
          </a:p>
        </p:txBody>
      </p:sp>
      <p:sp>
        <p:nvSpPr>
          <p:cNvPr id="304" name="请造句"/>
          <p:cNvSpPr txBox="1"/>
          <p:nvPr/>
        </p:nvSpPr>
        <p:spPr>
          <a:xfrm>
            <a:off x="4806950" y="6064249"/>
            <a:ext cx="285750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既然….为什么不/还…呢？"/>
          <p:cNvSpPr txBox="1"/>
          <p:nvPr/>
        </p:nvSpPr>
        <p:spPr>
          <a:xfrm>
            <a:off x="-41295" y="387349"/>
            <a:ext cx="7067589" cy="939801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既然….为什么不/还…呢？</a:t>
            </a:r>
          </a:p>
        </p:txBody>
      </p:sp>
      <p:sp>
        <p:nvSpPr>
          <p:cNvPr id="307" name="Since (it’s the case that)…, why not/still…?"/>
          <p:cNvSpPr txBox="1"/>
          <p:nvPr/>
        </p:nvSpPr>
        <p:spPr>
          <a:xfrm>
            <a:off x="72732" y="1581615"/>
            <a:ext cx="9633535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Since (it’s the case that)…, why not/still…?</a:t>
            </a:r>
          </a:p>
        </p:txBody>
      </p:sp>
      <p:sp>
        <p:nvSpPr>
          <p:cNvPr id="308" name="既然你身体不舒服，"/>
          <p:cNvSpPr txBox="1"/>
          <p:nvPr/>
        </p:nvSpPr>
        <p:spPr>
          <a:xfrm>
            <a:off x="2012949" y="8286749"/>
            <a:ext cx="51435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既然</a:t>
            </a:r>
            <a:r>
              <a:t>你身体不舒服，</a:t>
            </a:r>
          </a:p>
        </p:txBody>
      </p:sp>
      <p:pic>
        <p:nvPicPr>
          <p:cNvPr id="309" name="8174333334.jpg" descr="81743333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403" y="2773002"/>
            <a:ext cx="6311394" cy="4207596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上课？"/>
          <p:cNvSpPr txBox="1"/>
          <p:nvPr/>
        </p:nvSpPr>
        <p:spPr>
          <a:xfrm>
            <a:off x="8483600" y="4083049"/>
            <a:ext cx="243840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100"/>
            </a:lvl1pPr>
          </a:lstStyle>
          <a:p>
            <a:pPr/>
            <a:r>
              <a:t>上课？</a:t>
            </a:r>
          </a:p>
        </p:txBody>
      </p:sp>
      <p:sp>
        <p:nvSpPr>
          <p:cNvPr id="311" name="为什么还来上课呢？"/>
          <p:cNvSpPr txBox="1"/>
          <p:nvPr/>
        </p:nvSpPr>
        <p:spPr>
          <a:xfrm>
            <a:off x="7131049" y="8286749"/>
            <a:ext cx="51435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为什么还</a:t>
            </a:r>
            <a:r>
              <a:t>来上课呢？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0" grpId="2"/>
      <p:bldP build="whole" bldLvl="1" animBg="1" rev="0" advAuto="0" spid="308" grpId="3"/>
      <p:bldP build="whole" bldLvl="1" animBg="1" rev="0" advAuto="0" spid="309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既然….为什么不/还…呢？"/>
          <p:cNvSpPr txBox="1"/>
          <p:nvPr/>
        </p:nvSpPr>
        <p:spPr>
          <a:xfrm>
            <a:off x="-41295" y="387349"/>
            <a:ext cx="7067589" cy="939801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既然….为什么不/还…呢？</a:t>
            </a:r>
          </a:p>
        </p:txBody>
      </p:sp>
      <p:sp>
        <p:nvSpPr>
          <p:cNvPr id="314" name="既然你知道抽烟不好，为什么还抽烟呢？"/>
          <p:cNvSpPr txBox="1"/>
          <p:nvPr/>
        </p:nvSpPr>
        <p:spPr>
          <a:xfrm>
            <a:off x="831850" y="7658099"/>
            <a:ext cx="110871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既然</a:t>
            </a:r>
            <a:r>
              <a:t>你知道抽烟不好，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为什么还</a:t>
            </a:r>
            <a:r>
              <a:t>抽烟呢？</a:t>
            </a:r>
          </a:p>
        </p:txBody>
      </p:sp>
      <p:grpSp>
        <p:nvGrpSpPr>
          <p:cNvPr id="317" name="群組"/>
          <p:cNvGrpSpPr/>
          <p:nvPr/>
        </p:nvGrpSpPr>
        <p:grpSpPr>
          <a:xfrm>
            <a:off x="724784" y="2599779"/>
            <a:ext cx="11686787" cy="4009513"/>
            <a:chOff x="0" y="0"/>
            <a:chExt cx="11686785" cy="4009512"/>
          </a:xfrm>
        </p:grpSpPr>
        <p:pic>
          <p:nvPicPr>
            <p:cNvPr id="315" name="20151225-054522_U3927_M114043_9229.jpg" descr="20151225-054522_U3927_M114043_9229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018031" cy="4009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6" name="Unknown.jpeg" descr="Unknown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296257" y="890505"/>
              <a:ext cx="4390529" cy="2553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8" name="我知道抽烟不好"/>
          <p:cNvSpPr txBox="1"/>
          <p:nvPr/>
        </p:nvSpPr>
        <p:spPr>
          <a:xfrm>
            <a:off x="1777999" y="1638300"/>
            <a:ext cx="41148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我知道抽烟不好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8" grpId="1"/>
      <p:bldP build="whole" bldLvl="1" animBg="1" rev="0" advAuto="0" spid="317" grpId="2"/>
      <p:bldP build="whole" bldLvl="1" animBg="1" rev="0" advAuto="0" spid="314" grpId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既然….为什么不/还…呢？"/>
          <p:cNvSpPr txBox="1"/>
          <p:nvPr/>
        </p:nvSpPr>
        <p:spPr>
          <a:xfrm>
            <a:off x="-41295" y="387349"/>
            <a:ext cx="7067589" cy="939801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既然….为什么不/还…呢？</a:t>
            </a:r>
          </a:p>
        </p:txBody>
      </p:sp>
      <p:sp>
        <p:nvSpPr>
          <p:cNvPr id="321" name="既然你喜欢中文老师，为什么不来上课呢？"/>
          <p:cNvSpPr txBox="1"/>
          <p:nvPr/>
        </p:nvSpPr>
        <p:spPr>
          <a:xfrm>
            <a:off x="774699" y="8362949"/>
            <a:ext cx="114554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既然</a:t>
            </a:r>
            <a:r>
              <a:t>你喜欢中文老师，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为什么不</a:t>
            </a:r>
            <a:r>
              <a:t>来上课呢？</a:t>
            </a:r>
          </a:p>
        </p:txBody>
      </p:sp>
      <p:pic>
        <p:nvPicPr>
          <p:cNvPr id="322" name="20170909065428137.jpg" descr="201709090654281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3594" y="2015072"/>
            <a:ext cx="5067102" cy="3316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11faf20d87767b2ac0da8f677c3424d7.jpg!w700wb.jpeg" descr="11faf20d87767b2ac0da8f677c3424d7.jpg!w700wb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8949" y="2984599"/>
            <a:ext cx="5067102" cy="5067102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我不去上中文课"/>
          <p:cNvSpPr txBox="1"/>
          <p:nvPr/>
        </p:nvSpPr>
        <p:spPr>
          <a:xfrm>
            <a:off x="1358900" y="1823987"/>
            <a:ext cx="39370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我不去上中文课</a:t>
            </a:r>
          </a:p>
        </p:txBody>
      </p:sp>
      <p:pic>
        <p:nvPicPr>
          <p:cNvPr id="325" name="1200px-Heart_corazón.svg.png" descr="1200px-Heart_corazón.sv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10397" y="2674887"/>
            <a:ext cx="3190206" cy="3190207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喜欢"/>
          <p:cNvSpPr txBox="1"/>
          <p:nvPr/>
        </p:nvSpPr>
        <p:spPr>
          <a:xfrm>
            <a:off x="5202249" y="3615940"/>
            <a:ext cx="14351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pPr/>
            <a:r>
              <a:t>喜欢</a:t>
            </a:r>
          </a:p>
        </p:txBody>
      </p:sp>
      <p:sp>
        <p:nvSpPr>
          <p:cNvPr id="327" name="中文老师"/>
          <p:cNvSpPr txBox="1"/>
          <p:nvPr/>
        </p:nvSpPr>
        <p:spPr>
          <a:xfrm>
            <a:off x="9493894" y="4622799"/>
            <a:ext cx="1841501" cy="711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中文老师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4" grpId="1"/>
      <p:bldP build="whole" bldLvl="1" animBg="1" rev="0" advAuto="0" spid="321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既然….为什么不/还…呢？"/>
          <p:cNvSpPr txBox="1"/>
          <p:nvPr/>
        </p:nvSpPr>
        <p:spPr>
          <a:xfrm>
            <a:off x="1563154" y="3295650"/>
            <a:ext cx="9878492" cy="1270000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600"/>
            </a:lvl1pPr>
          </a:lstStyle>
          <a:p>
            <a:pPr/>
            <a:r>
              <a:t>既然….为什么不/还…呢？</a:t>
            </a:r>
          </a:p>
        </p:txBody>
      </p:sp>
      <p:sp>
        <p:nvSpPr>
          <p:cNvPr id="330" name="请造句"/>
          <p:cNvSpPr txBox="1"/>
          <p:nvPr/>
        </p:nvSpPr>
        <p:spPr>
          <a:xfrm>
            <a:off x="4806950" y="6064249"/>
            <a:ext cx="285750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竟然"/>
          <p:cNvSpPr txBox="1"/>
          <p:nvPr/>
        </p:nvSpPr>
        <p:spPr>
          <a:xfrm>
            <a:off x="184150" y="63499"/>
            <a:ext cx="2571651" cy="17399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200"/>
            </a:lvl1pPr>
          </a:lstStyle>
          <a:p>
            <a:pPr/>
            <a:r>
              <a:t>竟然</a:t>
            </a:r>
          </a:p>
        </p:txBody>
      </p:sp>
      <p:sp>
        <p:nvSpPr>
          <p:cNvPr id="144" name="你是捷克人竟然________________________!"/>
          <p:cNvSpPr txBox="1"/>
          <p:nvPr/>
        </p:nvSpPr>
        <p:spPr>
          <a:xfrm>
            <a:off x="-21946" y="7886699"/>
            <a:ext cx="12845492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/>
            </a:pPr>
            <a:r>
              <a:t>你是捷克人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竟然</a:t>
            </a:r>
            <a:r>
              <a:t>________________________!</a:t>
            </a:r>
          </a:p>
        </p:txBody>
      </p:sp>
      <p:sp>
        <p:nvSpPr>
          <p:cNvPr id="145" name="Unexpected thing"/>
          <p:cNvSpPr txBox="1"/>
          <p:nvPr/>
        </p:nvSpPr>
        <p:spPr>
          <a:xfrm>
            <a:off x="4041051" y="591383"/>
            <a:ext cx="4287698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Unexpected thing</a:t>
            </a:r>
          </a:p>
        </p:txBody>
      </p:sp>
      <p:sp>
        <p:nvSpPr>
          <p:cNvPr id="146" name="不知道捷克的总统是谁"/>
          <p:cNvSpPr txBox="1"/>
          <p:nvPr/>
        </p:nvSpPr>
        <p:spPr>
          <a:xfrm>
            <a:off x="5276850" y="7785099"/>
            <a:ext cx="67183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不知道捷克的总统是谁</a:t>
            </a:r>
          </a:p>
        </p:txBody>
      </p:sp>
      <p:pic>
        <p:nvPicPr>
          <p:cNvPr id="147" name="Zeman_M_1.JPG" descr="Zeman_M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46278" y="2086889"/>
            <a:ext cx="3710044" cy="51940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1"/>
      <p:bldP build="whole" bldLvl="1" animBg="1" rev="0" advAuto="0" spid="14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竟然"/>
          <p:cNvSpPr txBox="1"/>
          <p:nvPr/>
        </p:nvSpPr>
        <p:spPr>
          <a:xfrm>
            <a:off x="4527550" y="2089150"/>
            <a:ext cx="4452293" cy="21082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1300"/>
            </a:lvl1pPr>
          </a:lstStyle>
          <a:p>
            <a:pPr/>
            <a:r>
              <a:t>竟然</a:t>
            </a:r>
          </a:p>
        </p:txBody>
      </p:sp>
      <p:sp>
        <p:nvSpPr>
          <p:cNvPr id="150" name="请造两个句子"/>
          <p:cNvSpPr txBox="1"/>
          <p:nvPr/>
        </p:nvSpPr>
        <p:spPr>
          <a:xfrm>
            <a:off x="4311649" y="4686299"/>
            <a:ext cx="4610101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900"/>
            </a:pPr>
            <a:r>
              <a:t>请造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两个</a:t>
            </a:r>
            <a:r>
              <a:t>句子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尽量"/>
          <p:cNvSpPr txBox="1"/>
          <p:nvPr/>
        </p:nvSpPr>
        <p:spPr>
          <a:xfrm>
            <a:off x="57150" y="114299"/>
            <a:ext cx="2842816" cy="1739901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200">
                <a:solidFill>
                  <a:srgbClr val="FFFFFF"/>
                </a:solidFill>
              </a:defRPr>
            </a:lvl1pPr>
          </a:lstStyle>
          <a:p>
            <a:pPr/>
            <a:r>
              <a:t>尽量</a:t>
            </a:r>
          </a:p>
        </p:txBody>
      </p:sp>
      <p:sp>
        <p:nvSpPr>
          <p:cNvPr id="153" name="“Try to do my best”"/>
          <p:cNvSpPr txBox="1"/>
          <p:nvPr/>
        </p:nvSpPr>
        <p:spPr>
          <a:xfrm>
            <a:off x="3468376" y="121115"/>
            <a:ext cx="4544048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“Try to do my best” </a:t>
            </a:r>
          </a:p>
        </p:txBody>
      </p:sp>
      <p:sp>
        <p:nvSpPr>
          <p:cNvPr id="154" name="“Make something as possible”"/>
          <p:cNvSpPr txBox="1"/>
          <p:nvPr/>
        </p:nvSpPr>
        <p:spPr>
          <a:xfrm>
            <a:off x="3246856" y="806915"/>
            <a:ext cx="6942888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“Make something as possible”</a:t>
            </a:r>
          </a:p>
        </p:txBody>
      </p:sp>
      <p:pic>
        <p:nvPicPr>
          <p:cNvPr id="155" name="5af176a6198eb_610.jpg" descr="5af176a6198eb_6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7982" y="2779861"/>
            <a:ext cx="5361515" cy="5062676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上中文课的时候学生一直说捷克语。"/>
          <p:cNvSpPr txBox="1"/>
          <p:nvPr/>
        </p:nvSpPr>
        <p:spPr>
          <a:xfrm>
            <a:off x="2393950" y="1907223"/>
            <a:ext cx="86487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上中文课的时候学生一直说捷克语。</a:t>
            </a:r>
          </a:p>
        </p:txBody>
      </p:sp>
      <p:sp>
        <p:nvSpPr>
          <p:cNvPr id="157" name="请你们尽量说汉语！"/>
          <p:cNvSpPr txBox="1"/>
          <p:nvPr/>
        </p:nvSpPr>
        <p:spPr>
          <a:xfrm>
            <a:off x="2479739" y="8178799"/>
            <a:ext cx="6858001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900"/>
            </a:pPr>
            <a:r>
              <a:t>请你们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尽量</a:t>
            </a:r>
            <a:r>
              <a:t>说汉语！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3"/>
      <p:bldP build="whole" bldLvl="1" animBg="1" rev="0" advAuto="0" spid="156" grpId="1"/>
      <p:bldP build="whole" bldLvl="1" animBg="1" rev="0" advAuto="0" spid="15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尽量"/>
          <p:cNvSpPr txBox="1"/>
          <p:nvPr/>
        </p:nvSpPr>
        <p:spPr>
          <a:xfrm>
            <a:off x="57150" y="114299"/>
            <a:ext cx="2842816" cy="1739901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200">
                <a:solidFill>
                  <a:srgbClr val="FFFFFF"/>
                </a:solidFill>
              </a:defRPr>
            </a:lvl1pPr>
          </a:lstStyle>
          <a:p>
            <a:pPr/>
            <a:r>
              <a:t>尽量</a:t>
            </a:r>
          </a:p>
        </p:txBody>
      </p:sp>
      <p:pic>
        <p:nvPicPr>
          <p:cNvPr id="160" name="boys-talking-AdobeStock_176711752-OG-TW.jpg" descr="boys-talking-AdobeStock_176711752-OG-TW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68861" y="5508724"/>
            <a:ext cx="6962478" cy="365530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泡泡引言框"/>
          <p:cNvSpPr/>
          <p:nvPr/>
        </p:nvSpPr>
        <p:spPr>
          <a:xfrm>
            <a:off x="223043" y="3223617"/>
            <a:ext cx="4115099" cy="3306317"/>
          </a:xfrm>
          <a:prstGeom prst="wedgeEllipseCallout">
            <a:avLst>
              <a:gd name="adj1" fmla="val 41151"/>
              <a:gd name="adj2" fmla="val 4382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2" name="今天晚上有派对，…"/>
          <p:cNvSpPr txBox="1"/>
          <p:nvPr/>
        </p:nvSpPr>
        <p:spPr>
          <a:xfrm>
            <a:off x="329604" y="4113262"/>
            <a:ext cx="4114801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>
                <a:solidFill>
                  <a:srgbClr val="FFFFFF"/>
                </a:solidFill>
              </a:defRPr>
            </a:pPr>
            <a:r>
              <a:t>今天晚上有派对，</a:t>
            </a:r>
          </a:p>
          <a:p>
            <a:pPr>
              <a:defRPr sz="3500">
                <a:solidFill>
                  <a:srgbClr val="FFFFFF"/>
                </a:solidFill>
              </a:defRPr>
            </a:pPr>
            <a:r>
              <a:t>可能会晚一点回家。</a:t>
            </a:r>
          </a:p>
        </p:txBody>
      </p:sp>
      <p:sp>
        <p:nvSpPr>
          <p:cNvPr id="163" name="泡泡引言框"/>
          <p:cNvSpPr/>
          <p:nvPr/>
        </p:nvSpPr>
        <p:spPr>
          <a:xfrm>
            <a:off x="7722691" y="2462460"/>
            <a:ext cx="4900365" cy="2725143"/>
          </a:xfrm>
          <a:prstGeom prst="wedgeEllipseCallout">
            <a:avLst>
              <a:gd name="adj1" fmla="val -25809"/>
              <a:gd name="adj2" fmla="val 62444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4" name="好吧！请你尽量早点回家。"/>
          <p:cNvSpPr txBox="1"/>
          <p:nvPr/>
        </p:nvSpPr>
        <p:spPr>
          <a:xfrm>
            <a:off x="7766149" y="3530600"/>
            <a:ext cx="4991101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好吧！请你尽量早点回家。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尽量"/>
          <p:cNvSpPr txBox="1"/>
          <p:nvPr/>
        </p:nvSpPr>
        <p:spPr>
          <a:xfrm>
            <a:off x="57150" y="114299"/>
            <a:ext cx="2842816" cy="1739901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200">
                <a:solidFill>
                  <a:srgbClr val="FFFFFF"/>
                </a:solidFill>
              </a:defRPr>
            </a:lvl1pPr>
          </a:lstStyle>
          <a:p>
            <a:pPr/>
            <a:r>
              <a:t>尽量</a:t>
            </a:r>
          </a:p>
        </p:txBody>
      </p:sp>
      <p:pic>
        <p:nvPicPr>
          <p:cNvPr id="167" name="fat-man-eating-fast-food-hamberger-picture_csp46526019.jpg" descr="fat-man-eating-fast-food-hamberger-picture_csp46526019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375"/>
          <a:stretch>
            <a:fillRect/>
          </a:stretch>
        </p:blipFill>
        <p:spPr>
          <a:xfrm>
            <a:off x="3644900" y="2007840"/>
            <a:ext cx="6088695" cy="4621911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你看见朋友每天吃速食，你会说…"/>
          <p:cNvSpPr txBox="1"/>
          <p:nvPr/>
        </p:nvSpPr>
        <p:spPr>
          <a:xfrm>
            <a:off x="3130549" y="730250"/>
            <a:ext cx="77343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你看见朋友每天吃速食，你会说…</a:t>
            </a:r>
          </a:p>
        </p:txBody>
      </p:sp>
      <p:sp>
        <p:nvSpPr>
          <p:cNvPr id="169" name="请你尽量少吃速食，对身体不好的！"/>
          <p:cNvSpPr txBox="1"/>
          <p:nvPr/>
        </p:nvSpPr>
        <p:spPr>
          <a:xfrm>
            <a:off x="1958578" y="7670799"/>
            <a:ext cx="94615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/>
            </a:pPr>
            <a:r>
              <a:t>请你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尽量</a:t>
            </a:r>
            <a:r>
              <a:t>少吃速食，对身体不好的！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尽量"/>
          <p:cNvSpPr txBox="1"/>
          <p:nvPr/>
        </p:nvSpPr>
        <p:spPr>
          <a:xfrm>
            <a:off x="57150" y="114299"/>
            <a:ext cx="2842816" cy="1739901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200">
                <a:solidFill>
                  <a:srgbClr val="FFFFFF"/>
                </a:solidFill>
              </a:defRPr>
            </a:lvl1pPr>
          </a:lstStyle>
          <a:p>
            <a:pPr/>
            <a:r>
              <a:t>尽量</a:t>
            </a:r>
          </a:p>
        </p:txBody>
      </p:sp>
      <p:pic>
        <p:nvPicPr>
          <p:cNvPr id="172" name="article-5d0662f4e8a11.jpg" descr="article-5d0662f4e8a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2314" y="2716689"/>
            <a:ext cx="6449620" cy="432022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朋友半夜还在打电脑，你会说…"/>
          <p:cNvSpPr txBox="1"/>
          <p:nvPr/>
        </p:nvSpPr>
        <p:spPr>
          <a:xfrm>
            <a:off x="2889249" y="1479550"/>
            <a:ext cx="72263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朋友半夜还在打电脑，你会说…</a:t>
            </a:r>
          </a:p>
        </p:txBody>
      </p:sp>
      <p:sp>
        <p:nvSpPr>
          <p:cNvPr id="174" name="请你尽量早点儿睡吧！"/>
          <p:cNvSpPr txBox="1"/>
          <p:nvPr/>
        </p:nvSpPr>
        <p:spPr>
          <a:xfrm>
            <a:off x="2863850" y="7543800"/>
            <a:ext cx="62103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请你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尽量</a:t>
            </a:r>
            <a:r>
              <a:t>早点儿睡吧！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