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9"/>
  </p:notesMasterIdLst>
  <p:sldIdLst>
    <p:sldId id="256" r:id="rId3"/>
    <p:sldId id="1947" r:id="rId4"/>
    <p:sldId id="1978" r:id="rId5"/>
    <p:sldId id="1979" r:id="rId6"/>
    <p:sldId id="1980" r:id="rId7"/>
    <p:sldId id="1981" r:id="rId8"/>
    <p:sldId id="1982" r:id="rId9"/>
    <p:sldId id="1983" r:id="rId10"/>
    <p:sldId id="1984" r:id="rId11"/>
    <p:sldId id="2005" r:id="rId12"/>
    <p:sldId id="2004" r:id="rId13"/>
    <p:sldId id="1985" r:id="rId14"/>
    <p:sldId id="1986" r:id="rId15"/>
    <p:sldId id="1987" r:id="rId16"/>
    <p:sldId id="1988" r:id="rId17"/>
    <p:sldId id="1990" r:id="rId18"/>
    <p:sldId id="1991" r:id="rId19"/>
    <p:sldId id="1992" r:id="rId20"/>
    <p:sldId id="1993" r:id="rId21"/>
    <p:sldId id="1994" r:id="rId22"/>
    <p:sldId id="1995" r:id="rId23"/>
    <p:sldId id="1996" r:id="rId24"/>
    <p:sldId id="1997" r:id="rId25"/>
    <p:sldId id="1998" r:id="rId26"/>
    <p:sldId id="1999" r:id="rId27"/>
    <p:sldId id="2000" r:id="rId28"/>
    <p:sldId id="2001" r:id="rId29"/>
    <p:sldId id="2002" r:id="rId30"/>
    <p:sldId id="2003" r:id="rId31"/>
    <p:sldId id="1948" r:id="rId32"/>
    <p:sldId id="1956" r:id="rId33"/>
    <p:sldId id="1957" r:id="rId34"/>
    <p:sldId id="1958" r:id="rId35"/>
    <p:sldId id="1959" r:id="rId36"/>
    <p:sldId id="1960" r:id="rId37"/>
    <p:sldId id="1903" r:id="rId38"/>
    <p:sldId id="1961" r:id="rId39"/>
    <p:sldId id="1962" r:id="rId40"/>
    <p:sldId id="1964" r:id="rId41"/>
    <p:sldId id="1963" r:id="rId42"/>
    <p:sldId id="1965" r:id="rId43"/>
    <p:sldId id="1966" r:id="rId44"/>
    <p:sldId id="2009" r:id="rId45"/>
    <p:sldId id="2006" r:id="rId46"/>
    <p:sldId id="1967" r:id="rId47"/>
    <p:sldId id="1968" r:id="rId48"/>
    <p:sldId id="1969" r:id="rId49"/>
    <p:sldId id="1970" r:id="rId50"/>
    <p:sldId id="1971" r:id="rId51"/>
    <p:sldId id="1972" r:id="rId52"/>
    <p:sldId id="1973" r:id="rId53"/>
    <p:sldId id="2008" r:id="rId54"/>
    <p:sldId id="1976" r:id="rId55"/>
    <p:sldId id="1975" r:id="rId56"/>
    <p:sldId id="1974" r:id="rId57"/>
    <p:sldId id="1922" r:id="rId58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9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104" y="-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:a16="http://schemas.microsoft.com/office/drawing/2014/main" xmlns="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:a16="http://schemas.microsoft.com/office/drawing/2014/main" xmlns="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:a16="http://schemas.microsoft.com/office/drawing/2014/main" xmlns="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:a16="http://schemas.microsoft.com/office/drawing/2014/main" xmlns="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:a16="http://schemas.microsoft.com/office/drawing/2014/main" xmlns="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:a16="http://schemas.microsoft.com/office/drawing/2014/main" xmlns="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:a16="http://schemas.microsoft.com/office/drawing/2014/main" xmlns="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:a16="http://schemas.microsoft.com/office/drawing/2014/main" xmlns="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:a16="http://schemas.microsoft.com/office/drawing/2014/main" xmlns="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:a16="http://schemas.microsoft.com/office/drawing/2014/main" xmlns="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:a16="http://schemas.microsoft.com/office/drawing/2014/main" xmlns="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:a16="http://schemas.microsoft.com/office/drawing/2014/main" xmlns="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:a16="http://schemas.microsoft.com/office/drawing/2014/main" xmlns="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:a16="http://schemas.microsoft.com/office/drawing/2014/main" xmlns="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:a16="http://schemas.microsoft.com/office/drawing/2014/main" xmlns="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:a16="http://schemas.microsoft.com/office/drawing/2014/main" xmlns="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:a16="http://schemas.microsoft.com/office/drawing/2014/main" xmlns="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:a16="http://schemas.microsoft.com/office/drawing/2014/main" xmlns="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:a16="http://schemas.microsoft.com/office/drawing/2014/main" xmlns="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:a16="http://schemas.microsoft.com/office/drawing/2014/main" xmlns="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:a16="http://schemas.microsoft.com/office/drawing/2014/main" xmlns="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:a16="http://schemas.microsoft.com/office/drawing/2014/main" xmlns="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:a16="http://schemas.microsoft.com/office/drawing/2014/main" xmlns="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:a16="http://schemas.microsoft.com/office/drawing/2014/main" xmlns="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:a16="http://schemas.microsoft.com/office/drawing/2014/main" xmlns="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:a16="http://schemas.microsoft.com/office/drawing/2014/main" xmlns="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:a16="http://schemas.microsoft.com/office/drawing/2014/main" xmlns="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:a16="http://schemas.microsoft.com/office/drawing/2014/main" xmlns="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:a16="http://schemas.microsoft.com/office/drawing/2014/main" xmlns="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:a16="http://schemas.microsoft.com/office/drawing/2014/main" xmlns="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:a16="http://schemas.microsoft.com/office/drawing/2014/main" xmlns="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:a16="http://schemas.microsoft.com/office/drawing/2014/main" xmlns="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:a16="http://schemas.microsoft.com/office/drawing/2014/main" xmlns="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:a16="http://schemas.microsoft.com/office/drawing/2014/main" xmlns="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:a16="http://schemas.microsoft.com/office/drawing/2014/main" xmlns="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:a16="http://schemas.microsoft.com/office/drawing/2014/main" xmlns="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:a16="http://schemas.microsoft.com/office/drawing/2014/main" xmlns="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:a16="http://schemas.microsoft.com/office/drawing/2014/main" xmlns="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:a16="http://schemas.microsoft.com/office/drawing/2014/main" xmlns="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:a16="http://schemas.microsoft.com/office/drawing/2014/main" xmlns="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:a16="http://schemas.microsoft.com/office/drawing/2014/main" xmlns="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:a16="http://schemas.microsoft.com/office/drawing/2014/main" xmlns="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:a16="http://schemas.microsoft.com/office/drawing/2014/main" xmlns="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:a16="http://schemas.microsoft.com/office/drawing/2014/main" xmlns="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:a16="http://schemas.microsoft.com/office/drawing/2014/main" xmlns="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:a16="http://schemas.microsoft.com/office/drawing/2014/main" xmlns="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:a16="http://schemas.microsoft.com/office/drawing/2014/main" xmlns="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:a16="http://schemas.microsoft.com/office/drawing/2014/main" xmlns="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:a16="http://schemas.microsoft.com/office/drawing/2014/main" xmlns="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:a16="http://schemas.microsoft.com/office/drawing/2014/main" xmlns="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:a16="http://schemas.microsoft.com/office/drawing/2014/main" xmlns="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:a16="http://schemas.microsoft.com/office/drawing/2014/main" xmlns="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:a16="http://schemas.microsoft.com/office/drawing/2014/main" xmlns="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:a16="http://schemas.microsoft.com/office/drawing/2014/main" xmlns="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:a16="http://schemas.microsoft.com/office/drawing/2014/main" xmlns="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:a16="http://schemas.microsoft.com/office/drawing/2014/main" xmlns="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:a16="http://schemas.microsoft.com/office/drawing/2014/main" xmlns="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:a16="http://schemas.microsoft.com/office/drawing/2014/main" xmlns="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:a16="http://schemas.microsoft.com/office/drawing/2014/main" xmlns="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:a16="http://schemas.microsoft.com/office/drawing/2014/main" xmlns="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:a16="http://schemas.microsoft.com/office/drawing/2014/main" xmlns="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:a16="http://schemas.microsoft.com/office/drawing/2014/main" xmlns="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:a16="http://schemas.microsoft.com/office/drawing/2014/main" xmlns="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:a16="http://schemas.microsoft.com/office/drawing/2014/main" xmlns="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:a16="http://schemas.microsoft.com/office/drawing/2014/main" xmlns="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:a16="http://schemas.microsoft.com/office/drawing/2014/main" xmlns="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:a16="http://schemas.microsoft.com/office/drawing/2014/main" xmlns="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:a16="http://schemas.microsoft.com/office/drawing/2014/main" xmlns="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:a16="http://schemas.microsoft.com/office/drawing/2014/main" xmlns="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:a16="http://schemas.microsoft.com/office/drawing/2014/main" xmlns="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:a16="http://schemas.microsoft.com/office/drawing/2014/main" xmlns="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:a16="http://schemas.microsoft.com/office/drawing/2014/main" xmlns="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:a16="http://schemas.microsoft.com/office/drawing/2014/main" xmlns="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:a16="http://schemas.microsoft.com/office/drawing/2014/main" xmlns="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:a16="http://schemas.microsoft.com/office/drawing/2014/main" xmlns="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:a16="http://schemas.microsoft.com/office/drawing/2014/main" xmlns="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:a16="http://schemas.microsoft.com/office/drawing/2014/main" xmlns="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:a16="http://schemas.microsoft.com/office/drawing/2014/main" xmlns="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:a16="http://schemas.microsoft.com/office/drawing/2014/main" xmlns="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:a16="http://schemas.microsoft.com/office/drawing/2014/main" xmlns="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:a16="http://schemas.microsoft.com/office/drawing/2014/main" xmlns="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:a16="http://schemas.microsoft.com/office/drawing/2014/main" xmlns="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:a16="http://schemas.microsoft.com/office/drawing/2014/main" xmlns="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:a16="http://schemas.microsoft.com/office/drawing/2014/main" xmlns="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:a16="http://schemas.microsoft.com/office/drawing/2014/main" xmlns="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:a16="http://schemas.microsoft.com/office/drawing/2014/main" xmlns="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:a16="http://schemas.microsoft.com/office/drawing/2014/main" xmlns="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:a16="http://schemas.microsoft.com/office/drawing/2014/main" xmlns="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:a16="http://schemas.microsoft.com/office/drawing/2014/main" xmlns="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:a16="http://schemas.microsoft.com/office/drawing/2014/main" xmlns="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:a16="http://schemas.microsoft.com/office/drawing/2014/main" xmlns="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:a16="http://schemas.microsoft.com/office/drawing/2014/main" xmlns="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:a16="http://schemas.microsoft.com/office/drawing/2014/main" xmlns="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:a16="http://schemas.microsoft.com/office/drawing/2014/main" xmlns="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:a16="http://schemas.microsoft.com/office/drawing/2014/main" xmlns="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:a16="http://schemas.microsoft.com/office/drawing/2014/main" xmlns="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:a16="http://schemas.microsoft.com/office/drawing/2014/main" xmlns="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:a16="http://schemas.microsoft.com/office/drawing/2014/main" xmlns="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:a16="http://schemas.microsoft.com/office/drawing/2014/main" xmlns="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:a16="http://schemas.microsoft.com/office/drawing/2014/main" xmlns="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:a16="http://schemas.microsoft.com/office/drawing/2014/main" xmlns="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:a16="http://schemas.microsoft.com/office/drawing/2014/main" xmlns="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:a16="http://schemas.microsoft.com/office/drawing/2014/main" xmlns="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:a16="http://schemas.microsoft.com/office/drawing/2014/main" xmlns="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:a16="http://schemas.microsoft.com/office/drawing/2014/main" xmlns="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:a16="http://schemas.microsoft.com/office/drawing/2014/main" xmlns="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:a16="http://schemas.microsoft.com/office/drawing/2014/main" xmlns="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:a16="http://schemas.microsoft.com/office/drawing/2014/main" xmlns="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:a16="http://schemas.microsoft.com/office/drawing/2014/main" xmlns="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:a16="http://schemas.microsoft.com/office/drawing/2014/main" xmlns="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:a16="http://schemas.microsoft.com/office/drawing/2014/main" xmlns="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:a16="http://schemas.microsoft.com/office/drawing/2014/main" xmlns="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:a16="http://schemas.microsoft.com/office/drawing/2014/main" xmlns="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:a16="http://schemas.microsoft.com/office/drawing/2014/main" xmlns="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:a16="http://schemas.microsoft.com/office/drawing/2014/main" xmlns="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:a16="http://schemas.microsoft.com/office/drawing/2014/main" xmlns="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:a16="http://schemas.microsoft.com/office/drawing/2014/main" xmlns="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:a16="http://schemas.microsoft.com/office/drawing/2014/main" xmlns="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:a16="http://schemas.microsoft.com/office/drawing/2014/main" xmlns="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:a16="http://schemas.microsoft.com/office/drawing/2014/main" xmlns="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:a16="http://schemas.microsoft.com/office/drawing/2014/main" xmlns="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:a16="http://schemas.microsoft.com/office/drawing/2014/main" xmlns="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:a16="http://schemas.microsoft.com/office/drawing/2014/main" xmlns="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:a16="http://schemas.microsoft.com/office/drawing/2014/main" xmlns="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:a16="http://schemas.microsoft.com/office/drawing/2014/main" xmlns="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:a16="http://schemas.microsoft.com/office/drawing/2014/main" xmlns="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:a16="http://schemas.microsoft.com/office/drawing/2014/main" xmlns="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:a16="http://schemas.microsoft.com/office/drawing/2014/main" xmlns="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:a16="http://schemas.microsoft.com/office/drawing/2014/main" xmlns="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:a16="http://schemas.microsoft.com/office/drawing/2014/main" xmlns="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:a16="http://schemas.microsoft.com/office/drawing/2014/main" xmlns="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:a16="http://schemas.microsoft.com/office/drawing/2014/main" xmlns="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:a16="http://schemas.microsoft.com/office/drawing/2014/main" xmlns="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:a16="http://schemas.microsoft.com/office/drawing/2014/main" xmlns="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:a16="http://schemas.microsoft.com/office/drawing/2014/main" xmlns="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:a16="http://schemas.microsoft.com/office/drawing/2014/main" xmlns="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:a16="http://schemas.microsoft.com/office/drawing/2014/main" xmlns="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:a16="http://schemas.microsoft.com/office/drawing/2014/main" xmlns="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:a16="http://schemas.microsoft.com/office/drawing/2014/main" xmlns="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:a16="http://schemas.microsoft.com/office/drawing/2014/main" xmlns="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:a16="http://schemas.microsoft.com/office/drawing/2014/main" xmlns="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:a16="http://schemas.microsoft.com/office/drawing/2014/main" xmlns="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:a16="http://schemas.microsoft.com/office/drawing/2014/main" xmlns="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:a16="http://schemas.microsoft.com/office/drawing/2014/main" xmlns="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:a16="http://schemas.microsoft.com/office/drawing/2014/main" xmlns="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:a16="http://schemas.microsoft.com/office/drawing/2014/main" xmlns="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:a16="http://schemas.microsoft.com/office/drawing/2014/main" xmlns="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:a16="http://schemas.microsoft.com/office/drawing/2014/main" xmlns="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:a16="http://schemas.microsoft.com/office/drawing/2014/main" xmlns="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:a16="http://schemas.microsoft.com/office/drawing/2014/main" xmlns="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:a16="http://schemas.microsoft.com/office/drawing/2014/main" xmlns="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:a16="http://schemas.microsoft.com/office/drawing/2014/main" xmlns="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:a16="http://schemas.microsoft.com/office/drawing/2014/main" xmlns="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:a16="http://schemas.microsoft.com/office/drawing/2014/main" xmlns="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:a16="http://schemas.microsoft.com/office/drawing/2014/main" xmlns="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:a16="http://schemas.microsoft.com/office/drawing/2014/main" xmlns="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:a16="http://schemas.microsoft.com/office/drawing/2014/main" xmlns="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:a16="http://schemas.microsoft.com/office/drawing/2014/main" xmlns="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:a16="http://schemas.microsoft.com/office/drawing/2014/main" xmlns="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:a16="http://schemas.microsoft.com/office/drawing/2014/main" xmlns="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:a16="http://schemas.microsoft.com/office/drawing/2014/main" xmlns="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:a16="http://schemas.microsoft.com/office/drawing/2014/main" xmlns="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:a16="http://schemas.microsoft.com/office/drawing/2014/main" xmlns="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:a16="http://schemas.microsoft.com/office/drawing/2014/main" xmlns="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:a16="http://schemas.microsoft.com/office/drawing/2014/main" xmlns="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:a16="http://schemas.microsoft.com/office/drawing/2014/main" xmlns="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:a16="http://schemas.microsoft.com/office/drawing/2014/main" xmlns="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:a16="http://schemas.microsoft.com/office/drawing/2014/main" xmlns="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:a16="http://schemas.microsoft.com/office/drawing/2014/main" xmlns="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:a16="http://schemas.microsoft.com/office/drawing/2014/main" xmlns="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:a16="http://schemas.microsoft.com/office/drawing/2014/main" xmlns="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:a16="http://schemas.microsoft.com/office/drawing/2014/main" xmlns="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:a16="http://schemas.microsoft.com/office/drawing/2014/main" xmlns="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:a16="http://schemas.microsoft.com/office/drawing/2014/main" xmlns="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:a16="http://schemas.microsoft.com/office/drawing/2014/main" xmlns="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:a16="http://schemas.microsoft.com/office/drawing/2014/main" xmlns="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:a16="http://schemas.microsoft.com/office/drawing/2014/main" xmlns="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:a16="http://schemas.microsoft.com/office/drawing/2014/main" xmlns="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:a16="http://schemas.microsoft.com/office/drawing/2014/main" xmlns="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:a16="http://schemas.microsoft.com/office/drawing/2014/main" xmlns="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:a16="http://schemas.microsoft.com/office/drawing/2014/main" xmlns="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:a16="http://schemas.microsoft.com/office/drawing/2014/main" xmlns="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:a16="http://schemas.microsoft.com/office/drawing/2014/main" xmlns="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:a16="http://schemas.microsoft.com/office/drawing/2014/main" xmlns="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:a16="http://schemas.microsoft.com/office/drawing/2014/main" xmlns="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:a16="http://schemas.microsoft.com/office/drawing/2014/main" xmlns="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:a16="http://schemas.microsoft.com/office/drawing/2014/main" xmlns="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:a16="http://schemas.microsoft.com/office/drawing/2014/main" xmlns="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:a16="http://schemas.microsoft.com/office/drawing/2014/main" xmlns="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:a16="http://schemas.microsoft.com/office/drawing/2014/main" xmlns="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:a16="http://schemas.microsoft.com/office/drawing/2014/main" xmlns="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:a16="http://schemas.microsoft.com/office/drawing/2014/main" xmlns="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:a16="http://schemas.microsoft.com/office/drawing/2014/main" xmlns="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:a16="http://schemas.microsoft.com/office/drawing/2014/main" xmlns="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:a16="http://schemas.microsoft.com/office/drawing/2014/main" xmlns="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:a16="http://schemas.microsoft.com/office/drawing/2014/main" xmlns="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:a16="http://schemas.microsoft.com/office/drawing/2014/main" xmlns="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:a16="http://schemas.microsoft.com/office/drawing/2014/main" xmlns="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:a16="http://schemas.microsoft.com/office/drawing/2014/main" xmlns="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:a16="http://schemas.microsoft.com/office/drawing/2014/main" xmlns="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:a16="http://schemas.microsoft.com/office/drawing/2014/main" xmlns="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:a16="http://schemas.microsoft.com/office/drawing/2014/main" xmlns="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:a16="http://schemas.microsoft.com/office/drawing/2014/main" xmlns="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:a16="http://schemas.microsoft.com/office/drawing/2014/main" xmlns="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:a16="http://schemas.microsoft.com/office/drawing/2014/main" xmlns="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:a16="http://schemas.microsoft.com/office/drawing/2014/main" xmlns="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:a16="http://schemas.microsoft.com/office/drawing/2014/main" xmlns="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:a16="http://schemas.microsoft.com/office/drawing/2014/main" xmlns="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:a16="http://schemas.microsoft.com/office/drawing/2014/main" xmlns="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:a16="http://schemas.microsoft.com/office/drawing/2014/main" xmlns="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:a16="http://schemas.microsoft.com/office/drawing/2014/main" xmlns="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:a16="http://schemas.microsoft.com/office/drawing/2014/main" xmlns="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:a16="http://schemas.microsoft.com/office/drawing/2014/main" xmlns="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:a16="http://schemas.microsoft.com/office/drawing/2014/main" xmlns="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:a16="http://schemas.microsoft.com/office/drawing/2014/main" xmlns="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:a16="http://schemas.microsoft.com/office/drawing/2014/main" xmlns="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:a16="http://schemas.microsoft.com/office/drawing/2014/main" xmlns="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:a16="http://schemas.microsoft.com/office/drawing/2014/main" xmlns="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:a16="http://schemas.microsoft.com/office/drawing/2014/main" xmlns="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:a16="http://schemas.microsoft.com/office/drawing/2014/main" xmlns="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:a16="http://schemas.microsoft.com/office/drawing/2014/main" xmlns="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:a16="http://schemas.microsoft.com/office/drawing/2014/main" xmlns="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:a16="http://schemas.microsoft.com/office/drawing/2014/main" xmlns="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:a16="http://schemas.microsoft.com/office/drawing/2014/main" xmlns="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:a16="http://schemas.microsoft.com/office/drawing/2014/main" xmlns="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:a16="http://schemas.microsoft.com/office/drawing/2014/main" xmlns="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:a16="http://schemas.microsoft.com/office/drawing/2014/main" xmlns="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:a16="http://schemas.microsoft.com/office/drawing/2014/main" xmlns="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:a16="http://schemas.microsoft.com/office/drawing/2014/main" xmlns="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:a16="http://schemas.microsoft.com/office/drawing/2014/main" xmlns="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:a16="http://schemas.microsoft.com/office/drawing/2014/main" xmlns="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:a16="http://schemas.microsoft.com/office/drawing/2014/main" xmlns="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:a16="http://schemas.microsoft.com/office/drawing/2014/main" xmlns="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:a16="http://schemas.microsoft.com/office/drawing/2014/main" xmlns="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:a16="http://schemas.microsoft.com/office/drawing/2014/main" xmlns="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:a16="http://schemas.microsoft.com/office/drawing/2014/main" xmlns="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:a16="http://schemas.microsoft.com/office/drawing/2014/main" xmlns="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:a16="http://schemas.microsoft.com/office/drawing/2014/main" xmlns="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:a16="http://schemas.microsoft.com/office/drawing/2014/main" xmlns="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:a16="http://schemas.microsoft.com/office/drawing/2014/main" xmlns="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:a16="http://schemas.microsoft.com/office/drawing/2014/main" xmlns="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:a16="http://schemas.microsoft.com/office/drawing/2014/main" xmlns="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:a16="http://schemas.microsoft.com/office/drawing/2014/main" xmlns="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:a16="http://schemas.microsoft.com/office/drawing/2014/main" xmlns="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:a16="http://schemas.microsoft.com/office/drawing/2014/main" xmlns="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:a16="http://schemas.microsoft.com/office/drawing/2014/main" xmlns="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:a16="http://schemas.microsoft.com/office/drawing/2014/main" xmlns="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:a16="http://schemas.microsoft.com/office/drawing/2014/main" xmlns="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:a16="http://schemas.microsoft.com/office/drawing/2014/main" xmlns="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:a16="http://schemas.microsoft.com/office/drawing/2014/main" xmlns="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:a16="http://schemas.microsoft.com/office/drawing/2014/main" xmlns="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:a16="http://schemas.microsoft.com/office/drawing/2014/main" xmlns="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:a16="http://schemas.microsoft.com/office/drawing/2014/main" xmlns="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:a16="http://schemas.microsoft.com/office/drawing/2014/main" xmlns="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:a16="http://schemas.microsoft.com/office/drawing/2014/main" xmlns="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:a16="http://schemas.microsoft.com/office/drawing/2014/main" xmlns="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:a16="http://schemas.microsoft.com/office/drawing/2014/main" xmlns="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:a16="http://schemas.microsoft.com/office/drawing/2014/main" xmlns="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:a16="http://schemas.microsoft.com/office/drawing/2014/main" xmlns="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:a16="http://schemas.microsoft.com/office/drawing/2014/main" xmlns="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:a16="http://schemas.microsoft.com/office/drawing/2014/main" xmlns="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:a16="http://schemas.microsoft.com/office/drawing/2014/main" xmlns="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:a16="http://schemas.microsoft.com/office/drawing/2014/main" xmlns="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:a16="http://schemas.microsoft.com/office/drawing/2014/main" xmlns="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:a16="http://schemas.microsoft.com/office/drawing/2014/main" xmlns="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:a16="http://schemas.microsoft.com/office/drawing/2014/main" xmlns="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:a16="http://schemas.microsoft.com/office/drawing/2014/main" xmlns="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:a16="http://schemas.microsoft.com/office/drawing/2014/main" xmlns="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:a16="http://schemas.microsoft.com/office/drawing/2014/main" xmlns="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:a16="http://schemas.microsoft.com/office/drawing/2014/main" xmlns="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:a16="http://schemas.microsoft.com/office/drawing/2014/main" xmlns="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:a16="http://schemas.microsoft.com/office/drawing/2014/main" xmlns="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:a16="http://schemas.microsoft.com/office/drawing/2014/main" xmlns="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:a16="http://schemas.microsoft.com/office/drawing/2014/main" xmlns="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:a16="http://schemas.microsoft.com/office/drawing/2014/main" xmlns="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:a16="http://schemas.microsoft.com/office/drawing/2014/main" xmlns="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:a16="http://schemas.microsoft.com/office/drawing/2014/main" xmlns="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:a16="http://schemas.microsoft.com/office/drawing/2014/main" xmlns="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:a16="http://schemas.microsoft.com/office/drawing/2014/main" xmlns="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:a16="http://schemas.microsoft.com/office/drawing/2014/main" xmlns="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:a16="http://schemas.microsoft.com/office/drawing/2014/main" xmlns="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:a16="http://schemas.microsoft.com/office/drawing/2014/main" xmlns="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:a16="http://schemas.microsoft.com/office/drawing/2014/main" xmlns="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:a16="http://schemas.microsoft.com/office/drawing/2014/main" xmlns="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:a16="http://schemas.microsoft.com/office/drawing/2014/main" xmlns="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:a16="http://schemas.microsoft.com/office/drawing/2014/main" xmlns="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:a16="http://schemas.microsoft.com/office/drawing/2014/main" xmlns="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:a16="http://schemas.microsoft.com/office/drawing/2014/main" xmlns="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:a16="http://schemas.microsoft.com/office/drawing/2014/main" xmlns="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:a16="http://schemas.microsoft.com/office/drawing/2014/main" xmlns="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:a16="http://schemas.microsoft.com/office/drawing/2014/main" xmlns="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:a16="http://schemas.microsoft.com/office/drawing/2014/main" xmlns="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:a16="http://schemas.microsoft.com/office/drawing/2014/main" xmlns="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:a16="http://schemas.microsoft.com/office/drawing/2014/main" xmlns="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:a16="http://schemas.microsoft.com/office/drawing/2014/main" xmlns="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:a16="http://schemas.microsoft.com/office/drawing/2014/main" xmlns="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:a16="http://schemas.microsoft.com/office/drawing/2014/main" xmlns="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:a16="http://schemas.microsoft.com/office/drawing/2014/main" xmlns="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:a16="http://schemas.microsoft.com/office/drawing/2014/main" xmlns="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:a16="http://schemas.microsoft.com/office/drawing/2014/main" xmlns="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:a16="http://schemas.microsoft.com/office/drawing/2014/main" xmlns="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:a16="http://schemas.microsoft.com/office/drawing/2014/main" xmlns="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:a16="http://schemas.microsoft.com/office/drawing/2014/main" xmlns="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:a16="http://schemas.microsoft.com/office/drawing/2014/main" xmlns="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:a16="http://schemas.microsoft.com/office/drawing/2014/main" xmlns="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:a16="http://schemas.microsoft.com/office/drawing/2014/main" xmlns="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:a16="http://schemas.microsoft.com/office/drawing/2014/main" xmlns="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:a16="http://schemas.microsoft.com/office/drawing/2014/main" xmlns="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:a16="http://schemas.microsoft.com/office/drawing/2014/main" xmlns="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:a16="http://schemas.microsoft.com/office/drawing/2014/main" xmlns="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:a16="http://schemas.microsoft.com/office/drawing/2014/main" xmlns="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:a16="http://schemas.microsoft.com/office/drawing/2014/main" xmlns="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:a16="http://schemas.microsoft.com/office/drawing/2014/main" xmlns="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:a16="http://schemas.microsoft.com/office/drawing/2014/main" xmlns="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:a16="http://schemas.microsoft.com/office/drawing/2014/main" xmlns="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:a16="http://schemas.microsoft.com/office/drawing/2014/main" xmlns="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:a16="http://schemas.microsoft.com/office/drawing/2014/main" xmlns="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:a16="http://schemas.microsoft.com/office/drawing/2014/main" xmlns="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:a16="http://schemas.microsoft.com/office/drawing/2014/main" xmlns="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:a16="http://schemas.microsoft.com/office/drawing/2014/main" xmlns="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:a16="http://schemas.microsoft.com/office/drawing/2014/main" xmlns="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:a16="http://schemas.microsoft.com/office/drawing/2014/main" xmlns="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:a16="http://schemas.microsoft.com/office/drawing/2014/main" xmlns="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:a16="http://schemas.microsoft.com/office/drawing/2014/main" xmlns="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:a16="http://schemas.microsoft.com/office/drawing/2014/main" xmlns="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:a16="http://schemas.microsoft.com/office/drawing/2014/main" xmlns="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:a16="http://schemas.microsoft.com/office/drawing/2014/main" xmlns="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:a16="http://schemas.microsoft.com/office/drawing/2014/main" xmlns="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:a16="http://schemas.microsoft.com/office/drawing/2014/main" xmlns="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:a16="http://schemas.microsoft.com/office/drawing/2014/main" xmlns="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:a16="http://schemas.microsoft.com/office/drawing/2014/main" xmlns="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:a16="http://schemas.microsoft.com/office/drawing/2014/main" xmlns="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:a16="http://schemas.microsoft.com/office/drawing/2014/main" xmlns="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:a16="http://schemas.microsoft.com/office/drawing/2014/main" xmlns="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:a16="http://schemas.microsoft.com/office/drawing/2014/main" xmlns="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:a16="http://schemas.microsoft.com/office/drawing/2014/main" xmlns="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:a16="http://schemas.microsoft.com/office/drawing/2014/main" xmlns="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:a16="http://schemas.microsoft.com/office/drawing/2014/main" xmlns="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:a16="http://schemas.microsoft.com/office/drawing/2014/main" xmlns="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:a16="http://schemas.microsoft.com/office/drawing/2014/main" xmlns="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:a16="http://schemas.microsoft.com/office/drawing/2014/main" xmlns="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:a16="http://schemas.microsoft.com/office/drawing/2014/main" xmlns="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:a16="http://schemas.microsoft.com/office/drawing/2014/main" xmlns="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:a16="http://schemas.microsoft.com/office/drawing/2014/main" xmlns="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:a16="http://schemas.microsoft.com/office/drawing/2014/main" xmlns="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:a16="http://schemas.microsoft.com/office/drawing/2014/main" xmlns="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:a16="http://schemas.microsoft.com/office/drawing/2014/main" xmlns="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:a16="http://schemas.microsoft.com/office/drawing/2014/main" xmlns="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:a16="http://schemas.microsoft.com/office/drawing/2014/main" xmlns="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:a16="http://schemas.microsoft.com/office/drawing/2014/main" xmlns="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:a16="http://schemas.microsoft.com/office/drawing/2014/main" xmlns="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:a16="http://schemas.microsoft.com/office/drawing/2014/main" xmlns="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:a16="http://schemas.microsoft.com/office/drawing/2014/main" xmlns="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:a16="http://schemas.microsoft.com/office/drawing/2014/main" xmlns="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:a16="http://schemas.microsoft.com/office/drawing/2014/main" xmlns="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:a16="http://schemas.microsoft.com/office/drawing/2014/main" xmlns="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:a16="http://schemas.microsoft.com/office/drawing/2014/main" xmlns="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:a16="http://schemas.microsoft.com/office/drawing/2014/main" xmlns="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:a16="http://schemas.microsoft.com/office/drawing/2014/main" xmlns="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:a16="http://schemas.microsoft.com/office/drawing/2014/main" xmlns="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:a16="http://schemas.microsoft.com/office/drawing/2014/main" xmlns="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:a16="http://schemas.microsoft.com/office/drawing/2014/main" xmlns="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:a16="http://schemas.microsoft.com/office/drawing/2014/main" xmlns="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:a16="http://schemas.microsoft.com/office/drawing/2014/main" xmlns="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:a16="http://schemas.microsoft.com/office/drawing/2014/main" xmlns="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:a16="http://schemas.microsoft.com/office/drawing/2014/main" xmlns="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:a16="http://schemas.microsoft.com/office/drawing/2014/main" xmlns="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:a16="http://schemas.microsoft.com/office/drawing/2014/main" xmlns="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:a16="http://schemas.microsoft.com/office/drawing/2014/main" xmlns="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:a16="http://schemas.microsoft.com/office/drawing/2014/main" xmlns="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:a16="http://schemas.microsoft.com/office/drawing/2014/main" xmlns="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:a16="http://schemas.microsoft.com/office/drawing/2014/main" xmlns="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:a16="http://schemas.microsoft.com/office/drawing/2014/main" xmlns="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:a16="http://schemas.microsoft.com/office/drawing/2014/main" xmlns="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:a16="http://schemas.microsoft.com/office/drawing/2014/main" xmlns="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:a16="http://schemas.microsoft.com/office/drawing/2014/main" xmlns="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:a16="http://schemas.microsoft.com/office/drawing/2014/main" xmlns="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:a16="http://schemas.microsoft.com/office/drawing/2014/main" xmlns="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:a16="http://schemas.microsoft.com/office/drawing/2014/main" xmlns="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:a16="http://schemas.microsoft.com/office/drawing/2014/main" xmlns="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:a16="http://schemas.microsoft.com/office/drawing/2014/main" xmlns="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:a16="http://schemas.microsoft.com/office/drawing/2014/main" xmlns="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:a16="http://schemas.microsoft.com/office/drawing/2014/main" xmlns="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:a16="http://schemas.microsoft.com/office/drawing/2014/main" xmlns="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:a16="http://schemas.microsoft.com/office/drawing/2014/main" xmlns="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:a16="http://schemas.microsoft.com/office/drawing/2014/main" xmlns="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:a16="http://schemas.microsoft.com/office/drawing/2014/main" xmlns="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:a16="http://schemas.microsoft.com/office/drawing/2014/main" xmlns="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:a16="http://schemas.microsoft.com/office/drawing/2014/main" xmlns="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:a16="http://schemas.microsoft.com/office/drawing/2014/main" xmlns="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:a16="http://schemas.microsoft.com/office/drawing/2014/main" xmlns="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:a16="http://schemas.microsoft.com/office/drawing/2014/main" xmlns="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:a16="http://schemas.microsoft.com/office/drawing/2014/main" xmlns="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:a16="http://schemas.microsoft.com/office/drawing/2014/main" xmlns="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:a16="http://schemas.microsoft.com/office/drawing/2014/main" xmlns="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:a16="http://schemas.microsoft.com/office/drawing/2014/main" xmlns="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:a16="http://schemas.microsoft.com/office/drawing/2014/main" xmlns="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:a16="http://schemas.microsoft.com/office/drawing/2014/main" xmlns="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:a16="http://schemas.microsoft.com/office/drawing/2014/main" xmlns="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:a16="http://schemas.microsoft.com/office/drawing/2014/main" xmlns="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:a16="http://schemas.microsoft.com/office/drawing/2014/main" xmlns="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:a16="http://schemas.microsoft.com/office/drawing/2014/main" xmlns="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:a16="http://schemas.microsoft.com/office/drawing/2014/main" xmlns="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:a16="http://schemas.microsoft.com/office/drawing/2014/main" xmlns="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:a16="http://schemas.microsoft.com/office/drawing/2014/main" xmlns="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:a16="http://schemas.microsoft.com/office/drawing/2014/main" xmlns="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:a16="http://schemas.microsoft.com/office/drawing/2014/main" xmlns="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:a16="http://schemas.microsoft.com/office/drawing/2014/main" xmlns="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:a16="http://schemas.microsoft.com/office/drawing/2014/main" xmlns="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:a16="http://schemas.microsoft.com/office/drawing/2014/main" xmlns="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:a16="http://schemas.microsoft.com/office/drawing/2014/main" xmlns="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:a16="http://schemas.microsoft.com/office/drawing/2014/main" xmlns="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:a16="http://schemas.microsoft.com/office/drawing/2014/main" xmlns="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:a16="http://schemas.microsoft.com/office/drawing/2014/main" xmlns="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:a16="http://schemas.microsoft.com/office/drawing/2014/main" xmlns="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:a16="http://schemas.microsoft.com/office/drawing/2014/main" xmlns="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:a16="http://schemas.microsoft.com/office/drawing/2014/main" xmlns="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:a16="http://schemas.microsoft.com/office/drawing/2014/main" xmlns="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:a16="http://schemas.microsoft.com/office/drawing/2014/main" xmlns="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:a16="http://schemas.microsoft.com/office/drawing/2014/main" xmlns="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:a16="http://schemas.microsoft.com/office/drawing/2014/main" xmlns="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:a16="http://schemas.microsoft.com/office/drawing/2014/main" xmlns="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:a16="http://schemas.microsoft.com/office/drawing/2014/main" xmlns="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:a16="http://schemas.microsoft.com/office/drawing/2014/main" xmlns="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:a16="http://schemas.microsoft.com/office/drawing/2014/main" xmlns="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:a16="http://schemas.microsoft.com/office/drawing/2014/main" xmlns="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:a16="http://schemas.microsoft.com/office/drawing/2014/main" xmlns="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:a16="http://schemas.microsoft.com/office/drawing/2014/main" xmlns="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:a16="http://schemas.microsoft.com/office/drawing/2014/main" xmlns="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:a16="http://schemas.microsoft.com/office/drawing/2014/main" xmlns="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:a16="http://schemas.microsoft.com/office/drawing/2014/main" xmlns="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:a16="http://schemas.microsoft.com/office/drawing/2014/main" xmlns="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:a16="http://schemas.microsoft.com/office/drawing/2014/main" xmlns="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:a16="http://schemas.microsoft.com/office/drawing/2014/main" xmlns="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:a16="http://schemas.microsoft.com/office/drawing/2014/main" xmlns="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:a16="http://schemas.microsoft.com/office/drawing/2014/main" xmlns="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:a16="http://schemas.microsoft.com/office/drawing/2014/main" xmlns="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:a16="http://schemas.microsoft.com/office/drawing/2014/main" xmlns="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:a16="http://schemas.microsoft.com/office/drawing/2014/main" xmlns="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:a16="http://schemas.microsoft.com/office/drawing/2014/main" xmlns="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:a16="http://schemas.microsoft.com/office/drawing/2014/main" xmlns="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:a16="http://schemas.microsoft.com/office/drawing/2014/main" xmlns="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:a16="http://schemas.microsoft.com/office/drawing/2014/main" xmlns="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:a16="http://schemas.microsoft.com/office/drawing/2014/main" xmlns="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:a16="http://schemas.microsoft.com/office/drawing/2014/main" xmlns="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:a16="http://schemas.microsoft.com/office/drawing/2014/main" xmlns="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:a16="http://schemas.microsoft.com/office/drawing/2014/main" xmlns="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:a16="http://schemas.microsoft.com/office/drawing/2014/main" xmlns="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:a16="http://schemas.microsoft.com/office/drawing/2014/main" xmlns="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:a16="http://schemas.microsoft.com/office/drawing/2014/main" xmlns="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:a16="http://schemas.microsoft.com/office/drawing/2014/main" xmlns="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:a16="http://schemas.microsoft.com/office/drawing/2014/main" xmlns="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:a16="http://schemas.microsoft.com/office/drawing/2014/main" xmlns="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:a16="http://schemas.microsoft.com/office/drawing/2014/main" xmlns="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:a16="http://schemas.microsoft.com/office/drawing/2014/main" xmlns="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:a16="http://schemas.microsoft.com/office/drawing/2014/main" xmlns="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:a16="http://schemas.microsoft.com/office/drawing/2014/main" xmlns="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:a16="http://schemas.microsoft.com/office/drawing/2014/main" xmlns="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:a16="http://schemas.microsoft.com/office/drawing/2014/main" xmlns="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:a16="http://schemas.microsoft.com/office/drawing/2014/main" xmlns="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:a16="http://schemas.microsoft.com/office/drawing/2014/main" xmlns="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:a16="http://schemas.microsoft.com/office/drawing/2014/main" xmlns="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:a16="http://schemas.microsoft.com/office/drawing/2014/main" xmlns="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:a16="http://schemas.microsoft.com/office/drawing/2014/main" xmlns="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:a16="http://schemas.microsoft.com/office/drawing/2014/main" xmlns="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:a16="http://schemas.microsoft.com/office/drawing/2014/main" xmlns="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:a16="http://schemas.microsoft.com/office/drawing/2014/main" xmlns="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:a16="http://schemas.microsoft.com/office/drawing/2014/main" xmlns="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:a16="http://schemas.microsoft.com/office/drawing/2014/main" xmlns="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:a16="http://schemas.microsoft.com/office/drawing/2014/main" xmlns="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:a16="http://schemas.microsoft.com/office/drawing/2014/main" xmlns="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:a16="http://schemas.microsoft.com/office/drawing/2014/main" xmlns="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:a16="http://schemas.microsoft.com/office/drawing/2014/main" xmlns="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:a16="http://schemas.microsoft.com/office/drawing/2014/main" xmlns="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:a16="http://schemas.microsoft.com/office/drawing/2014/main" xmlns="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:a16="http://schemas.microsoft.com/office/drawing/2014/main" xmlns="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:a16="http://schemas.microsoft.com/office/drawing/2014/main" xmlns="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:a16="http://schemas.microsoft.com/office/drawing/2014/main" xmlns="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:a16="http://schemas.microsoft.com/office/drawing/2014/main" xmlns="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:a16="http://schemas.microsoft.com/office/drawing/2014/main" xmlns="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:a16="http://schemas.microsoft.com/office/drawing/2014/main" xmlns="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:a16="http://schemas.microsoft.com/office/drawing/2014/main" xmlns="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:a16="http://schemas.microsoft.com/office/drawing/2014/main" xmlns="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:a16="http://schemas.microsoft.com/office/drawing/2014/main" xmlns="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:a16="http://schemas.microsoft.com/office/drawing/2014/main" xmlns="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:a16="http://schemas.microsoft.com/office/drawing/2014/main" xmlns="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:a16="http://schemas.microsoft.com/office/drawing/2014/main" xmlns="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:a16="http://schemas.microsoft.com/office/drawing/2014/main" xmlns="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:a16="http://schemas.microsoft.com/office/drawing/2014/main" xmlns="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:a16="http://schemas.microsoft.com/office/drawing/2014/main" xmlns="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:a16="http://schemas.microsoft.com/office/drawing/2014/main" xmlns="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:a16="http://schemas.microsoft.com/office/drawing/2014/main" xmlns="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:a16="http://schemas.microsoft.com/office/drawing/2014/main" xmlns="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:a16="http://schemas.microsoft.com/office/drawing/2014/main" xmlns="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:a16="http://schemas.microsoft.com/office/drawing/2014/main" xmlns="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:a16="http://schemas.microsoft.com/office/drawing/2014/main" xmlns="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:a16="http://schemas.microsoft.com/office/drawing/2014/main" xmlns="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:a16="http://schemas.microsoft.com/office/drawing/2014/main" xmlns="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:a16="http://schemas.microsoft.com/office/drawing/2014/main" xmlns="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:a16="http://schemas.microsoft.com/office/drawing/2014/main" xmlns="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:a16="http://schemas.microsoft.com/office/drawing/2014/main" xmlns="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:a16="http://schemas.microsoft.com/office/drawing/2014/main" xmlns="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:a16="http://schemas.microsoft.com/office/drawing/2014/main" xmlns="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:a16="http://schemas.microsoft.com/office/drawing/2014/main" xmlns="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:a16="http://schemas.microsoft.com/office/drawing/2014/main" xmlns="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:a16="http://schemas.microsoft.com/office/drawing/2014/main" xmlns="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:a16="http://schemas.microsoft.com/office/drawing/2014/main" xmlns="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:a16="http://schemas.microsoft.com/office/drawing/2014/main" xmlns="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:a16="http://schemas.microsoft.com/office/drawing/2014/main" xmlns="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:a16="http://schemas.microsoft.com/office/drawing/2014/main" xmlns="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:a16="http://schemas.microsoft.com/office/drawing/2014/main" xmlns="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:a16="http://schemas.microsoft.com/office/drawing/2014/main" xmlns="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:a16="http://schemas.microsoft.com/office/drawing/2014/main" xmlns="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:a16="http://schemas.microsoft.com/office/drawing/2014/main" xmlns="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:a16="http://schemas.microsoft.com/office/drawing/2014/main" xmlns="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:a16="http://schemas.microsoft.com/office/drawing/2014/main" xmlns="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:a16="http://schemas.microsoft.com/office/drawing/2014/main" xmlns="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:a16="http://schemas.microsoft.com/office/drawing/2014/main" xmlns="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:a16="http://schemas.microsoft.com/office/drawing/2014/main" xmlns="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:a16="http://schemas.microsoft.com/office/drawing/2014/main" xmlns="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:a16="http://schemas.microsoft.com/office/drawing/2014/main" xmlns="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:a16="http://schemas.microsoft.com/office/drawing/2014/main" xmlns="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:a16="http://schemas.microsoft.com/office/drawing/2014/main" xmlns="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:a16="http://schemas.microsoft.com/office/drawing/2014/main" xmlns="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:a16="http://schemas.microsoft.com/office/drawing/2014/main" xmlns="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:a16="http://schemas.microsoft.com/office/drawing/2014/main" xmlns="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:a16="http://schemas.microsoft.com/office/drawing/2014/main" xmlns="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:a16="http://schemas.microsoft.com/office/drawing/2014/main" xmlns="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:a16="http://schemas.microsoft.com/office/drawing/2014/main" xmlns="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:a16="http://schemas.microsoft.com/office/drawing/2014/main" xmlns="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:a16="http://schemas.microsoft.com/office/drawing/2014/main" xmlns="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:a16="http://schemas.microsoft.com/office/drawing/2014/main" xmlns="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:a16="http://schemas.microsoft.com/office/drawing/2014/main" xmlns="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:a16="http://schemas.microsoft.com/office/drawing/2014/main" xmlns="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:a16="http://schemas.microsoft.com/office/drawing/2014/main" xmlns="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:a16="http://schemas.microsoft.com/office/drawing/2014/main" xmlns="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:a16="http://schemas.microsoft.com/office/drawing/2014/main" xmlns="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:a16="http://schemas.microsoft.com/office/drawing/2014/main" xmlns="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:a16="http://schemas.microsoft.com/office/drawing/2014/main" xmlns="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:a16="http://schemas.microsoft.com/office/drawing/2014/main" xmlns="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:a16="http://schemas.microsoft.com/office/drawing/2014/main" xmlns="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:a16="http://schemas.microsoft.com/office/drawing/2014/main" xmlns="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:a16="http://schemas.microsoft.com/office/drawing/2014/main" xmlns="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:a16="http://schemas.microsoft.com/office/drawing/2014/main" xmlns="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:a16="http://schemas.microsoft.com/office/drawing/2014/main" xmlns="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:a16="http://schemas.microsoft.com/office/drawing/2014/main" xmlns="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:a16="http://schemas.microsoft.com/office/drawing/2014/main" xmlns="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:a16="http://schemas.microsoft.com/office/drawing/2014/main" xmlns="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:a16="http://schemas.microsoft.com/office/drawing/2014/main" xmlns="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:a16="http://schemas.microsoft.com/office/drawing/2014/main" xmlns="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:a16="http://schemas.microsoft.com/office/drawing/2014/main" xmlns="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:a16="http://schemas.microsoft.com/office/drawing/2014/main" xmlns="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:a16="http://schemas.microsoft.com/office/drawing/2014/main" xmlns="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:a16="http://schemas.microsoft.com/office/drawing/2014/main" xmlns="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:a16="http://schemas.microsoft.com/office/drawing/2014/main" xmlns="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:a16="http://schemas.microsoft.com/office/drawing/2014/main" xmlns="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:a16="http://schemas.microsoft.com/office/drawing/2014/main" xmlns="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:a16="http://schemas.microsoft.com/office/drawing/2014/main" xmlns="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:a16="http://schemas.microsoft.com/office/drawing/2014/main" xmlns="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:a16="http://schemas.microsoft.com/office/drawing/2014/main" xmlns="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:a16="http://schemas.microsoft.com/office/drawing/2014/main" xmlns="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:a16="http://schemas.microsoft.com/office/drawing/2014/main" xmlns="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:a16="http://schemas.microsoft.com/office/drawing/2014/main" xmlns="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:a16="http://schemas.microsoft.com/office/drawing/2014/main" xmlns="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:a16="http://schemas.microsoft.com/office/drawing/2014/main" xmlns="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:a16="http://schemas.microsoft.com/office/drawing/2014/main" xmlns="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:a16="http://schemas.microsoft.com/office/drawing/2014/main" xmlns="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:a16="http://schemas.microsoft.com/office/drawing/2014/main" xmlns="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:a16="http://schemas.microsoft.com/office/drawing/2014/main" xmlns="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:a16="http://schemas.microsoft.com/office/drawing/2014/main" xmlns="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:a16="http://schemas.microsoft.com/office/drawing/2014/main" xmlns="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:a16="http://schemas.microsoft.com/office/drawing/2014/main" xmlns="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:a16="http://schemas.microsoft.com/office/drawing/2014/main" xmlns="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:a16="http://schemas.microsoft.com/office/drawing/2014/main" xmlns="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:a16="http://schemas.microsoft.com/office/drawing/2014/main" xmlns="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:a16="http://schemas.microsoft.com/office/drawing/2014/main" xmlns="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:a16="http://schemas.microsoft.com/office/drawing/2014/main" xmlns="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:a16="http://schemas.microsoft.com/office/drawing/2014/main" xmlns="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:a16="http://schemas.microsoft.com/office/drawing/2014/main" xmlns="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:a16="http://schemas.microsoft.com/office/drawing/2014/main" xmlns="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:a16="http://schemas.microsoft.com/office/drawing/2014/main" xmlns="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:a16="http://schemas.microsoft.com/office/drawing/2014/main" xmlns="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:a16="http://schemas.microsoft.com/office/drawing/2014/main" xmlns="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:a16="http://schemas.microsoft.com/office/drawing/2014/main" xmlns="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:a16="http://schemas.microsoft.com/office/drawing/2014/main" xmlns="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:a16="http://schemas.microsoft.com/office/drawing/2014/main" xmlns="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:a16="http://schemas.microsoft.com/office/drawing/2014/main" xmlns="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:a16="http://schemas.microsoft.com/office/drawing/2014/main" xmlns="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:a16="http://schemas.microsoft.com/office/drawing/2014/main" xmlns="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:a16="http://schemas.microsoft.com/office/drawing/2014/main" xmlns="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:a16="http://schemas.microsoft.com/office/drawing/2014/main" xmlns="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:a16="http://schemas.microsoft.com/office/drawing/2014/main" xmlns="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:a16="http://schemas.microsoft.com/office/drawing/2014/main" xmlns="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:a16="http://schemas.microsoft.com/office/drawing/2014/main" xmlns="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:a16="http://schemas.microsoft.com/office/drawing/2014/main" xmlns="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:a16="http://schemas.microsoft.com/office/drawing/2014/main" xmlns="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:a16="http://schemas.microsoft.com/office/drawing/2014/main" xmlns="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:a16="http://schemas.microsoft.com/office/drawing/2014/main" xmlns="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:a16="http://schemas.microsoft.com/office/drawing/2014/main" xmlns="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:a16="http://schemas.microsoft.com/office/drawing/2014/main" xmlns="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:a16="http://schemas.microsoft.com/office/drawing/2014/main" xmlns="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:a16="http://schemas.microsoft.com/office/drawing/2014/main" xmlns="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:a16="http://schemas.microsoft.com/office/drawing/2014/main" xmlns="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:a16="http://schemas.microsoft.com/office/drawing/2014/main" xmlns="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:a16="http://schemas.microsoft.com/office/drawing/2014/main" xmlns="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:a16="http://schemas.microsoft.com/office/drawing/2014/main" xmlns="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:a16="http://schemas.microsoft.com/office/drawing/2014/main" xmlns="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:a16="http://schemas.microsoft.com/office/drawing/2014/main" xmlns="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:a16="http://schemas.microsoft.com/office/drawing/2014/main" xmlns="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:a16="http://schemas.microsoft.com/office/drawing/2014/main" xmlns="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:a16="http://schemas.microsoft.com/office/drawing/2014/main" xmlns="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:a16="http://schemas.microsoft.com/office/drawing/2014/main" xmlns="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:a16="http://schemas.microsoft.com/office/drawing/2014/main" xmlns="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:a16="http://schemas.microsoft.com/office/drawing/2014/main" xmlns="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:a16="http://schemas.microsoft.com/office/drawing/2014/main" xmlns="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:a16="http://schemas.microsoft.com/office/drawing/2014/main" xmlns="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:a16="http://schemas.microsoft.com/office/drawing/2014/main" xmlns="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:a16="http://schemas.microsoft.com/office/drawing/2014/main" xmlns="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:a16="http://schemas.microsoft.com/office/drawing/2014/main" xmlns="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:a16="http://schemas.microsoft.com/office/drawing/2014/main" xmlns="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:a16="http://schemas.microsoft.com/office/drawing/2014/main" xmlns="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:a16="http://schemas.microsoft.com/office/drawing/2014/main" xmlns="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:a16="http://schemas.microsoft.com/office/drawing/2014/main" xmlns="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:a16="http://schemas.microsoft.com/office/drawing/2014/main" xmlns="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:a16="http://schemas.microsoft.com/office/drawing/2014/main" xmlns="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:a16="http://schemas.microsoft.com/office/drawing/2014/main" xmlns="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:a16="http://schemas.microsoft.com/office/drawing/2014/main" xmlns="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:a16="http://schemas.microsoft.com/office/drawing/2014/main" xmlns="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:a16="http://schemas.microsoft.com/office/drawing/2014/main" xmlns="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:a16="http://schemas.microsoft.com/office/drawing/2014/main" xmlns="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:a16="http://schemas.microsoft.com/office/drawing/2014/main" xmlns="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:a16="http://schemas.microsoft.com/office/drawing/2014/main" xmlns="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:a16="http://schemas.microsoft.com/office/drawing/2014/main" xmlns="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:a16="http://schemas.microsoft.com/office/drawing/2014/main" xmlns="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:a16="http://schemas.microsoft.com/office/drawing/2014/main" xmlns="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:a16="http://schemas.microsoft.com/office/drawing/2014/main" xmlns="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:a16="http://schemas.microsoft.com/office/drawing/2014/main" xmlns="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:a16="http://schemas.microsoft.com/office/drawing/2014/main" xmlns="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:a16="http://schemas.microsoft.com/office/drawing/2014/main" xmlns="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:a16="http://schemas.microsoft.com/office/drawing/2014/main" xmlns="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:a16="http://schemas.microsoft.com/office/drawing/2014/main" xmlns="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:a16="http://schemas.microsoft.com/office/drawing/2014/main" xmlns="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:a16="http://schemas.microsoft.com/office/drawing/2014/main" xmlns="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:a16="http://schemas.microsoft.com/office/drawing/2014/main" xmlns="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:a16="http://schemas.microsoft.com/office/drawing/2014/main" xmlns="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:a16="http://schemas.microsoft.com/office/drawing/2014/main" xmlns="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:a16="http://schemas.microsoft.com/office/drawing/2014/main" xmlns="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:a16="http://schemas.microsoft.com/office/drawing/2014/main" xmlns="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:a16="http://schemas.microsoft.com/office/drawing/2014/main" xmlns="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:a16="http://schemas.microsoft.com/office/drawing/2014/main" xmlns="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:a16="http://schemas.microsoft.com/office/drawing/2014/main" xmlns="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:a16="http://schemas.microsoft.com/office/drawing/2014/main" xmlns="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:a16="http://schemas.microsoft.com/office/drawing/2014/main" xmlns="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:a16="http://schemas.microsoft.com/office/drawing/2014/main" xmlns="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:a16="http://schemas.microsoft.com/office/drawing/2014/main" xmlns="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:a16="http://schemas.microsoft.com/office/drawing/2014/main" xmlns="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:a16="http://schemas.microsoft.com/office/drawing/2014/main" xmlns="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:a16="http://schemas.microsoft.com/office/drawing/2014/main" xmlns="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:a16="http://schemas.microsoft.com/office/drawing/2014/main" xmlns="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:a16="http://schemas.microsoft.com/office/drawing/2014/main" xmlns="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:a16="http://schemas.microsoft.com/office/drawing/2014/main" xmlns="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:a16="http://schemas.microsoft.com/office/drawing/2014/main" xmlns="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:a16="http://schemas.microsoft.com/office/drawing/2014/main" xmlns="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:a16="http://schemas.microsoft.com/office/drawing/2014/main" xmlns="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:a16="http://schemas.microsoft.com/office/drawing/2014/main" xmlns="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:a16="http://schemas.microsoft.com/office/drawing/2014/main" xmlns="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:a16="http://schemas.microsoft.com/office/drawing/2014/main" xmlns="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:a16="http://schemas.microsoft.com/office/drawing/2014/main" xmlns="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:a16="http://schemas.microsoft.com/office/drawing/2014/main" xmlns="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:a16="http://schemas.microsoft.com/office/drawing/2014/main" xmlns="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:a16="http://schemas.microsoft.com/office/drawing/2014/main" xmlns="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:a16="http://schemas.microsoft.com/office/drawing/2014/main" xmlns="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:a16="http://schemas.microsoft.com/office/drawing/2014/main" xmlns="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:a16="http://schemas.microsoft.com/office/drawing/2014/main" xmlns="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:a16="http://schemas.microsoft.com/office/drawing/2014/main" xmlns="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:a16="http://schemas.microsoft.com/office/drawing/2014/main" xmlns="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:a16="http://schemas.microsoft.com/office/drawing/2014/main" xmlns="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:a16="http://schemas.microsoft.com/office/drawing/2014/main" xmlns="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:a16="http://schemas.microsoft.com/office/drawing/2014/main" xmlns="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:a16="http://schemas.microsoft.com/office/drawing/2014/main" xmlns="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:a16="http://schemas.microsoft.com/office/drawing/2014/main" xmlns="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:a16="http://schemas.microsoft.com/office/drawing/2014/main" xmlns="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:a16="http://schemas.microsoft.com/office/drawing/2014/main" xmlns="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:a16="http://schemas.microsoft.com/office/drawing/2014/main" xmlns="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:a16="http://schemas.microsoft.com/office/drawing/2014/main" xmlns="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:a16="http://schemas.microsoft.com/office/drawing/2014/main" xmlns="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:a16="http://schemas.microsoft.com/office/drawing/2014/main" xmlns="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:a16="http://schemas.microsoft.com/office/drawing/2014/main" xmlns="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:a16="http://schemas.microsoft.com/office/drawing/2014/main" xmlns="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:a16="http://schemas.microsoft.com/office/drawing/2014/main" xmlns="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:a16="http://schemas.microsoft.com/office/drawing/2014/main" xmlns="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:a16="http://schemas.microsoft.com/office/drawing/2014/main" xmlns="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:a16="http://schemas.microsoft.com/office/drawing/2014/main" xmlns="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:a16="http://schemas.microsoft.com/office/drawing/2014/main" xmlns="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:a16="http://schemas.microsoft.com/office/drawing/2014/main" xmlns="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:a16="http://schemas.microsoft.com/office/drawing/2014/main" xmlns="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:a16="http://schemas.microsoft.com/office/drawing/2014/main" xmlns="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:a16="http://schemas.microsoft.com/office/drawing/2014/main" xmlns="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:a16="http://schemas.microsoft.com/office/drawing/2014/main" xmlns="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:a16="http://schemas.microsoft.com/office/drawing/2014/main" xmlns="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:a16="http://schemas.microsoft.com/office/drawing/2014/main" xmlns="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:a16="http://schemas.microsoft.com/office/drawing/2014/main" xmlns="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:a16="http://schemas.microsoft.com/office/drawing/2014/main" xmlns="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:a16="http://schemas.microsoft.com/office/drawing/2014/main" xmlns="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:a16="http://schemas.microsoft.com/office/drawing/2014/main" xmlns="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:a16="http://schemas.microsoft.com/office/drawing/2014/main" xmlns="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:a16="http://schemas.microsoft.com/office/drawing/2014/main" xmlns="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:a16="http://schemas.microsoft.com/office/drawing/2014/main" xmlns="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:a16="http://schemas.microsoft.com/office/drawing/2014/main" xmlns="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:a16="http://schemas.microsoft.com/office/drawing/2014/main" xmlns="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:a16="http://schemas.microsoft.com/office/drawing/2014/main" xmlns="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:a16="http://schemas.microsoft.com/office/drawing/2014/main" xmlns="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:a16="http://schemas.microsoft.com/office/drawing/2014/main" xmlns="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:a16="http://schemas.microsoft.com/office/drawing/2014/main" xmlns="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:a16="http://schemas.microsoft.com/office/drawing/2014/main" xmlns="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:a16="http://schemas.microsoft.com/office/drawing/2014/main" xmlns="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:a16="http://schemas.microsoft.com/office/drawing/2014/main" xmlns="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:a16="http://schemas.microsoft.com/office/drawing/2014/main" xmlns="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:a16="http://schemas.microsoft.com/office/drawing/2014/main" xmlns="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:a16="http://schemas.microsoft.com/office/drawing/2014/main" xmlns="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:a16="http://schemas.microsoft.com/office/drawing/2014/main" xmlns="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:a16="http://schemas.microsoft.com/office/drawing/2014/main" xmlns="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:a16="http://schemas.microsoft.com/office/drawing/2014/main" xmlns="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:a16="http://schemas.microsoft.com/office/drawing/2014/main" xmlns="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:a16="http://schemas.microsoft.com/office/drawing/2014/main" xmlns="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:a16="http://schemas.microsoft.com/office/drawing/2014/main" xmlns="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:a16="http://schemas.microsoft.com/office/drawing/2014/main" xmlns="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:a16="http://schemas.microsoft.com/office/drawing/2014/main" xmlns="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:a16="http://schemas.microsoft.com/office/drawing/2014/main" xmlns="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:a16="http://schemas.microsoft.com/office/drawing/2014/main" xmlns="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:a16="http://schemas.microsoft.com/office/drawing/2014/main" xmlns="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:a16="http://schemas.microsoft.com/office/drawing/2014/main" xmlns="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:a16="http://schemas.microsoft.com/office/drawing/2014/main" xmlns="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:a16="http://schemas.microsoft.com/office/drawing/2014/main" xmlns="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:a16="http://schemas.microsoft.com/office/drawing/2014/main" xmlns="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:a16="http://schemas.microsoft.com/office/drawing/2014/main" xmlns="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:a16="http://schemas.microsoft.com/office/drawing/2014/main" xmlns="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:a16="http://schemas.microsoft.com/office/drawing/2014/main" xmlns="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:a16="http://schemas.microsoft.com/office/drawing/2014/main" xmlns="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:a16="http://schemas.microsoft.com/office/drawing/2014/main" xmlns="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:a16="http://schemas.microsoft.com/office/drawing/2014/main" xmlns="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:a16="http://schemas.microsoft.com/office/drawing/2014/main" xmlns="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:a16="http://schemas.microsoft.com/office/drawing/2014/main" xmlns="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:a16="http://schemas.microsoft.com/office/drawing/2014/main" xmlns="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:a16="http://schemas.microsoft.com/office/drawing/2014/main" xmlns="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:a16="http://schemas.microsoft.com/office/drawing/2014/main" xmlns="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:a16="http://schemas.microsoft.com/office/drawing/2014/main" xmlns="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:a16="http://schemas.microsoft.com/office/drawing/2014/main" xmlns="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:a16="http://schemas.microsoft.com/office/drawing/2014/main" xmlns="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:a16="http://schemas.microsoft.com/office/drawing/2014/main" xmlns="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:a16="http://schemas.microsoft.com/office/drawing/2014/main" xmlns="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:a16="http://schemas.microsoft.com/office/drawing/2014/main" xmlns="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:a16="http://schemas.microsoft.com/office/drawing/2014/main" xmlns="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:a16="http://schemas.microsoft.com/office/drawing/2014/main" xmlns="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:a16="http://schemas.microsoft.com/office/drawing/2014/main" xmlns="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:a16="http://schemas.microsoft.com/office/drawing/2014/main" xmlns="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:a16="http://schemas.microsoft.com/office/drawing/2014/main" xmlns="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:a16="http://schemas.microsoft.com/office/drawing/2014/main" xmlns="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:a16="http://schemas.microsoft.com/office/drawing/2014/main" xmlns="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:a16="http://schemas.microsoft.com/office/drawing/2014/main" xmlns="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:a16="http://schemas.microsoft.com/office/drawing/2014/main" xmlns="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:a16="http://schemas.microsoft.com/office/drawing/2014/main" xmlns="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:a16="http://schemas.microsoft.com/office/drawing/2014/main" xmlns="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:a16="http://schemas.microsoft.com/office/drawing/2014/main" xmlns="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:a16="http://schemas.microsoft.com/office/drawing/2014/main" xmlns="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:a16="http://schemas.microsoft.com/office/drawing/2014/main" xmlns="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:a16="http://schemas.microsoft.com/office/drawing/2014/main" xmlns="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:a16="http://schemas.microsoft.com/office/drawing/2014/main" xmlns="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:a16="http://schemas.microsoft.com/office/drawing/2014/main" xmlns="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:a16="http://schemas.microsoft.com/office/drawing/2014/main" xmlns="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:a16="http://schemas.microsoft.com/office/drawing/2014/main" xmlns="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:a16="http://schemas.microsoft.com/office/drawing/2014/main" xmlns="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:a16="http://schemas.microsoft.com/office/drawing/2014/main" xmlns="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:a16="http://schemas.microsoft.com/office/drawing/2014/main" xmlns="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:a16="http://schemas.microsoft.com/office/drawing/2014/main" xmlns="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:a16="http://schemas.microsoft.com/office/drawing/2014/main" xmlns="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:a16="http://schemas.microsoft.com/office/drawing/2014/main" xmlns="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:a16="http://schemas.microsoft.com/office/drawing/2014/main" xmlns="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:a16="http://schemas.microsoft.com/office/drawing/2014/main" xmlns="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:a16="http://schemas.microsoft.com/office/drawing/2014/main" xmlns="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:a16="http://schemas.microsoft.com/office/drawing/2014/main" xmlns="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:a16="http://schemas.microsoft.com/office/drawing/2014/main" xmlns="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:a16="http://schemas.microsoft.com/office/drawing/2014/main" xmlns="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:a16="http://schemas.microsoft.com/office/drawing/2014/main" xmlns="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:a16="http://schemas.microsoft.com/office/drawing/2014/main" xmlns="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:a16="http://schemas.microsoft.com/office/drawing/2014/main" xmlns="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:a16="http://schemas.microsoft.com/office/drawing/2014/main" xmlns="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:a16="http://schemas.microsoft.com/office/drawing/2014/main" xmlns="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:a16="http://schemas.microsoft.com/office/drawing/2014/main" xmlns="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:a16="http://schemas.microsoft.com/office/drawing/2014/main" xmlns="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:a16="http://schemas.microsoft.com/office/drawing/2014/main" xmlns="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:a16="http://schemas.microsoft.com/office/drawing/2014/main" xmlns="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:a16="http://schemas.microsoft.com/office/drawing/2014/main" xmlns="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:a16="http://schemas.microsoft.com/office/drawing/2014/main" xmlns="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:a16="http://schemas.microsoft.com/office/drawing/2014/main" xmlns="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:a16="http://schemas.microsoft.com/office/drawing/2014/main" xmlns="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:a16="http://schemas.microsoft.com/office/drawing/2014/main" xmlns="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:a16="http://schemas.microsoft.com/office/drawing/2014/main" xmlns="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:a16="http://schemas.microsoft.com/office/drawing/2014/main" xmlns="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:a16="http://schemas.microsoft.com/office/drawing/2014/main" xmlns="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:a16="http://schemas.microsoft.com/office/drawing/2014/main" xmlns="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:a16="http://schemas.microsoft.com/office/drawing/2014/main" xmlns="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:a16="http://schemas.microsoft.com/office/drawing/2014/main" xmlns="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:a16="http://schemas.microsoft.com/office/drawing/2014/main" xmlns="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:a16="http://schemas.microsoft.com/office/drawing/2014/main" xmlns="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:a16="http://schemas.microsoft.com/office/drawing/2014/main" xmlns="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:a16="http://schemas.microsoft.com/office/drawing/2014/main" xmlns="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:a16="http://schemas.microsoft.com/office/drawing/2014/main" xmlns="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:a16="http://schemas.microsoft.com/office/drawing/2014/main" xmlns="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:a16="http://schemas.microsoft.com/office/drawing/2014/main" xmlns="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:a16="http://schemas.microsoft.com/office/drawing/2014/main" xmlns="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:a16="http://schemas.microsoft.com/office/drawing/2014/main" xmlns="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:a16="http://schemas.microsoft.com/office/drawing/2014/main" xmlns="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:a16="http://schemas.microsoft.com/office/drawing/2014/main" xmlns="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:a16="http://schemas.microsoft.com/office/drawing/2014/main" xmlns="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:a16="http://schemas.microsoft.com/office/drawing/2014/main" xmlns="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:a16="http://schemas.microsoft.com/office/drawing/2014/main" xmlns="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:a16="http://schemas.microsoft.com/office/drawing/2014/main" xmlns="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:a16="http://schemas.microsoft.com/office/drawing/2014/main" xmlns="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:a16="http://schemas.microsoft.com/office/drawing/2014/main" xmlns="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:a16="http://schemas.microsoft.com/office/drawing/2014/main" xmlns="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:a16="http://schemas.microsoft.com/office/drawing/2014/main" xmlns="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:a16="http://schemas.microsoft.com/office/drawing/2014/main" xmlns="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:a16="http://schemas.microsoft.com/office/drawing/2014/main" xmlns="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:a16="http://schemas.microsoft.com/office/drawing/2014/main" xmlns="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:a16="http://schemas.microsoft.com/office/drawing/2014/main" xmlns="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:a16="http://schemas.microsoft.com/office/drawing/2014/main" xmlns="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:a16="http://schemas.microsoft.com/office/drawing/2014/main" xmlns="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:a16="http://schemas.microsoft.com/office/drawing/2014/main" xmlns="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:a16="http://schemas.microsoft.com/office/drawing/2014/main" xmlns="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:a16="http://schemas.microsoft.com/office/drawing/2014/main" xmlns="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:a16="http://schemas.microsoft.com/office/drawing/2014/main" xmlns="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:a16="http://schemas.microsoft.com/office/drawing/2014/main" xmlns="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:a16="http://schemas.microsoft.com/office/drawing/2014/main" xmlns="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:a16="http://schemas.microsoft.com/office/drawing/2014/main" xmlns="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:a16="http://schemas.microsoft.com/office/drawing/2014/main" xmlns="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:a16="http://schemas.microsoft.com/office/drawing/2014/main" xmlns="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:a16="http://schemas.microsoft.com/office/drawing/2014/main" xmlns="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:a16="http://schemas.microsoft.com/office/drawing/2014/main" xmlns="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:a16="http://schemas.microsoft.com/office/drawing/2014/main" xmlns="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:a16="http://schemas.microsoft.com/office/drawing/2014/main" xmlns="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:a16="http://schemas.microsoft.com/office/drawing/2014/main" xmlns="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:a16="http://schemas.microsoft.com/office/drawing/2014/main" xmlns="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:a16="http://schemas.microsoft.com/office/drawing/2014/main" xmlns="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:a16="http://schemas.microsoft.com/office/drawing/2014/main" xmlns="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:a16="http://schemas.microsoft.com/office/drawing/2014/main" xmlns="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:a16="http://schemas.microsoft.com/office/drawing/2014/main" xmlns="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:a16="http://schemas.microsoft.com/office/drawing/2014/main" xmlns="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:a16="http://schemas.microsoft.com/office/drawing/2014/main" xmlns="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:a16="http://schemas.microsoft.com/office/drawing/2014/main" xmlns="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:a16="http://schemas.microsoft.com/office/drawing/2014/main" xmlns="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:a16="http://schemas.microsoft.com/office/drawing/2014/main" xmlns="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:a16="http://schemas.microsoft.com/office/drawing/2014/main" xmlns="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:a16="http://schemas.microsoft.com/office/drawing/2014/main" xmlns="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:a16="http://schemas.microsoft.com/office/drawing/2014/main" xmlns="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:a16="http://schemas.microsoft.com/office/drawing/2014/main" xmlns="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:a16="http://schemas.microsoft.com/office/drawing/2014/main" xmlns="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:a16="http://schemas.microsoft.com/office/drawing/2014/main" xmlns="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:a16="http://schemas.microsoft.com/office/drawing/2014/main" xmlns="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:a16="http://schemas.microsoft.com/office/drawing/2014/main" xmlns="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:a16="http://schemas.microsoft.com/office/drawing/2014/main" xmlns="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:a16="http://schemas.microsoft.com/office/drawing/2014/main" xmlns="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:a16="http://schemas.microsoft.com/office/drawing/2014/main" xmlns="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:a16="http://schemas.microsoft.com/office/drawing/2014/main" xmlns="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:a16="http://schemas.microsoft.com/office/drawing/2014/main" xmlns="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:a16="http://schemas.microsoft.com/office/drawing/2014/main" xmlns="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:a16="http://schemas.microsoft.com/office/drawing/2014/main" xmlns="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:a16="http://schemas.microsoft.com/office/drawing/2014/main" xmlns="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:a16="http://schemas.microsoft.com/office/drawing/2014/main" xmlns="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:a16="http://schemas.microsoft.com/office/drawing/2014/main" xmlns="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:a16="http://schemas.microsoft.com/office/drawing/2014/main" xmlns="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:a16="http://schemas.microsoft.com/office/drawing/2014/main" xmlns="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:a16="http://schemas.microsoft.com/office/drawing/2014/main" xmlns="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:a16="http://schemas.microsoft.com/office/drawing/2014/main" xmlns="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:a16="http://schemas.microsoft.com/office/drawing/2014/main" xmlns="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:a16="http://schemas.microsoft.com/office/drawing/2014/main" xmlns="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:a16="http://schemas.microsoft.com/office/drawing/2014/main" xmlns="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:a16="http://schemas.microsoft.com/office/drawing/2014/main" xmlns="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:a16="http://schemas.microsoft.com/office/drawing/2014/main" xmlns="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:a16="http://schemas.microsoft.com/office/drawing/2014/main" xmlns="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:a16="http://schemas.microsoft.com/office/drawing/2014/main" xmlns="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:a16="http://schemas.microsoft.com/office/drawing/2014/main" xmlns="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:a16="http://schemas.microsoft.com/office/drawing/2014/main" xmlns="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:a16="http://schemas.microsoft.com/office/drawing/2014/main" xmlns="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:a16="http://schemas.microsoft.com/office/drawing/2014/main" xmlns="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:a16="http://schemas.microsoft.com/office/drawing/2014/main" xmlns="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:a16="http://schemas.microsoft.com/office/drawing/2014/main" xmlns="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:a16="http://schemas.microsoft.com/office/drawing/2014/main" xmlns="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:a16="http://schemas.microsoft.com/office/drawing/2014/main" xmlns="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:a16="http://schemas.microsoft.com/office/drawing/2014/main" xmlns="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:a16="http://schemas.microsoft.com/office/drawing/2014/main" xmlns="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:a16="http://schemas.microsoft.com/office/drawing/2014/main" xmlns="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:a16="http://schemas.microsoft.com/office/drawing/2014/main" xmlns="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:a16="http://schemas.microsoft.com/office/drawing/2014/main" xmlns="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:a16="http://schemas.microsoft.com/office/drawing/2014/main" xmlns="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:a16="http://schemas.microsoft.com/office/drawing/2014/main" xmlns="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:a16="http://schemas.microsoft.com/office/drawing/2014/main" xmlns="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:a16="http://schemas.microsoft.com/office/drawing/2014/main" xmlns="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:a16="http://schemas.microsoft.com/office/drawing/2014/main" xmlns="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:a16="http://schemas.microsoft.com/office/drawing/2014/main" xmlns="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:a16="http://schemas.microsoft.com/office/drawing/2014/main" xmlns="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:a16="http://schemas.microsoft.com/office/drawing/2014/main" xmlns="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:a16="http://schemas.microsoft.com/office/drawing/2014/main" xmlns="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:a16="http://schemas.microsoft.com/office/drawing/2014/main" xmlns="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:a16="http://schemas.microsoft.com/office/drawing/2014/main" xmlns="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:a16="http://schemas.microsoft.com/office/drawing/2014/main" xmlns="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:a16="http://schemas.microsoft.com/office/drawing/2014/main" xmlns="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:a16="http://schemas.microsoft.com/office/drawing/2014/main" xmlns="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:a16="http://schemas.microsoft.com/office/drawing/2014/main" xmlns="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:a16="http://schemas.microsoft.com/office/drawing/2014/main" xmlns="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:a16="http://schemas.microsoft.com/office/drawing/2014/main" xmlns="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:a16="http://schemas.microsoft.com/office/drawing/2014/main" xmlns="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:a16="http://schemas.microsoft.com/office/drawing/2014/main" xmlns="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:a16="http://schemas.microsoft.com/office/drawing/2014/main" xmlns="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:a16="http://schemas.microsoft.com/office/drawing/2014/main" xmlns="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:a16="http://schemas.microsoft.com/office/drawing/2014/main" xmlns="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:a16="http://schemas.microsoft.com/office/drawing/2014/main" xmlns="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:a16="http://schemas.microsoft.com/office/drawing/2014/main" xmlns="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:a16="http://schemas.microsoft.com/office/drawing/2014/main" xmlns="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:a16="http://schemas.microsoft.com/office/drawing/2014/main" xmlns="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:a16="http://schemas.microsoft.com/office/drawing/2014/main" xmlns="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:a16="http://schemas.microsoft.com/office/drawing/2014/main" xmlns="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:a16="http://schemas.microsoft.com/office/drawing/2014/main" xmlns="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:a16="http://schemas.microsoft.com/office/drawing/2014/main" xmlns="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:a16="http://schemas.microsoft.com/office/drawing/2014/main" xmlns="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:a16="http://schemas.microsoft.com/office/drawing/2014/main" xmlns="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:a16="http://schemas.microsoft.com/office/drawing/2014/main" xmlns="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:a16="http://schemas.microsoft.com/office/drawing/2014/main" xmlns="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:a16="http://schemas.microsoft.com/office/drawing/2014/main" xmlns="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:a16="http://schemas.microsoft.com/office/drawing/2014/main" xmlns="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:a16="http://schemas.microsoft.com/office/drawing/2014/main" xmlns="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:a16="http://schemas.microsoft.com/office/drawing/2014/main" xmlns="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:a16="http://schemas.microsoft.com/office/drawing/2014/main" xmlns="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:a16="http://schemas.microsoft.com/office/drawing/2014/main" xmlns="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:a16="http://schemas.microsoft.com/office/drawing/2014/main" xmlns="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:a16="http://schemas.microsoft.com/office/drawing/2014/main" xmlns="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:a16="http://schemas.microsoft.com/office/drawing/2014/main" xmlns="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:a16="http://schemas.microsoft.com/office/drawing/2014/main" xmlns="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:a16="http://schemas.microsoft.com/office/drawing/2014/main" xmlns="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:a16="http://schemas.microsoft.com/office/drawing/2014/main" xmlns="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:a16="http://schemas.microsoft.com/office/drawing/2014/main" xmlns="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:a16="http://schemas.microsoft.com/office/drawing/2014/main" xmlns="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:a16="http://schemas.microsoft.com/office/drawing/2014/main" xmlns="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:a16="http://schemas.microsoft.com/office/drawing/2014/main" xmlns="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:a16="http://schemas.microsoft.com/office/drawing/2014/main" xmlns="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:a16="http://schemas.microsoft.com/office/drawing/2014/main" xmlns="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:a16="http://schemas.microsoft.com/office/drawing/2014/main" xmlns="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:a16="http://schemas.microsoft.com/office/drawing/2014/main" xmlns="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:a16="http://schemas.microsoft.com/office/drawing/2014/main" xmlns="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:a16="http://schemas.microsoft.com/office/drawing/2014/main" xmlns="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:a16="http://schemas.microsoft.com/office/drawing/2014/main" xmlns="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:a16="http://schemas.microsoft.com/office/drawing/2014/main" xmlns="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:a16="http://schemas.microsoft.com/office/drawing/2014/main" xmlns="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:a16="http://schemas.microsoft.com/office/drawing/2014/main" xmlns="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:a16="http://schemas.microsoft.com/office/drawing/2014/main" xmlns="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:a16="http://schemas.microsoft.com/office/drawing/2014/main" xmlns="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:a16="http://schemas.microsoft.com/office/drawing/2014/main" xmlns="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:a16="http://schemas.microsoft.com/office/drawing/2014/main" xmlns="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:a16="http://schemas.microsoft.com/office/drawing/2014/main" xmlns="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:a16="http://schemas.microsoft.com/office/drawing/2014/main" xmlns="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:a16="http://schemas.microsoft.com/office/drawing/2014/main" xmlns="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:a16="http://schemas.microsoft.com/office/drawing/2014/main" xmlns="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:a16="http://schemas.microsoft.com/office/drawing/2014/main" xmlns="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:a16="http://schemas.microsoft.com/office/drawing/2014/main" xmlns="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:a16="http://schemas.microsoft.com/office/drawing/2014/main" xmlns="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:a16="http://schemas.microsoft.com/office/drawing/2014/main" xmlns="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:a16="http://schemas.microsoft.com/office/drawing/2014/main" xmlns="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:a16="http://schemas.microsoft.com/office/drawing/2014/main" xmlns="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:a16="http://schemas.microsoft.com/office/drawing/2014/main" xmlns="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:a16="http://schemas.microsoft.com/office/drawing/2014/main" xmlns="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:a16="http://schemas.microsoft.com/office/drawing/2014/main" xmlns="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:a16="http://schemas.microsoft.com/office/drawing/2014/main" xmlns="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:a16="http://schemas.microsoft.com/office/drawing/2014/main" xmlns="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:a16="http://schemas.microsoft.com/office/drawing/2014/main" xmlns="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:a16="http://schemas.microsoft.com/office/drawing/2014/main" xmlns="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:a16="http://schemas.microsoft.com/office/drawing/2014/main" xmlns="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:a16="http://schemas.microsoft.com/office/drawing/2014/main" xmlns="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:a16="http://schemas.microsoft.com/office/drawing/2014/main" xmlns="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:a16="http://schemas.microsoft.com/office/drawing/2014/main" xmlns="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:a16="http://schemas.microsoft.com/office/drawing/2014/main" xmlns="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:a16="http://schemas.microsoft.com/office/drawing/2014/main" xmlns="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:a16="http://schemas.microsoft.com/office/drawing/2014/main" xmlns="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:a16="http://schemas.microsoft.com/office/drawing/2014/main" xmlns="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:a16="http://schemas.microsoft.com/office/drawing/2014/main" xmlns="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:a16="http://schemas.microsoft.com/office/drawing/2014/main" xmlns="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:a16="http://schemas.microsoft.com/office/drawing/2014/main" xmlns="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:a16="http://schemas.microsoft.com/office/drawing/2014/main" xmlns="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:a16="http://schemas.microsoft.com/office/drawing/2014/main" xmlns="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:a16="http://schemas.microsoft.com/office/drawing/2014/main" xmlns="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:a16="http://schemas.microsoft.com/office/drawing/2014/main" xmlns="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:a16="http://schemas.microsoft.com/office/drawing/2014/main" xmlns="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:a16="http://schemas.microsoft.com/office/drawing/2014/main" xmlns="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:a16="http://schemas.microsoft.com/office/drawing/2014/main" xmlns="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:a16="http://schemas.microsoft.com/office/drawing/2014/main" xmlns="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:a16="http://schemas.microsoft.com/office/drawing/2014/main" xmlns="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:a16="http://schemas.microsoft.com/office/drawing/2014/main" xmlns="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:a16="http://schemas.microsoft.com/office/drawing/2014/main" xmlns="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:a16="http://schemas.microsoft.com/office/drawing/2014/main" xmlns="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:a16="http://schemas.microsoft.com/office/drawing/2014/main" xmlns="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:a16="http://schemas.microsoft.com/office/drawing/2014/main" xmlns="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:a16="http://schemas.microsoft.com/office/drawing/2014/main" xmlns="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:a16="http://schemas.microsoft.com/office/drawing/2014/main" xmlns="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:a16="http://schemas.microsoft.com/office/drawing/2014/main" xmlns="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:a16="http://schemas.microsoft.com/office/drawing/2014/main" xmlns="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:a16="http://schemas.microsoft.com/office/drawing/2014/main" xmlns="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:a16="http://schemas.microsoft.com/office/drawing/2014/main" xmlns="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:a16="http://schemas.microsoft.com/office/drawing/2014/main" xmlns="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:a16="http://schemas.microsoft.com/office/drawing/2014/main" xmlns="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:a16="http://schemas.microsoft.com/office/drawing/2014/main" xmlns="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:a16="http://schemas.microsoft.com/office/drawing/2014/main" xmlns="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:a16="http://schemas.microsoft.com/office/drawing/2014/main" xmlns="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:a16="http://schemas.microsoft.com/office/drawing/2014/main" xmlns="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:a16="http://schemas.microsoft.com/office/drawing/2014/main" xmlns="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:a16="http://schemas.microsoft.com/office/drawing/2014/main" xmlns="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:a16="http://schemas.microsoft.com/office/drawing/2014/main" xmlns="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:a16="http://schemas.microsoft.com/office/drawing/2014/main" xmlns="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:a16="http://schemas.microsoft.com/office/drawing/2014/main" xmlns="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:a16="http://schemas.microsoft.com/office/drawing/2014/main" xmlns="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:a16="http://schemas.microsoft.com/office/drawing/2014/main" xmlns="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:a16="http://schemas.microsoft.com/office/drawing/2014/main" xmlns="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:a16="http://schemas.microsoft.com/office/drawing/2014/main" xmlns="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:a16="http://schemas.microsoft.com/office/drawing/2014/main" xmlns="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:a16="http://schemas.microsoft.com/office/drawing/2014/main" xmlns="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:a16="http://schemas.microsoft.com/office/drawing/2014/main" xmlns="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:a16="http://schemas.microsoft.com/office/drawing/2014/main" xmlns="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:a16="http://schemas.microsoft.com/office/drawing/2014/main" xmlns="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:a16="http://schemas.microsoft.com/office/drawing/2014/main" xmlns="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:a16="http://schemas.microsoft.com/office/drawing/2014/main" xmlns="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:a16="http://schemas.microsoft.com/office/drawing/2014/main" xmlns="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:a16="http://schemas.microsoft.com/office/drawing/2014/main" xmlns="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:a16="http://schemas.microsoft.com/office/drawing/2014/main" xmlns="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:a16="http://schemas.microsoft.com/office/drawing/2014/main" xmlns="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:a16="http://schemas.microsoft.com/office/drawing/2014/main" xmlns="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:a16="http://schemas.microsoft.com/office/drawing/2014/main" xmlns="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:a16="http://schemas.microsoft.com/office/drawing/2014/main" xmlns="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:a16="http://schemas.microsoft.com/office/drawing/2014/main" xmlns="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:a16="http://schemas.microsoft.com/office/drawing/2014/main" xmlns="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:a16="http://schemas.microsoft.com/office/drawing/2014/main" xmlns="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:a16="http://schemas.microsoft.com/office/drawing/2014/main" xmlns="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:a16="http://schemas.microsoft.com/office/drawing/2014/main" xmlns="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:a16="http://schemas.microsoft.com/office/drawing/2014/main" xmlns="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:a16="http://schemas.microsoft.com/office/drawing/2014/main" xmlns="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:a16="http://schemas.microsoft.com/office/drawing/2014/main" xmlns="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:a16="http://schemas.microsoft.com/office/drawing/2014/main" xmlns="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:a16="http://schemas.microsoft.com/office/drawing/2014/main" xmlns="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:a16="http://schemas.microsoft.com/office/drawing/2014/main" xmlns="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:a16="http://schemas.microsoft.com/office/drawing/2014/main" xmlns="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:a16="http://schemas.microsoft.com/office/drawing/2014/main" xmlns="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:a16="http://schemas.microsoft.com/office/drawing/2014/main" xmlns="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:a16="http://schemas.microsoft.com/office/drawing/2014/main" xmlns="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:a16="http://schemas.microsoft.com/office/drawing/2014/main" xmlns="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:a16="http://schemas.microsoft.com/office/drawing/2014/main" xmlns="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:a16="http://schemas.microsoft.com/office/drawing/2014/main" xmlns="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:a16="http://schemas.microsoft.com/office/drawing/2014/main" xmlns="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:a16="http://schemas.microsoft.com/office/drawing/2014/main" xmlns="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:a16="http://schemas.microsoft.com/office/drawing/2014/main" xmlns="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:a16="http://schemas.microsoft.com/office/drawing/2014/main" xmlns="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:a16="http://schemas.microsoft.com/office/drawing/2014/main" xmlns="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:a16="http://schemas.microsoft.com/office/drawing/2014/main" xmlns="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:a16="http://schemas.microsoft.com/office/drawing/2014/main" xmlns="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:a16="http://schemas.microsoft.com/office/drawing/2014/main" xmlns="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:a16="http://schemas.microsoft.com/office/drawing/2014/main" xmlns="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:a16="http://schemas.microsoft.com/office/drawing/2014/main" xmlns="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:a16="http://schemas.microsoft.com/office/drawing/2014/main" xmlns="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:a16="http://schemas.microsoft.com/office/drawing/2014/main" xmlns="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:a16="http://schemas.microsoft.com/office/drawing/2014/main" xmlns="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:a16="http://schemas.microsoft.com/office/drawing/2014/main" xmlns="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:a16="http://schemas.microsoft.com/office/drawing/2014/main" xmlns="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:a16="http://schemas.microsoft.com/office/drawing/2014/main" xmlns="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:a16="http://schemas.microsoft.com/office/drawing/2014/main" xmlns="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:a16="http://schemas.microsoft.com/office/drawing/2014/main" xmlns="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:a16="http://schemas.microsoft.com/office/drawing/2014/main" xmlns="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:a16="http://schemas.microsoft.com/office/drawing/2014/main" xmlns="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:a16="http://schemas.microsoft.com/office/drawing/2014/main" xmlns="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:a16="http://schemas.microsoft.com/office/drawing/2014/main" xmlns="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:a16="http://schemas.microsoft.com/office/drawing/2014/main" xmlns="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:a16="http://schemas.microsoft.com/office/drawing/2014/main" xmlns="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:a16="http://schemas.microsoft.com/office/drawing/2014/main" xmlns="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:a16="http://schemas.microsoft.com/office/drawing/2014/main" xmlns="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:a16="http://schemas.microsoft.com/office/drawing/2014/main" xmlns="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:a16="http://schemas.microsoft.com/office/drawing/2014/main" xmlns="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:a16="http://schemas.microsoft.com/office/drawing/2014/main" xmlns="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:a16="http://schemas.microsoft.com/office/drawing/2014/main" xmlns="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:a16="http://schemas.microsoft.com/office/drawing/2014/main" xmlns="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:a16="http://schemas.microsoft.com/office/drawing/2014/main" xmlns="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:a16="http://schemas.microsoft.com/office/drawing/2014/main" xmlns="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:a16="http://schemas.microsoft.com/office/drawing/2014/main" xmlns="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:a16="http://schemas.microsoft.com/office/drawing/2014/main" xmlns="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:a16="http://schemas.microsoft.com/office/drawing/2014/main" xmlns="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:a16="http://schemas.microsoft.com/office/drawing/2014/main" xmlns="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:a16="http://schemas.microsoft.com/office/drawing/2014/main" xmlns="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:a16="http://schemas.microsoft.com/office/drawing/2014/main" xmlns="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:a16="http://schemas.microsoft.com/office/drawing/2014/main" xmlns="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:a16="http://schemas.microsoft.com/office/drawing/2014/main" xmlns="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:a16="http://schemas.microsoft.com/office/drawing/2014/main" xmlns="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:a16="http://schemas.microsoft.com/office/drawing/2014/main" xmlns="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:a16="http://schemas.microsoft.com/office/drawing/2014/main" xmlns="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:a16="http://schemas.microsoft.com/office/drawing/2014/main" xmlns="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:a16="http://schemas.microsoft.com/office/drawing/2014/main" xmlns="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:a16="http://schemas.microsoft.com/office/drawing/2014/main" xmlns="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:a16="http://schemas.microsoft.com/office/drawing/2014/main" xmlns="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:a16="http://schemas.microsoft.com/office/drawing/2014/main" xmlns="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:a16="http://schemas.microsoft.com/office/drawing/2014/main" xmlns="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:a16="http://schemas.microsoft.com/office/drawing/2014/main" xmlns="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:a16="http://schemas.microsoft.com/office/drawing/2014/main" xmlns="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:a16="http://schemas.microsoft.com/office/drawing/2014/main" xmlns="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:a16="http://schemas.microsoft.com/office/drawing/2014/main" xmlns="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:a16="http://schemas.microsoft.com/office/drawing/2014/main" xmlns="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:a16="http://schemas.microsoft.com/office/drawing/2014/main" xmlns="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:a16="http://schemas.microsoft.com/office/drawing/2014/main" xmlns="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:a16="http://schemas.microsoft.com/office/drawing/2014/main" xmlns="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:a16="http://schemas.microsoft.com/office/drawing/2014/main" xmlns="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:a16="http://schemas.microsoft.com/office/drawing/2014/main" xmlns="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:a16="http://schemas.microsoft.com/office/drawing/2014/main" xmlns="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:a16="http://schemas.microsoft.com/office/drawing/2014/main" xmlns="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:a16="http://schemas.microsoft.com/office/drawing/2014/main" xmlns="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:a16="http://schemas.microsoft.com/office/drawing/2014/main" xmlns="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:a16="http://schemas.microsoft.com/office/drawing/2014/main" xmlns="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:a16="http://schemas.microsoft.com/office/drawing/2014/main" xmlns="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:a16="http://schemas.microsoft.com/office/drawing/2014/main" xmlns="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:a16="http://schemas.microsoft.com/office/drawing/2014/main" xmlns="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:a16="http://schemas.microsoft.com/office/drawing/2014/main" xmlns="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:a16="http://schemas.microsoft.com/office/drawing/2014/main" xmlns="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:a16="http://schemas.microsoft.com/office/drawing/2014/main" xmlns="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:a16="http://schemas.microsoft.com/office/drawing/2014/main" xmlns="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:a16="http://schemas.microsoft.com/office/drawing/2014/main" xmlns="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:a16="http://schemas.microsoft.com/office/drawing/2014/main" xmlns="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:a16="http://schemas.microsoft.com/office/drawing/2014/main" xmlns="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:a16="http://schemas.microsoft.com/office/drawing/2014/main" xmlns="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:a16="http://schemas.microsoft.com/office/drawing/2014/main" xmlns="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:a16="http://schemas.microsoft.com/office/drawing/2014/main" xmlns="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:a16="http://schemas.microsoft.com/office/drawing/2014/main" xmlns="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:a16="http://schemas.microsoft.com/office/drawing/2014/main" xmlns="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:a16="http://schemas.microsoft.com/office/drawing/2014/main" xmlns="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:a16="http://schemas.microsoft.com/office/drawing/2014/main" xmlns="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:a16="http://schemas.microsoft.com/office/drawing/2014/main" xmlns="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:a16="http://schemas.microsoft.com/office/drawing/2014/main" xmlns="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:a16="http://schemas.microsoft.com/office/drawing/2014/main" xmlns="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:a16="http://schemas.microsoft.com/office/drawing/2014/main" xmlns="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:a16="http://schemas.microsoft.com/office/drawing/2014/main" xmlns="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:a16="http://schemas.microsoft.com/office/drawing/2014/main" xmlns="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:a16="http://schemas.microsoft.com/office/drawing/2014/main" xmlns="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:a16="http://schemas.microsoft.com/office/drawing/2014/main" xmlns="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:a16="http://schemas.microsoft.com/office/drawing/2014/main" xmlns="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:a16="http://schemas.microsoft.com/office/drawing/2014/main" xmlns="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:a16="http://schemas.microsoft.com/office/drawing/2014/main" xmlns="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:a16="http://schemas.microsoft.com/office/drawing/2014/main" xmlns="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:a16="http://schemas.microsoft.com/office/drawing/2014/main" xmlns="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:a16="http://schemas.microsoft.com/office/drawing/2014/main" xmlns="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:a16="http://schemas.microsoft.com/office/drawing/2014/main" xmlns="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:a16="http://schemas.microsoft.com/office/drawing/2014/main" xmlns="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:a16="http://schemas.microsoft.com/office/drawing/2014/main" xmlns="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:a16="http://schemas.microsoft.com/office/drawing/2014/main" xmlns="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:a16="http://schemas.microsoft.com/office/drawing/2014/main" xmlns="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:a16="http://schemas.microsoft.com/office/drawing/2014/main" xmlns="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:a16="http://schemas.microsoft.com/office/drawing/2014/main" xmlns="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:a16="http://schemas.microsoft.com/office/drawing/2014/main" xmlns="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:a16="http://schemas.microsoft.com/office/drawing/2014/main" xmlns="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:a16="http://schemas.microsoft.com/office/drawing/2014/main" xmlns="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:a16="http://schemas.microsoft.com/office/drawing/2014/main" xmlns="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:a16="http://schemas.microsoft.com/office/drawing/2014/main" xmlns="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:a16="http://schemas.microsoft.com/office/drawing/2014/main" xmlns="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:a16="http://schemas.microsoft.com/office/drawing/2014/main" xmlns="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:a16="http://schemas.microsoft.com/office/drawing/2014/main" xmlns="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:a16="http://schemas.microsoft.com/office/drawing/2014/main" xmlns="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:a16="http://schemas.microsoft.com/office/drawing/2014/main" xmlns="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:a16="http://schemas.microsoft.com/office/drawing/2014/main" xmlns="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:a16="http://schemas.microsoft.com/office/drawing/2014/main" xmlns="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:a16="http://schemas.microsoft.com/office/drawing/2014/main" xmlns="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:a16="http://schemas.microsoft.com/office/drawing/2014/main" xmlns="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:a16="http://schemas.microsoft.com/office/drawing/2014/main" xmlns="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:a16="http://schemas.microsoft.com/office/drawing/2014/main" xmlns="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:a16="http://schemas.microsoft.com/office/drawing/2014/main" xmlns="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:a16="http://schemas.microsoft.com/office/drawing/2014/main" xmlns="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:a16="http://schemas.microsoft.com/office/drawing/2014/main" xmlns="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:a16="http://schemas.microsoft.com/office/drawing/2014/main" xmlns="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:a16="http://schemas.microsoft.com/office/drawing/2014/main" xmlns="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:a16="http://schemas.microsoft.com/office/drawing/2014/main" xmlns="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:a16="http://schemas.microsoft.com/office/drawing/2014/main" xmlns="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:a16="http://schemas.microsoft.com/office/drawing/2014/main" xmlns="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:a16="http://schemas.microsoft.com/office/drawing/2014/main" xmlns="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:a16="http://schemas.microsoft.com/office/drawing/2014/main" xmlns="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:a16="http://schemas.microsoft.com/office/drawing/2014/main" xmlns="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:a16="http://schemas.microsoft.com/office/drawing/2014/main" xmlns="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:a16="http://schemas.microsoft.com/office/drawing/2014/main" xmlns="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:a16="http://schemas.microsoft.com/office/drawing/2014/main" xmlns="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:a16="http://schemas.microsoft.com/office/drawing/2014/main" xmlns="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:a16="http://schemas.microsoft.com/office/drawing/2014/main" xmlns="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:a16="http://schemas.microsoft.com/office/drawing/2014/main" xmlns="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:a16="http://schemas.microsoft.com/office/drawing/2014/main" xmlns="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:a16="http://schemas.microsoft.com/office/drawing/2014/main" xmlns="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:a16="http://schemas.microsoft.com/office/drawing/2014/main" xmlns="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:a16="http://schemas.microsoft.com/office/drawing/2014/main" xmlns="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:a16="http://schemas.microsoft.com/office/drawing/2014/main" xmlns="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:a16="http://schemas.microsoft.com/office/drawing/2014/main" xmlns="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:a16="http://schemas.microsoft.com/office/drawing/2014/main" xmlns="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:a16="http://schemas.microsoft.com/office/drawing/2014/main" xmlns="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:a16="http://schemas.microsoft.com/office/drawing/2014/main" xmlns="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:a16="http://schemas.microsoft.com/office/drawing/2014/main" xmlns="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:a16="http://schemas.microsoft.com/office/drawing/2014/main" xmlns="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:a16="http://schemas.microsoft.com/office/drawing/2014/main" xmlns="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:a16="http://schemas.microsoft.com/office/drawing/2014/main" xmlns="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:a16="http://schemas.microsoft.com/office/drawing/2014/main" xmlns="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:a16="http://schemas.microsoft.com/office/drawing/2014/main" xmlns="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:a16="http://schemas.microsoft.com/office/drawing/2014/main" xmlns="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:a16="http://schemas.microsoft.com/office/drawing/2014/main" xmlns="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:a16="http://schemas.microsoft.com/office/drawing/2014/main" xmlns="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:a16="http://schemas.microsoft.com/office/drawing/2014/main" xmlns="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:a16="http://schemas.microsoft.com/office/drawing/2014/main" xmlns="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:a16="http://schemas.microsoft.com/office/drawing/2014/main" xmlns="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:a16="http://schemas.microsoft.com/office/drawing/2014/main" xmlns="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:a16="http://schemas.microsoft.com/office/drawing/2014/main" xmlns="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:a16="http://schemas.microsoft.com/office/drawing/2014/main" xmlns="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:a16="http://schemas.microsoft.com/office/drawing/2014/main" xmlns="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:a16="http://schemas.microsoft.com/office/drawing/2014/main" xmlns="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:a16="http://schemas.microsoft.com/office/drawing/2014/main" xmlns="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:a16="http://schemas.microsoft.com/office/drawing/2014/main" xmlns="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:a16="http://schemas.microsoft.com/office/drawing/2014/main" xmlns="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:a16="http://schemas.microsoft.com/office/drawing/2014/main" xmlns="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:a16="http://schemas.microsoft.com/office/drawing/2014/main" xmlns="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:a16="http://schemas.microsoft.com/office/drawing/2014/main" xmlns="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:a16="http://schemas.microsoft.com/office/drawing/2014/main" xmlns="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:a16="http://schemas.microsoft.com/office/drawing/2014/main" xmlns="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:a16="http://schemas.microsoft.com/office/drawing/2014/main" xmlns="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:a16="http://schemas.microsoft.com/office/drawing/2014/main" xmlns="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:a16="http://schemas.microsoft.com/office/drawing/2014/main" xmlns="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:a16="http://schemas.microsoft.com/office/drawing/2014/main" xmlns="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:a16="http://schemas.microsoft.com/office/drawing/2014/main" xmlns="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:a16="http://schemas.microsoft.com/office/drawing/2014/main" xmlns="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:a16="http://schemas.microsoft.com/office/drawing/2014/main" xmlns="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:a16="http://schemas.microsoft.com/office/drawing/2014/main" xmlns="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:a16="http://schemas.microsoft.com/office/drawing/2014/main" xmlns="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:a16="http://schemas.microsoft.com/office/drawing/2014/main" xmlns="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:a16="http://schemas.microsoft.com/office/drawing/2014/main" xmlns="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:a16="http://schemas.microsoft.com/office/drawing/2014/main" xmlns="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:a16="http://schemas.microsoft.com/office/drawing/2014/main" xmlns="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:a16="http://schemas.microsoft.com/office/drawing/2014/main" xmlns="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:a16="http://schemas.microsoft.com/office/drawing/2014/main" xmlns="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:a16="http://schemas.microsoft.com/office/drawing/2014/main" xmlns="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:a16="http://schemas.microsoft.com/office/drawing/2014/main" xmlns="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:a16="http://schemas.microsoft.com/office/drawing/2014/main" xmlns="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:a16="http://schemas.microsoft.com/office/drawing/2014/main" xmlns="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:a16="http://schemas.microsoft.com/office/drawing/2014/main" xmlns="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:a16="http://schemas.microsoft.com/office/drawing/2014/main" xmlns="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:a16="http://schemas.microsoft.com/office/drawing/2014/main" xmlns="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:a16="http://schemas.microsoft.com/office/drawing/2014/main" xmlns="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:a16="http://schemas.microsoft.com/office/drawing/2014/main" xmlns="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:a16="http://schemas.microsoft.com/office/drawing/2014/main" xmlns="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:a16="http://schemas.microsoft.com/office/drawing/2014/main" xmlns="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:a16="http://schemas.microsoft.com/office/drawing/2014/main" xmlns="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:a16="http://schemas.microsoft.com/office/drawing/2014/main" xmlns="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:a16="http://schemas.microsoft.com/office/drawing/2014/main" xmlns="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:a16="http://schemas.microsoft.com/office/drawing/2014/main" xmlns="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:a16="http://schemas.microsoft.com/office/drawing/2014/main" xmlns="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:a16="http://schemas.microsoft.com/office/drawing/2014/main" xmlns="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:a16="http://schemas.microsoft.com/office/drawing/2014/main" xmlns="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:a16="http://schemas.microsoft.com/office/drawing/2014/main" xmlns="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:a16="http://schemas.microsoft.com/office/drawing/2014/main" xmlns="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:a16="http://schemas.microsoft.com/office/drawing/2014/main" xmlns="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:a16="http://schemas.microsoft.com/office/drawing/2014/main" xmlns="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:a16="http://schemas.microsoft.com/office/drawing/2014/main" xmlns="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:a16="http://schemas.microsoft.com/office/drawing/2014/main" xmlns="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:a16="http://schemas.microsoft.com/office/drawing/2014/main" xmlns="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:a16="http://schemas.microsoft.com/office/drawing/2014/main" xmlns="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:a16="http://schemas.microsoft.com/office/drawing/2014/main" xmlns="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19/10/21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xmlns="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xmlns="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:a16="http://schemas.microsoft.com/office/drawing/2014/main" xmlns="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:a16="http://schemas.microsoft.com/office/drawing/2014/main" xmlns="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xmlns="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xmlns="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:a16="http://schemas.microsoft.com/office/drawing/2014/main" xmlns="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19/10/21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xmlns="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xmlns="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g"/><Relationship Id="rId1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Relationship Id="rId3" Type="http://schemas.openxmlformats.org/officeDocument/2006/relationships/image" Target="../media/image31.jpg"/><Relationship Id="rId4" Type="http://schemas.openxmlformats.org/officeDocument/2006/relationships/image" Target="../media/image15.gif"/><Relationship Id="rId5" Type="http://schemas.openxmlformats.org/officeDocument/2006/relationships/image" Target="../media/image17.jpeg"/><Relationship Id="rId6" Type="http://schemas.openxmlformats.org/officeDocument/2006/relationships/image" Target="../media/image19.jpeg"/><Relationship Id="rId7" Type="http://schemas.openxmlformats.org/officeDocument/2006/relationships/image" Target="../media/image20.gif"/><Relationship Id="rId8" Type="http://schemas.openxmlformats.org/officeDocument/2006/relationships/image" Target="../media/image22.gif"/><Relationship Id="rId9" Type="http://schemas.openxmlformats.org/officeDocument/2006/relationships/image" Target="../media/image28.jpeg"/><Relationship Id="rId10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35.gif"/><Relationship Id="rId5" Type="http://schemas.openxmlformats.org/officeDocument/2006/relationships/image" Target="../media/image36.jpg"/><Relationship Id="rId6" Type="http://schemas.openxmlformats.org/officeDocument/2006/relationships/image" Target="../media/image18.jpg"/><Relationship Id="rId7" Type="http://schemas.openxmlformats.org/officeDocument/2006/relationships/image" Target="../media/image15.gif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37.jpeg"/><Relationship Id="rId5" Type="http://schemas.openxmlformats.org/officeDocument/2006/relationships/image" Target="../media/image15.gi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37.jpeg"/><Relationship Id="rId5" Type="http://schemas.openxmlformats.org/officeDocument/2006/relationships/image" Target="../media/image15.gi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2.gif"/><Relationship Id="rId5" Type="http://schemas.openxmlformats.org/officeDocument/2006/relationships/image" Target="../media/image20.gif"/><Relationship Id="rId6" Type="http://schemas.openxmlformats.org/officeDocument/2006/relationships/image" Target="../media/image37.jpeg"/><Relationship Id="rId7" Type="http://schemas.openxmlformats.org/officeDocument/2006/relationships/image" Target="../media/image15.gif"/><Relationship Id="rId8" Type="http://schemas.openxmlformats.org/officeDocument/2006/relationships/image" Target="../media/image17.jpeg"/><Relationship Id="rId9" Type="http://schemas.openxmlformats.org/officeDocument/2006/relationships/image" Target="../media/image19.jpeg"/><Relationship Id="rId10" Type="http://schemas.openxmlformats.org/officeDocument/2006/relationships/image" Target="../media/image5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7.jpeg"/><Relationship Id="rId5" Type="http://schemas.openxmlformats.org/officeDocument/2006/relationships/image" Target="../media/image19.jpeg"/><Relationship Id="rId6" Type="http://schemas.openxmlformats.org/officeDocument/2006/relationships/image" Target="../media/image20.gif"/><Relationship Id="rId7" Type="http://schemas.openxmlformats.org/officeDocument/2006/relationships/image" Target="../media/image22.gif"/><Relationship Id="rId8" Type="http://schemas.openxmlformats.org/officeDocument/2006/relationships/image" Target="../media/image28.jpeg"/><Relationship Id="rId9" Type="http://schemas.openxmlformats.org/officeDocument/2006/relationships/image" Target="../media/image23.gif"/><Relationship Id="rId10" Type="http://schemas.openxmlformats.org/officeDocument/2006/relationships/image" Target="../media/image51.gif"/><Relationship Id="rId11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18.jpg"/><Relationship Id="rId4" Type="http://schemas.openxmlformats.org/officeDocument/2006/relationships/image" Target="../media/image22.gif"/><Relationship Id="rId5" Type="http://schemas.openxmlformats.org/officeDocument/2006/relationships/image" Target="../media/image20.gif"/><Relationship Id="rId6" Type="http://schemas.openxmlformats.org/officeDocument/2006/relationships/image" Target="../media/image37.jpeg"/><Relationship Id="rId7" Type="http://schemas.openxmlformats.org/officeDocument/2006/relationships/image" Target="../media/image15.gif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2.gif"/><Relationship Id="rId5" Type="http://schemas.openxmlformats.org/officeDocument/2006/relationships/image" Target="../media/image20.gif"/><Relationship Id="rId6" Type="http://schemas.openxmlformats.org/officeDocument/2006/relationships/image" Target="../media/image37.jpeg"/><Relationship Id="rId7" Type="http://schemas.openxmlformats.org/officeDocument/2006/relationships/image" Target="../media/image17.jpeg"/><Relationship Id="rId8" Type="http://schemas.openxmlformats.org/officeDocument/2006/relationships/image" Target="../media/image19.jpeg"/><Relationship Id="rId9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:a16="http://schemas.microsoft.com/office/drawing/2014/main" xmlns="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第四课：爱好（</a:t>
            </a:r>
            <a:r>
              <a:rPr lang="en-US" altLang="zh-CN" sz="2800" dirty="0" err="1" smtClean="0"/>
              <a:t>Aìhào</a:t>
            </a:r>
            <a:r>
              <a:rPr lang="zh-CN" altLang="en-US" sz="2800" dirty="0" smtClean="0"/>
              <a:t>）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:a16="http://schemas.microsoft.com/office/drawing/2014/main" xmlns="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4</a:t>
            </a:r>
            <a:r>
              <a:rPr lang="en-US" altLang="zh-CN" dirty="0" smtClean="0"/>
              <a:t> Hobbies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sz="2000" dirty="0" smtClean="0"/>
              <a:t>Monday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October </a:t>
            </a:r>
            <a:r>
              <a:rPr kumimoji="1" lang="zh-CN" altLang="zh-CN" sz="2000" dirty="0" smtClean="0"/>
              <a:t>2</a:t>
            </a:r>
            <a:r>
              <a:rPr kumimoji="1" lang="en-US" altLang="zh-CN" sz="2000" dirty="0" smtClean="0"/>
              <a:t>1</a:t>
            </a:r>
            <a:r>
              <a:rPr kumimoji="1" lang="zh-CN" altLang="zh-CN" sz="2000" dirty="0" smtClean="0"/>
              <a:t>，</a:t>
            </a:r>
            <a:r>
              <a:rPr kumimoji="1" lang="en-US" altLang="zh-CN" sz="2000" dirty="0" smtClean="0"/>
              <a:t>2019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5836" y="1603175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外国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513487" y="3139570"/>
            <a:ext cx="252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foreign country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3541676" y="634388"/>
            <a:ext cx="28796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wàiguó</a:t>
            </a:r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pic>
        <p:nvPicPr>
          <p:cNvPr id="4" name="图片 3" descr="https___blogs-images.forbes.com_robcain_files_2017_05_Dangal-Hindi-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2" y="641340"/>
            <a:ext cx="4338290" cy="2539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74302" y="3059051"/>
            <a:ext cx="1727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zh-CN" altLang="en-US" sz="2800" dirty="0" smtClean="0"/>
              <a:t>外国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pic>
        <p:nvPicPr>
          <p:cNvPr id="7" name="图片 6" descr="122658.812333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" y="3208588"/>
            <a:ext cx="2459565" cy="34679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09333" y="4620382"/>
            <a:ext cx="172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中国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750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8945" y="2521946"/>
            <a:ext cx="44614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周末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weekend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3430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zhōu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mò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pic>
        <p:nvPicPr>
          <p:cNvPr id="8" name="图片 7" descr="days-of-the-week-4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79" y="777254"/>
            <a:ext cx="4360351" cy="32702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21715" y="4463143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AutoNum type="circleNumWdBlackPlain"/>
            </a:pPr>
            <a:r>
              <a:rPr kumimoji="1" lang="zh-CN" altLang="en-US" sz="2800" dirty="0" smtClean="0"/>
              <a:t>你这个周末忙不忙？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                 </a:t>
            </a:r>
            <a:r>
              <a:rPr kumimoji="1" lang="en-US" altLang="zh-CN" sz="2400" dirty="0" err="1" smtClean="0"/>
              <a:t>zuò</a:t>
            </a:r>
            <a:endParaRPr kumimoji="1" lang="en-US" altLang="zh-CN" sz="2400" dirty="0" smtClean="0"/>
          </a:p>
          <a:p>
            <a:pPr marL="342900" indent="-342900">
              <a:buFont typeface="Wingdings" charset="2"/>
              <a:buAutoNum type="circleNumWdBlackPlain"/>
            </a:pPr>
            <a:r>
              <a:rPr kumimoji="1" lang="zh-CN" altLang="en-US" sz="2800" dirty="0" smtClean="0"/>
              <a:t>你周末喜欢做什么？</a:t>
            </a:r>
            <a:endParaRPr kumimoji="1" lang="zh-CN" altLang="en-US" sz="2800" dirty="0"/>
          </a:p>
        </p:txBody>
      </p:sp>
      <p:sp>
        <p:nvSpPr>
          <p:cNvPr id="7" name="可选流程 6"/>
          <p:cNvSpPr/>
          <p:nvPr/>
        </p:nvSpPr>
        <p:spPr>
          <a:xfrm>
            <a:off x="6555620" y="3725334"/>
            <a:ext cx="4204304" cy="258354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99047" y="4100286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zhè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383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096" y="2558933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对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022240" y="420418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right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correct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3612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duì</a:t>
            </a:r>
            <a:r>
              <a:rPr lang="tr-TR" altLang="zh-CN" sz="6600" dirty="0"/>
              <a:t>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5400856" y="1947980"/>
            <a:ext cx="5141910" cy="249045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95439" y="2589088"/>
            <a:ext cx="40708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</a:t>
            </a:r>
            <a:r>
              <a:rPr kumimoji="1" lang="zh-CN" altLang="en-US" sz="2400" dirty="0" smtClean="0"/>
              <a:t>，对不对？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8261583" y="2305521"/>
            <a:ext cx="165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bú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zh-CN" altLang="it-IT" sz="2000" dirty="0"/>
              <a:t>？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359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44718" y="4933406"/>
            <a:ext cx="3996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es-ES_tradnl" altLang="zh-CN" sz="2000" dirty="0" err="1" smtClean="0"/>
              <a:t>ǒ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yǒude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shíhòu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xǐhuān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>
                <a:solidFill>
                  <a:srgbClr val="FF6600"/>
                </a:solidFill>
              </a:rPr>
              <a:t>kànshū</a:t>
            </a:r>
            <a:r>
              <a:rPr lang="es-ES_tradnl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456237" y="221605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有的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38183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799075" y="4191856"/>
            <a:ext cx="13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Pr</a:t>
            </a:r>
            <a:r>
              <a:rPr kumimoji="1" lang="en-US" altLang="zh-CN" sz="2400" dirty="0" smtClean="0"/>
              <a:t> some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2099477" y="1111419"/>
            <a:ext cx="2490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yǒude</a:t>
            </a:r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196878" y="2267489"/>
            <a:ext cx="449534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时候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785369" y="1086761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6600" dirty="0" smtClean="0"/>
              <a:t>shí</a:t>
            </a:r>
            <a:r>
              <a:rPr lang="en-US" altLang="zh-CN" sz="6600" dirty="0" err="1" smtClean="0"/>
              <a:t>hou</a:t>
            </a:r>
            <a:r>
              <a:rPr lang="is-IS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207996" y="4171650"/>
            <a:ext cx="625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 point in) time; moment;(a duration </a:t>
            </a:r>
            <a:r>
              <a:rPr kumimoji="1" lang="en-US" altLang="zh-CN" sz="2400" dirty="0"/>
              <a:t>o</a:t>
            </a:r>
            <a:r>
              <a:rPr kumimoji="1" lang="en-US" altLang="zh-CN" sz="2400" dirty="0" smtClean="0"/>
              <a:t>f) time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2564789" y="4808305"/>
            <a:ext cx="7423094" cy="143016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58019" y="5252149"/>
            <a:ext cx="62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 </a:t>
            </a:r>
            <a:r>
              <a:rPr kumimoji="1" lang="zh-CN" altLang="en-US" sz="2800" dirty="0" smtClean="0"/>
              <a:t>我有的时候喜欢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18" name="图片 17" descr="ea04c8b6b614c361bc597668a7f30a3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53" y="4794912"/>
            <a:ext cx="2355167" cy="1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37011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那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776837" y="4204185"/>
            <a:ext cx="338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in that case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757081" y="1296354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nà</a:t>
            </a:r>
            <a:r>
              <a:rPr lang="tr-TR" altLang="zh-CN" sz="6600" dirty="0"/>
              <a:t>    </a:t>
            </a:r>
            <a:endParaRPr lang="zh-CN" altLang="en-US" sz="6600" dirty="0"/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4180114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885388" y="2305521"/>
            <a:ext cx="52405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665444" y="414699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to go</a:t>
            </a:r>
            <a:endParaRPr kumimoji="1"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4654548" y="1259367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err="1"/>
              <a:t>qù</a:t>
            </a:r>
            <a:endParaRPr lang="zh-CN" altLang="en-US" sz="6600" dirty="0"/>
          </a:p>
        </p:txBody>
      </p:sp>
      <p:sp>
        <p:nvSpPr>
          <p:cNvPr id="16" name="可选流程 15"/>
          <p:cNvSpPr/>
          <p:nvPr/>
        </p:nvSpPr>
        <p:spPr>
          <a:xfrm>
            <a:off x="6177691" y="2367166"/>
            <a:ext cx="5820099" cy="203428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68999" y="2749364"/>
            <a:ext cx="56223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周末去看电影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          </a:t>
            </a:r>
            <a:r>
              <a:rPr kumimoji="1" lang="zh-CN" altLang="en-US" sz="2400" dirty="0" smtClean="0"/>
              <a:t>怎么样？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6258640" y="2393633"/>
            <a:ext cx="6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 smtClean="0"/>
              <a:t>wǒmen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/>
              <a:t> </a:t>
            </a:r>
            <a:r>
              <a:rPr lang="en-US" altLang="zh-CN" sz="2000" dirty="0" err="1" smtClean="0"/>
              <a:t>qù</a:t>
            </a:r>
            <a:r>
              <a:rPr lang="en-US" altLang="zh-CN" sz="2000" dirty="0" smtClean="0"/>
              <a:t> </a:t>
            </a:r>
            <a:r>
              <a:rPr lang="it-IT" altLang="zh-CN" sz="2000" dirty="0" err="1" smtClean="0"/>
              <a:t>kàn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r>
              <a:rPr lang="it-IT" altLang="zh-CN" sz="2000" dirty="0" smtClean="0"/>
              <a:t> </a:t>
            </a:r>
            <a:r>
              <a:rPr lang="zh-CN" altLang="it-IT" sz="2000" dirty="0" smtClean="0"/>
              <a:t>，</a:t>
            </a:r>
            <a:r>
              <a:rPr lang="it-IT" altLang="zh-CN" sz="2000" dirty="0" smtClean="0"/>
              <a:t>    </a:t>
            </a:r>
            <a:r>
              <a:rPr lang="zh-CN" altLang="it-IT" sz="2000" dirty="0" smtClean="0"/>
              <a:t> </a:t>
            </a:r>
            <a:r>
              <a:rPr lang="it-IT" altLang="zh-CN" sz="2000" dirty="0" err="1" smtClean="0"/>
              <a:t>zěnmeyàng</a:t>
            </a:r>
            <a:r>
              <a:rPr lang="zh-CN" altLang="it-IT" sz="2000" dirty="0" smtClean="0"/>
              <a:t>？</a:t>
            </a:r>
            <a:endParaRPr lang="zh-CN" altLang="en-US" sz="2000" dirty="0"/>
          </a:p>
        </p:txBody>
      </p:sp>
      <p:pic>
        <p:nvPicPr>
          <p:cNvPr id="19" name="图片 18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6" y="2046612"/>
            <a:ext cx="2175765" cy="137585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238133" y="33164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太好了！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47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7214" y="215207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常常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836067" y="3649381"/>
            <a:ext cx="149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Adv</a:t>
            </a:r>
            <a:r>
              <a:rPr kumimoji="1" lang="en-US" altLang="zh-CN" sz="2400" dirty="0" smtClean="0"/>
              <a:t> often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152874" y="951142"/>
            <a:ext cx="47968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chángcháng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3058019" y="4117882"/>
            <a:ext cx="7595723" cy="208360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18461" y="4845293"/>
            <a:ext cx="440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：我周末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常常看电影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pic>
        <p:nvPicPr>
          <p:cNvPr id="15" name="图片 14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7" y="4118116"/>
            <a:ext cx="3131117" cy="1979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2559" y="4415588"/>
            <a:ext cx="543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zhōumò</a:t>
            </a:r>
            <a:r>
              <a:rPr lang="it-IT" altLang="zh-CN" sz="2400" dirty="0" smtClean="0"/>
              <a:t> </a:t>
            </a:r>
            <a:r>
              <a:rPr lang="it-IT" altLang="zh-CN" sz="2400" dirty="0" err="1" smtClean="0"/>
              <a:t>chángcháng</a:t>
            </a:r>
            <a:r>
              <a:rPr lang="it-IT" altLang="zh-CN" sz="2400" dirty="0" smtClean="0"/>
              <a:t>  </a:t>
            </a:r>
            <a:r>
              <a:rPr lang="it-IT" altLang="zh-CN" sz="2400" dirty="0" err="1"/>
              <a:t>kàn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diànyǐng</a:t>
            </a:r>
            <a:r>
              <a:rPr lang="it-IT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14" name="可选流程 13"/>
          <p:cNvSpPr/>
          <p:nvPr/>
        </p:nvSpPr>
        <p:spPr>
          <a:xfrm>
            <a:off x="6277428" y="1028757"/>
            <a:ext cx="3923952" cy="247886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95143" y="1632858"/>
            <a:ext cx="35842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：你周末常常做什么？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：我周末常常</a:t>
            </a:r>
            <a:r>
              <a:rPr kumimoji="1" lang="en-US" altLang="zh-CN" sz="2400" dirty="0" smtClean="0"/>
              <a:t>______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8478762" y="1342572"/>
            <a:ext cx="598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zuò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860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99828" y="2223578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请客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876027" y="3787088"/>
            <a:ext cx="6098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VO to invite someone (to </a:t>
            </a:r>
            <a:r>
              <a:rPr kumimoji="1" lang="en-US" altLang="zh-CN" sz="2400" dirty="0" err="1" smtClean="0"/>
              <a:t>dinner,coffee,etc</a:t>
            </a:r>
            <a:r>
              <a:rPr kumimoji="1" lang="en-US" altLang="zh-CN" sz="2400" dirty="0" smtClean="0"/>
              <a:t>);</a:t>
            </a:r>
          </a:p>
          <a:p>
            <a:r>
              <a:rPr kumimoji="1" lang="en-US" altLang="zh-CN" sz="2400" dirty="0" smtClean="0"/>
              <a:t>to play the host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4285055" y="1318321"/>
            <a:ext cx="2678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qǐngkè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72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/>
        </p:nvCxnSpPr>
        <p:spPr>
          <a:xfrm flipH="1">
            <a:off x="5980399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1876" y="236166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昨天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011121" y="4105552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T yesterday</a:t>
            </a:r>
          </a:p>
        </p:txBody>
      </p:sp>
      <p:sp>
        <p:nvSpPr>
          <p:cNvPr id="8" name="矩形 7"/>
          <p:cNvSpPr/>
          <p:nvPr/>
        </p:nvSpPr>
        <p:spPr>
          <a:xfrm>
            <a:off x="2233141" y="1481289"/>
            <a:ext cx="2913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6600" dirty="0" smtClean="0"/>
              <a:t>zuótiān </a:t>
            </a:r>
            <a:endParaRPr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1985246" y="5104201"/>
            <a:ext cx="353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 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8518" y="242776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所以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41069" y="4146991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 so</a:t>
            </a:r>
          </a:p>
        </p:txBody>
      </p:sp>
      <p:sp>
        <p:nvSpPr>
          <p:cNvPr id="12" name="矩形 11"/>
          <p:cNvSpPr/>
          <p:nvPr/>
        </p:nvSpPr>
        <p:spPr>
          <a:xfrm>
            <a:off x="7798031" y="1284025"/>
            <a:ext cx="21852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6600" dirty="0" err="1" smtClean="0"/>
              <a:t>suǒyǐ</a:t>
            </a:r>
            <a:r>
              <a:rPr lang="es-ES_tradnl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076621" y="5030227"/>
            <a:ext cx="194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Because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76" y="2095091"/>
            <a:ext cx="2144432" cy="2235298"/>
          </a:xfrm>
          <a:prstGeom prst="rect">
            <a:avLst/>
          </a:prstGeom>
        </p:spPr>
      </p:pic>
      <p:pic>
        <p:nvPicPr>
          <p:cNvPr id="5" name="图片 4" descr="days-of-the-week-4-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8" y="583731"/>
            <a:ext cx="2778231" cy="2083673"/>
          </a:xfrm>
          <a:prstGeom prst="rect">
            <a:avLst/>
          </a:prstGeom>
        </p:spPr>
      </p:pic>
      <p:pic>
        <p:nvPicPr>
          <p:cNvPr id="6" name="图片 5" descr="bb8cfb7b574d1f068512840f79f3623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06" y="603483"/>
            <a:ext cx="1730000" cy="1839781"/>
          </a:xfrm>
          <a:prstGeom prst="rect">
            <a:avLst/>
          </a:prstGeom>
        </p:spPr>
      </p:pic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25" y="682314"/>
            <a:ext cx="2464439" cy="1639972"/>
          </a:xfrm>
          <a:prstGeom prst="rect">
            <a:avLst/>
          </a:prstGeom>
        </p:spPr>
      </p:pic>
      <p:pic>
        <p:nvPicPr>
          <p:cNvPr id="8" name="图片 7" descr="0624zsucaisdfs3d0047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3" y="693986"/>
            <a:ext cx="2560151" cy="1708901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4" y="2605355"/>
            <a:ext cx="1791381" cy="1791381"/>
          </a:xfrm>
          <a:prstGeom prst="rect">
            <a:avLst/>
          </a:prstGeom>
        </p:spPr>
      </p:pic>
      <p:pic>
        <p:nvPicPr>
          <p:cNvPr id="10" name="图片 9" descr="7d4928354dd0ec913779a77596d46d9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7" y="2577444"/>
            <a:ext cx="2393541" cy="1734450"/>
          </a:xfrm>
          <a:prstGeom prst="rect">
            <a:avLst/>
          </a:prstGeom>
        </p:spPr>
      </p:pic>
      <p:pic>
        <p:nvPicPr>
          <p:cNvPr id="11" name="图片 10" descr="timg (1)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1" y="2564191"/>
            <a:ext cx="2735212" cy="1729619"/>
          </a:xfrm>
          <a:prstGeom prst="rect">
            <a:avLst/>
          </a:prstGeom>
        </p:spPr>
      </p:pic>
      <p:pic>
        <p:nvPicPr>
          <p:cNvPr id="15" name="图片 14" descr="下载 (4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9" y="4620029"/>
            <a:ext cx="2129164" cy="18630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35046" y="4801810"/>
            <a:ext cx="2127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Yesterday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pic>
        <p:nvPicPr>
          <p:cNvPr id="13" name="图片 12" descr="122658.812333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13" y="4499428"/>
            <a:ext cx="1826439" cy="2358572"/>
          </a:xfrm>
          <a:prstGeom prst="rect">
            <a:avLst/>
          </a:prstGeom>
        </p:spPr>
      </p:pic>
      <p:pic>
        <p:nvPicPr>
          <p:cNvPr id="14" name="图片 13" descr="https___blogs-images.forbes.com_robcain_files_2017_05_Dangal-Hindi-pos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68" y="4630451"/>
            <a:ext cx="3515814" cy="2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73239" y="737810"/>
            <a:ext cx="95410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周末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打球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看电视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唱歌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跳舞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听音乐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看书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看电影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看电视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en-US" altLang="zh-CN" sz="2000" dirty="0"/>
          </a:p>
          <a:p>
            <a:endParaRPr kumimoji="1"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3035904" y="730975"/>
            <a:ext cx="121058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有的时候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那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去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请客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外国电影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中国电影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常常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因为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所以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171924" y="730976"/>
            <a:ext cx="95410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今天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明天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昨天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怎么样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为什么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忙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对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还是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看球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8285" y="737809"/>
            <a:ext cx="95410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十八岁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生日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星期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中国菜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美国菜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吃饭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同学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朋友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喜欢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en-US" altLang="zh-CN" sz="2000" dirty="0"/>
          </a:p>
          <a:p>
            <a:endParaRPr kumimoji="1"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531049" y="737809"/>
            <a:ext cx="95410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几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zh-CN" altLang="en-US" sz="2000" dirty="0" smtClean="0"/>
              <a:t>年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月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号／日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今年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多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大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endParaRPr kumimoji="1" lang="zh-CN" altLang="en-US" sz="2000" dirty="0"/>
          </a:p>
        </p:txBody>
      </p:sp>
      <p:pic>
        <p:nvPicPr>
          <p:cNvPr id="15" name="图片 14" descr="mp29481210_1440642177856_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05" y="4898570"/>
            <a:ext cx="2907905" cy="14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/>
              <a:t>fù</a:t>
            </a:r>
            <a:r>
              <a:rPr lang="en-US" altLang="zh-CN" sz="4400" dirty="0"/>
              <a:t> </a:t>
            </a:r>
            <a:r>
              <a:rPr lang="en-US" altLang="zh-CN" sz="4400" dirty="0" err="1"/>
              <a:t>xí</a:t>
            </a:r>
            <a:r>
              <a:rPr lang="en-US" altLang="zh-CN" sz="4400" dirty="0"/>
              <a:t> </a:t>
            </a:r>
            <a:br>
              <a:rPr lang="en-US" altLang="zh-CN" sz="4400" dirty="0"/>
            </a:br>
            <a:r>
              <a:rPr lang="zh-CN" altLang="en-US" sz="4400" dirty="0" smtClean="0"/>
              <a:t>复习</a:t>
            </a:r>
            <a:r>
              <a:rPr lang="en-US" altLang="zh-CN" sz="4400" dirty="0" smtClean="0"/>
              <a:t>Review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547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Word Order in Chinese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159" y="1208241"/>
            <a:ext cx="607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basic word order in a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hinese sentence is as follows: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50779"/>
              </p:ext>
            </p:extLst>
          </p:nvPr>
        </p:nvGraphicFramePr>
        <p:xfrm>
          <a:off x="665858" y="1787703"/>
          <a:ext cx="10912688" cy="389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</a:t>
                      </a:r>
                      <a:r>
                        <a:rPr lang="it-IT" altLang="zh-CN" sz="2000" dirty="0" err="1" smtClean="0"/>
                        <a:t>áng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it-IT" altLang="zh-CN" sz="2000" dirty="0" err="1" smtClean="0"/>
                        <a:t>éng</a:t>
                      </a:r>
                      <a:r>
                        <a:rPr lang="it-IT" altLang="zh-CN" sz="2000" dirty="0" smtClean="0"/>
                        <a:t> </a:t>
                      </a:r>
                      <a:r>
                        <a:rPr lang="en-US" altLang="zh-CN" sz="2000" dirty="0" smtClean="0"/>
                        <a:t>          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     </a:t>
                      </a:r>
                      <a:r>
                        <a:rPr lang="zh-CN" altLang="en-US" sz="2000" dirty="0" smtClean="0"/>
                        <a:t>王朋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zh-CN" altLang="zh-CN" sz="2000" dirty="0" smtClean="0"/>
                        <a:t>／</a:t>
                      </a:r>
                      <a:r>
                        <a:rPr lang="it-IT" altLang="zh-CN" sz="2000" dirty="0" err="1" smtClean="0"/>
                        <a:t>chángcháng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周末／常常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tīng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听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2000" dirty="0" err="1" smtClean="0"/>
                        <a:t>yīnyuè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音乐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</a:t>
                      </a:r>
                      <a:r>
                        <a:rPr lang="pt-BR" altLang="zh-CN" sz="2000" dirty="0" err="1" smtClean="0"/>
                        <a:t>ǐ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en-US" altLang="zh-CN" sz="2000" dirty="0" smtClean="0"/>
                        <a:t>Y</a:t>
                      </a:r>
                      <a:r>
                        <a:rPr lang="pt-BR" altLang="zh-CN" sz="2000" dirty="0" err="1" smtClean="0"/>
                        <a:t>ǒu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李友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míngtiān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明天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chī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Z</a:t>
                      </a:r>
                      <a:r>
                        <a:rPr lang="pt-BR" altLang="zh-CN" sz="2000" dirty="0" err="1" smtClean="0"/>
                        <a:t>hōngguó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pt-BR" altLang="zh-CN" sz="2000" dirty="0" err="1" smtClean="0"/>
                        <a:t>cài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中国菜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wǒ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我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kàn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看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shū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书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66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74" y="3503972"/>
            <a:ext cx="1479686" cy="1624888"/>
          </a:xfrm>
          <a:prstGeom prst="rect">
            <a:avLst/>
          </a:prstGeom>
        </p:spPr>
      </p:pic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5" y="3452116"/>
            <a:ext cx="1367474" cy="1661811"/>
          </a:xfrm>
          <a:prstGeom prst="rect">
            <a:avLst/>
          </a:prstGeom>
        </p:spPr>
      </p:pic>
      <p:pic>
        <p:nvPicPr>
          <p:cNvPr id="13" name="图片 12" descr="49b66f4ad08080e0d318045602800ac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57" y="3452117"/>
            <a:ext cx="2096933" cy="1698516"/>
          </a:xfrm>
          <a:prstGeom prst="rect">
            <a:avLst/>
          </a:prstGeom>
        </p:spPr>
      </p:pic>
      <p:pic>
        <p:nvPicPr>
          <p:cNvPr id="11" name="图片 10" descr="Z8T5cOrgN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5" y="3441998"/>
            <a:ext cx="1764540" cy="1665285"/>
          </a:xfrm>
          <a:prstGeom prst="rect">
            <a:avLst/>
          </a:prstGeom>
        </p:spPr>
      </p:pic>
      <p:pic>
        <p:nvPicPr>
          <p:cNvPr id="9" name="图片 8" descr="6看书的女孩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" y="3652165"/>
            <a:ext cx="1993121" cy="132874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80161"/>
              </p:ext>
            </p:extLst>
          </p:nvPr>
        </p:nvGraphicFramePr>
        <p:xfrm>
          <a:off x="669925" y="1123950"/>
          <a:ext cx="10912688" cy="1644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wǒ</a:t>
                      </a:r>
                      <a:r>
                        <a:rPr lang="fr-FR" altLang="zh-CN" dirty="0" smtClean="0"/>
                        <a:t> </a:t>
                      </a:r>
                      <a:endParaRPr lang="en-US" altLang="zh-CN" sz="1800" dirty="0" smtClean="0"/>
                    </a:p>
                    <a:p>
                      <a:r>
                        <a:rPr lang="zh-CN" altLang="en-US" sz="1800" dirty="0" smtClean="0"/>
                        <a:t>我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xīngqīyī</a:t>
                      </a:r>
                      <a:r>
                        <a:rPr lang="fr-FR" altLang="zh-CN" dirty="0" smtClean="0"/>
                        <a:t> </a:t>
                      </a:r>
                      <a:r>
                        <a:rPr lang="fr-FR" altLang="zh-CN" dirty="0" err="1" smtClean="0"/>
                        <a:t>wǎnsh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fr-FR" altLang="zh-CN" dirty="0" err="1" smtClean="0"/>
                        <a:t>ng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星期一晚上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kàn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shū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书</a:t>
                      </a:r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7512" y="554805"/>
            <a:ext cx="608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Language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Pratice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Subj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time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V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Obj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82910"/>
              </p:ext>
            </p:extLst>
          </p:nvPr>
        </p:nvGraphicFramePr>
        <p:xfrm>
          <a:off x="626298" y="3008274"/>
          <a:ext cx="10989248" cy="218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66"/>
                <a:gridCol w="1442694"/>
                <a:gridCol w="1590663"/>
                <a:gridCol w="1381041"/>
                <a:gridCol w="1331717"/>
                <a:gridCol w="1467356"/>
                <a:gridCol w="1319387"/>
                <a:gridCol w="1652324"/>
              </a:tblGrid>
              <a:tr h="3328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Monday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Tuesday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Wednesday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Thursday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Friday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Saturday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Sunday</a:t>
                      </a:r>
                      <a:endParaRPr lang="zh-CN" altLang="en-US" dirty="0"/>
                    </a:p>
                  </a:txBody>
                  <a:tcPr/>
                </a:tc>
              </a:tr>
              <a:tr h="1563489">
                <a:tc>
                  <a:txBody>
                    <a:bodyPr/>
                    <a:lstStyle/>
                    <a:p>
                      <a:r>
                        <a:rPr lang="fr-FR" altLang="zh-CN" sz="3200" dirty="0" smtClean="0"/>
                        <a:t> </a:t>
                      </a:r>
                      <a:r>
                        <a:rPr lang="fr-FR" altLang="zh-CN" sz="3200" dirty="0" err="1" smtClean="0"/>
                        <a:t>wǒ</a:t>
                      </a:r>
                      <a:r>
                        <a:rPr lang="fr-FR" altLang="zh-CN" sz="3200" dirty="0" smtClean="0"/>
                        <a:t> </a:t>
                      </a:r>
                      <a:endParaRPr lang="en-US" altLang="zh-CN" sz="3200" dirty="0" smtClean="0"/>
                    </a:p>
                    <a:p>
                      <a:r>
                        <a:rPr lang="en-US" altLang="zh-CN" sz="3200" dirty="0" smtClean="0"/>
                        <a:t> </a:t>
                      </a:r>
                      <a:r>
                        <a:rPr lang="zh-CN" altLang="en-US" sz="3200" dirty="0" smtClean="0"/>
                        <a:t>我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图片 13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6" y="3575405"/>
            <a:ext cx="1229900" cy="1455449"/>
          </a:xfrm>
          <a:prstGeom prst="rect">
            <a:avLst/>
          </a:prstGeom>
        </p:spPr>
      </p:pic>
      <p:pic>
        <p:nvPicPr>
          <p:cNvPr id="16" name="图片 15" descr="20161004124349_FskUV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97" y="3476774"/>
            <a:ext cx="1541124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可选流程 13"/>
          <p:cNvSpPr/>
          <p:nvPr/>
        </p:nvSpPr>
        <p:spPr>
          <a:xfrm>
            <a:off x="2907801" y="1695497"/>
            <a:ext cx="5776580" cy="2888598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439288" y="2066068"/>
            <a:ext cx="46644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：你周末喜欢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400" dirty="0" smtClean="0"/>
              <a:t>什么？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：我周末喜欢</a:t>
            </a:r>
            <a:r>
              <a:rPr kumimoji="1" lang="en-US" altLang="zh-CN" sz="2400" u="sng" dirty="0" smtClean="0"/>
              <a:t>             </a:t>
            </a:r>
            <a:r>
              <a:rPr kumimoji="1" lang="zh-CN" altLang="en-US" sz="2400" dirty="0" smtClean="0"/>
              <a:t>，你呢？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661615" y="1810839"/>
            <a:ext cx="396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xǐhuān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shénme</a:t>
            </a:r>
            <a:r>
              <a:rPr lang="zh-CN" altLang="en-US" sz="2000" dirty="0" smtClean="0"/>
              <a:t>？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799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The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Conjection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{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nà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(me)},then; in that case.</a:t>
            </a:r>
          </a:p>
          <a:p>
            <a:r>
              <a:rPr kumimoji="1" lang="en-US" altLang="zh-CN" sz="2000" dirty="0" smtClean="0"/>
              <a:t>In a dialogue, immediately following a statement by speaker A, speaker B can often 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start with 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000" dirty="0">
                <a:solidFill>
                  <a:srgbClr val="FF6600"/>
                </a:solidFill>
              </a:rPr>
              <a:t>{</a:t>
            </a:r>
            <a:r>
              <a:rPr kumimoji="1" lang="en-US" altLang="zh-CN" sz="2000" dirty="0" err="1">
                <a:solidFill>
                  <a:srgbClr val="FF6600"/>
                </a:solidFill>
              </a:rPr>
              <a:t>nà</a:t>
            </a:r>
            <a:r>
              <a:rPr kumimoji="1" lang="en-US" altLang="zh-CN" sz="2000" dirty="0">
                <a:solidFill>
                  <a:srgbClr val="FF6600"/>
                </a:solidFill>
              </a:rPr>
              <a:t> (me)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}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which links up the  sentence by the two speakers</a:t>
            </a:r>
            <a:r>
              <a:rPr kumimoji="1" lang="en-US" altLang="zh-CN" sz="2000" dirty="0"/>
              <a:t>.</a:t>
            </a:r>
            <a:endParaRPr kumimoji="1" lang="en-US" altLang="zh-CN" sz="2000" dirty="0" smtClean="0"/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347" y="1959026"/>
            <a:ext cx="5295527" cy="4370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wǎnshang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méi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shìr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。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：今天晚上没事儿。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(We have nothing to do tonight.)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Nà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wǒmen</a:t>
            </a:r>
            <a:r>
              <a:rPr lang="it-IT" altLang="zh-CN" dirty="0" smtClean="0"/>
              <a:t>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 smtClean="0"/>
              <a:t>kàn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diànyǐng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zěnmeyàng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我们去看电影怎么样？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 that case </a:t>
            </a:r>
            <a:r>
              <a:rPr kumimoji="1" lang="en-US" altLang="zh-CN" dirty="0" smtClean="0"/>
              <a:t>,let’s go to see a movie. How’s that?)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H</a:t>
            </a:r>
            <a:r>
              <a:rPr lang="it-IT" altLang="zh-CN" dirty="0" err="1" smtClean="0"/>
              <a:t>ǎo</a:t>
            </a:r>
            <a:r>
              <a:rPr lang="it-IT" altLang="zh-CN" dirty="0" smtClean="0"/>
              <a:t> </a:t>
            </a:r>
            <a:r>
              <a:rPr lang="zh-CN" altLang="it-IT" dirty="0"/>
              <a:t>，</a:t>
            </a:r>
            <a:r>
              <a:rPr lang="it-IT" altLang="zh-CN" dirty="0" err="1"/>
              <a:t>wǒ</a:t>
            </a:r>
            <a:r>
              <a:rPr lang="it-IT" altLang="zh-CN" dirty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：好，我请客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(Okay, my treat!)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Shì</a:t>
            </a:r>
            <a:r>
              <a:rPr lang="it-IT" altLang="zh-CN" dirty="0" smtClean="0"/>
              <a:t> ma </a:t>
            </a:r>
            <a:r>
              <a:rPr lang="zh-CN" altLang="it-IT" dirty="0"/>
              <a:t>？</a:t>
            </a:r>
            <a:r>
              <a:rPr lang="it-IT" altLang="zh-CN" dirty="0" err="1"/>
              <a:t>tài</a:t>
            </a:r>
            <a:r>
              <a:rPr lang="it-IT" altLang="zh-CN" dirty="0"/>
              <a:t> </a:t>
            </a:r>
            <a:r>
              <a:rPr lang="it-IT" altLang="zh-CN" dirty="0" err="1"/>
              <a:t>hǎo</a:t>
            </a:r>
            <a:r>
              <a:rPr lang="it-IT" altLang="zh-CN" dirty="0"/>
              <a:t> le </a:t>
            </a:r>
            <a:r>
              <a:rPr lang="zh-CN" altLang="it-IT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：是吗？太好了</a:t>
            </a:r>
            <a:r>
              <a:rPr kumimoji="1" lang="zh-CN" altLang="en-US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dirty="0" smtClean="0"/>
              <a:t>(Really? Great!)</a:t>
            </a:r>
            <a:endParaRPr kumimoji="1" lang="zh-CN" altLang="en-US" dirty="0"/>
          </a:p>
        </p:txBody>
      </p:sp>
      <p:sp>
        <p:nvSpPr>
          <p:cNvPr id="5" name="可选流程 4"/>
          <p:cNvSpPr/>
          <p:nvPr/>
        </p:nvSpPr>
        <p:spPr>
          <a:xfrm>
            <a:off x="6175080" y="1837253"/>
            <a:ext cx="5085587" cy="25775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362095" y="2261810"/>
            <a:ext cx="50007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wǎnfàn</a:t>
            </a: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我今天很忙，不想去吃晚饭。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</a:t>
            </a:r>
            <a:r>
              <a:rPr kumimoji="1" lang="en-US" altLang="zh-CN" dirty="0" smtClean="0"/>
              <a:t>?</a:t>
            </a:r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</a:t>
            </a:r>
            <a:r>
              <a:rPr kumimoji="1" lang="en-US" altLang="zh-CN" dirty="0" err="1" smtClean="0"/>
              <a:t>tommorrow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716676" y="2975429"/>
            <a:ext cx="19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Nà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ne </a:t>
            </a:r>
            <a:endParaRPr kumimoji="1" lang="en-US" altLang="zh-CN" sz="2000" dirty="0" smtClean="0"/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明天呢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4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732224" y="700302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可选流程 5"/>
          <p:cNvSpPr/>
          <p:nvPr/>
        </p:nvSpPr>
        <p:spPr>
          <a:xfrm>
            <a:off x="6069263" y="677335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70857" y="979715"/>
            <a:ext cx="50431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Měiguó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cài</a:t>
            </a:r>
            <a:r>
              <a:rPr kumimoji="1" lang="en-US" altLang="zh-CN" dirty="0"/>
              <a:t> 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你喜欢不喜欢吃美国菜？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  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不喜欢。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eat Chinese food. How is that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52491" y="1016000"/>
            <a:ext cx="462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Wǒmen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zhōumò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dǎ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qiú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？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：我们周末去打球，你去不去？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：我不去。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                   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go dancing. How is that?</a:t>
            </a:r>
            <a:endParaRPr kumimoji="1" lang="zh-CN" altLang="en-US" dirty="0"/>
          </a:p>
        </p:txBody>
      </p:sp>
      <p:sp>
        <p:nvSpPr>
          <p:cNvPr id="11" name="可选流程 10"/>
          <p:cNvSpPr/>
          <p:nvPr/>
        </p:nvSpPr>
        <p:spPr>
          <a:xfrm>
            <a:off x="751576" y="3477368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74876" y="3696305"/>
            <a:ext cx="35716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 </a:t>
            </a:r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你今天忙不忙？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我很忙。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tomorrow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3" name="可选流程 12"/>
          <p:cNvSpPr/>
          <p:nvPr/>
        </p:nvSpPr>
        <p:spPr>
          <a:xfrm>
            <a:off x="6136996" y="3442307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06419" y="3618895"/>
            <a:ext cx="35977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Lǐ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xiānsheng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shì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lǎoshī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ma </a:t>
            </a:r>
            <a:r>
              <a:rPr kumimoji="1" lang="en-US" altLang="zh-CN" dirty="0" smtClean="0"/>
              <a:t>?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李先生，你是老师吗？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我不是。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what do you do?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97429" y="2019906"/>
            <a:ext cx="251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 smtClean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我们吃中国菜怎么样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974116" y="2353733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我们去跳舞怎么样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361925" y="5099353"/>
            <a:ext cx="1159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明天呢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067695" y="501150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你是做什么工作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91215" y="2095286"/>
            <a:ext cx="486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à</a:t>
            </a:r>
            <a:r>
              <a:rPr lang="cs-CZ" altLang="zh-CN" dirty="0" smtClean="0"/>
              <a:t> </a:t>
            </a:r>
            <a:r>
              <a:rPr lang="cs-CZ" altLang="zh-CN" dirty="0" err="1"/>
              <a:t>wǒ</a:t>
            </a:r>
            <a:r>
              <a:rPr lang="cs-CZ" altLang="zh-CN" dirty="0"/>
              <a:t> </a:t>
            </a:r>
            <a:r>
              <a:rPr lang="cs-CZ" altLang="zh-CN" dirty="0" err="1"/>
              <a:t>men</a:t>
            </a:r>
            <a:r>
              <a:rPr lang="cs-CZ" altLang="zh-CN" dirty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cs-CZ" altLang="zh-CN" dirty="0" err="1"/>
              <a:t>zhōng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r>
              <a:rPr lang="cs-CZ" altLang="zh-CN" dirty="0" err="1"/>
              <a:t>zěn</a:t>
            </a:r>
            <a:r>
              <a:rPr lang="cs-CZ" altLang="zh-CN" dirty="0"/>
              <a:t> </a:t>
            </a:r>
            <a:r>
              <a:rPr lang="cs-CZ" altLang="zh-CN" dirty="0" err="1"/>
              <a:t>me</a:t>
            </a:r>
            <a:r>
              <a:rPr lang="cs-CZ" altLang="zh-CN" dirty="0"/>
              <a:t> </a:t>
            </a:r>
            <a:r>
              <a:rPr lang="cs-CZ" altLang="zh-CN" dirty="0" err="1" smtClean="0"/>
              <a:t>yàng</a:t>
            </a:r>
            <a:r>
              <a:rPr lang="zh-CN" altLang="en-US" dirty="0" smtClean="0"/>
              <a:t>？</a:t>
            </a:r>
            <a:endParaRPr lang="cs-CZ" altLang="zh-CN" dirty="0"/>
          </a:p>
        </p:txBody>
      </p:sp>
      <p:sp>
        <p:nvSpPr>
          <p:cNvPr id="4" name="矩形 3"/>
          <p:cNvSpPr/>
          <p:nvPr/>
        </p:nvSpPr>
        <p:spPr>
          <a:xfrm>
            <a:off x="6413527" y="2083191"/>
            <a:ext cx="387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smtClean="0"/>
              <a:t>à </a:t>
            </a:r>
            <a:r>
              <a:rPr lang="it-IT" altLang="zh-CN" dirty="0" err="1"/>
              <a:t>wǒ</a:t>
            </a:r>
            <a:r>
              <a:rPr lang="it-IT" altLang="zh-CN" dirty="0"/>
              <a:t> men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/>
              <a:t>tiào</a:t>
            </a:r>
            <a:r>
              <a:rPr lang="it-IT" altLang="zh-CN" dirty="0"/>
              <a:t> </a:t>
            </a:r>
            <a:r>
              <a:rPr lang="it-IT" altLang="zh-CN" dirty="0" err="1"/>
              <a:t>wǔ</a:t>
            </a:r>
            <a:r>
              <a:rPr lang="it-IT" altLang="zh-CN" dirty="0"/>
              <a:t> </a:t>
            </a:r>
            <a:r>
              <a:rPr lang="it-IT" altLang="zh-CN" dirty="0" err="1"/>
              <a:t>zěn</a:t>
            </a:r>
            <a:r>
              <a:rPr lang="it-IT" altLang="zh-CN" dirty="0"/>
              <a:t> me </a:t>
            </a:r>
            <a:r>
              <a:rPr lang="it-IT" altLang="zh-CN" dirty="0" err="1"/>
              <a:t>yàng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07753" y="4865096"/>
            <a:ext cx="177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/>
              <a:t>nà</a:t>
            </a:r>
            <a:r>
              <a:rPr lang="pt-BR" altLang="zh-CN" dirty="0"/>
              <a:t> </a:t>
            </a:r>
            <a:r>
              <a:rPr lang="pt-BR" altLang="zh-CN" dirty="0" err="1"/>
              <a:t>míng</a:t>
            </a:r>
            <a:r>
              <a:rPr lang="pt-BR" altLang="zh-CN" dirty="0"/>
              <a:t> </a:t>
            </a:r>
            <a:r>
              <a:rPr lang="pt-BR" altLang="zh-CN" dirty="0" err="1"/>
              <a:t>tiān</a:t>
            </a:r>
            <a:r>
              <a:rPr lang="pt-BR" altLang="zh-CN" dirty="0"/>
              <a:t> ne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2758" y="4768334"/>
            <a:ext cx="34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nà</a:t>
            </a:r>
            <a:r>
              <a:rPr lang="it-IT" altLang="zh-CN" dirty="0"/>
              <a:t> </a:t>
            </a:r>
            <a:r>
              <a:rPr lang="it-IT" altLang="zh-CN" dirty="0" err="1"/>
              <a:t>nǐ</a:t>
            </a:r>
            <a:r>
              <a:rPr lang="it-IT" altLang="zh-CN" dirty="0"/>
              <a:t> </a:t>
            </a:r>
            <a:r>
              <a:rPr lang="it-IT" altLang="zh-CN" dirty="0" err="1"/>
              <a:t>shì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r>
              <a:rPr lang="it-IT" altLang="zh-CN" dirty="0"/>
              <a:t> </a:t>
            </a:r>
            <a:r>
              <a:rPr lang="it-IT" altLang="zh-CN" dirty="0" err="1"/>
              <a:t>shén</a:t>
            </a:r>
            <a:r>
              <a:rPr lang="it-IT" altLang="zh-CN" dirty="0"/>
              <a:t> me </a:t>
            </a:r>
            <a:r>
              <a:rPr lang="it-IT" altLang="zh-CN" dirty="0" err="1"/>
              <a:t>gōng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0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3" grpId="0"/>
      <p:bldP spid="4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175" y="2145244"/>
            <a:ext cx="80273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Míngtiān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wǒmen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kàn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diànyǐng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明天晚上我们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看电影。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tomorrow night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en-US" altLang="zh-CN" sz="2400" dirty="0" smtClean="0"/>
              <a:t>A: </a:t>
            </a:r>
            <a:r>
              <a:rPr kumimoji="1" lang="zh-CN" altLang="en-US" sz="2400" dirty="0" smtClean="0"/>
              <a:t>周末我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跳舞</a:t>
            </a:r>
            <a:r>
              <a:rPr kumimoji="1" lang="zh-CN" altLang="zh-CN" sz="2400" dirty="0" smtClean="0"/>
              <a:t>，</a:t>
            </a:r>
            <a:r>
              <a:rPr kumimoji="1" lang="zh-CN" altLang="en-US" sz="2400" dirty="0" smtClean="0"/>
              <a:t>你去不去？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I’ll go dancing this weekend. Are you going?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 B: </a:t>
            </a:r>
            <a:r>
              <a:rPr kumimoji="1" lang="en-US" altLang="zh-CN" sz="2400" u="sng" dirty="0" smtClean="0"/>
              <a:t>                 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769741" y="5106011"/>
            <a:ext cx="3623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周</a:t>
            </a:r>
            <a:r>
              <a:rPr kumimoji="1" lang="zh-CN" altLang="en-US" sz="2400" dirty="0"/>
              <a:t>末我不</a:t>
            </a:r>
            <a:r>
              <a:rPr kumimoji="1" lang="zh-CN" altLang="en-US" sz="2400" dirty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/>
              <a:t>跳舞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4385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60442" y="2354838"/>
            <a:ext cx="4264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9845" y="1689071"/>
            <a:ext cx="11048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Example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：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r>
              <a:rPr kumimoji="1" lang="en-US" altLang="zh-CN" sz="2400" dirty="0" err="1" smtClean="0">
                <a:solidFill>
                  <a:srgbClr val="000000"/>
                </a:solidFill>
              </a:rPr>
              <a:t>Wǒmen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Míngtiān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wǎnshang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qù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kàn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diànyǐng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，</a:t>
            </a:r>
            <a:r>
              <a:rPr kumimoji="1" lang="it-IT" altLang="zh-CN" sz="2400" dirty="0" err="1">
                <a:solidFill>
                  <a:srgbClr val="000000"/>
                </a:solidFill>
              </a:rPr>
              <a:t>hǎo</a:t>
            </a:r>
            <a:r>
              <a:rPr kumimoji="1" lang="it-IT" altLang="zh-CN" sz="2400" dirty="0">
                <a:solidFill>
                  <a:srgbClr val="000000"/>
                </a:solidFill>
              </a:rPr>
              <a:t> 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ma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？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 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我们明天晚上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</a:t>
            </a:r>
            <a:r>
              <a:rPr kumimoji="1" lang="en-US" altLang="zh-CN" sz="2400" dirty="0" smtClean="0"/>
              <a:t>,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</a:t>
            </a:r>
            <a:r>
              <a:rPr kumimoji="1" lang="en-US" altLang="zh-CN" sz="2400" dirty="0" err="1" smtClean="0"/>
              <a:t>tommorrow</a:t>
            </a:r>
            <a:r>
              <a:rPr kumimoji="1" lang="en-US" altLang="zh-CN" sz="2400" dirty="0" smtClean="0"/>
              <a:t> night, 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Wǒmen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chī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cài</a:t>
            </a:r>
            <a:r>
              <a:rPr kumimoji="1" lang="en-US" altLang="zh-CN" sz="2400" dirty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hǎo</a:t>
            </a:r>
            <a:r>
              <a:rPr kumimoji="1" lang="en-US" altLang="zh-CN" sz="2400" dirty="0"/>
              <a:t> ma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zh-CN" altLang="en-US" sz="2400" dirty="0" smtClean="0"/>
              <a:t>我们今天晚上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吃中国菜，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We </a:t>
            </a:r>
            <a:r>
              <a:rPr kumimoji="1" lang="en-US" altLang="zh-CN" sz="2400" dirty="0"/>
              <a:t>are going to eat Chinese food tonight, </a:t>
            </a:r>
            <a:r>
              <a:rPr kumimoji="1" lang="en-US" altLang="zh-CN" sz="2400" dirty="0" smtClean="0"/>
              <a:t>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882952" y="5055810"/>
            <a:ext cx="851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You will also hear people say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好不好（</a:t>
            </a:r>
            <a:r>
              <a:rPr kumimoji="1" lang="it-IT" altLang="zh-CN" dirty="0" err="1" smtClean="0">
                <a:solidFill>
                  <a:srgbClr val="FF6600"/>
                </a:solidFill>
              </a:rPr>
              <a:t>hǎo</a:t>
            </a:r>
            <a:r>
              <a:rPr kumimoji="1" lang="it-IT" altLang="zh-CN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6600"/>
                </a:solidFill>
              </a:rPr>
              <a:t>bù</a:t>
            </a:r>
            <a:r>
              <a:rPr kumimoji="1" lang="en-US" altLang="zh-CN" dirty="0" smtClean="0">
                <a:solidFill>
                  <a:srgbClr val="FF6600"/>
                </a:solidFill>
              </a:rPr>
              <a:t> h</a:t>
            </a:r>
            <a:r>
              <a:rPr kumimoji="1" lang="it-IT" altLang="zh-CN" dirty="0" err="1">
                <a:solidFill>
                  <a:srgbClr val="FF6600"/>
                </a:solidFill>
              </a:rPr>
              <a:t>ǎ</a:t>
            </a:r>
            <a:r>
              <a:rPr kumimoji="1" lang="en-US" altLang="zh-CN" dirty="0" smtClean="0">
                <a:solidFill>
                  <a:srgbClr val="FF6600"/>
                </a:solidFill>
              </a:rPr>
              <a:t>o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），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instead of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dirty="0" err="1">
                <a:solidFill>
                  <a:srgbClr val="FF6600"/>
                </a:solidFill>
              </a:rPr>
              <a:t>hǎo</a:t>
            </a:r>
            <a:r>
              <a:rPr kumimoji="1" lang="it-IT" altLang="zh-CN" dirty="0">
                <a:solidFill>
                  <a:srgbClr val="FF6600"/>
                </a:solidFill>
              </a:rPr>
              <a:t> ma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63680" y="2366933"/>
            <a:ext cx="4742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u="sng" dirty="0" smtClean="0"/>
              <a:t>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13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9559" y="746085"/>
            <a:ext cx="809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：因为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所以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…(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yīnwèi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 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suǒyǐ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…,because…therefore 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)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810" y="1884946"/>
            <a:ext cx="5255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nǐ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kàn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diànyǐng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不去看电影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［很忙］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828842" y="1229895"/>
            <a:ext cx="755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Let’s practice how to explain why you would or would not do something 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6000" y="2537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>
                <a:solidFill>
                  <a:srgbClr val="000000"/>
                </a:solidFill>
              </a:rPr>
              <a:t>yīn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wèi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wǒ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hěnmáng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zh-CN" altLang="en-US" dirty="0">
                <a:solidFill>
                  <a:srgbClr val="000000"/>
                </a:solidFill>
              </a:rPr>
              <a:t>，</a:t>
            </a:r>
            <a:r>
              <a:rPr kumimoji="1" lang="en-US" altLang="zh-CN" dirty="0" err="1">
                <a:solidFill>
                  <a:srgbClr val="000000"/>
                </a:solidFill>
              </a:rPr>
              <a:t>suǒyǐ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bú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qù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kàn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diànyǐng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因为我很忙</a:t>
            </a:r>
            <a:r>
              <a:rPr kumimoji="1" lang="zh-CN" altLang="en-US" dirty="0">
                <a:solidFill>
                  <a:srgbClr val="000000"/>
                </a:solidFill>
              </a:rPr>
              <a:t>，所以不去看电影。</a:t>
            </a:r>
          </a:p>
        </p:txBody>
      </p:sp>
      <p:sp>
        <p:nvSpPr>
          <p:cNvPr id="8" name="可选流程 7"/>
          <p:cNvSpPr/>
          <p:nvPr/>
        </p:nvSpPr>
        <p:spPr>
          <a:xfrm>
            <a:off x="701523" y="1596571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2496" y="4395918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lang="it-IT" altLang="zh-CN" sz="2000" dirty="0" err="1" smtClean="0"/>
              <a:t>tiàowǔ</a:t>
            </a:r>
            <a:r>
              <a:rPr lang="it-IT" altLang="zh-CN" sz="2000" dirty="0" smtClean="0"/>
              <a:t> </a:t>
            </a:r>
            <a:r>
              <a:rPr lang="zh-CN" altLang="en-US" sz="2000" dirty="0" smtClean="0"/>
              <a:t>？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不去跳舞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［有事儿］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：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u="sng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。</a:t>
            </a:r>
            <a:endParaRPr kumimoji="1" lang="en-US" altLang="zh-CN" sz="2000" dirty="0" smtClean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0019" y="5072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/>
              <a:t>yīn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wèi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lang="it-IT" altLang="zh-CN" dirty="0" err="1"/>
              <a:t>yǒu</a:t>
            </a:r>
            <a:r>
              <a:rPr lang="it-IT" altLang="zh-CN" dirty="0"/>
              <a:t> </a:t>
            </a:r>
            <a:r>
              <a:rPr lang="it-IT" altLang="zh-CN" dirty="0" err="1" smtClean="0"/>
              <a:t>shìr</a:t>
            </a:r>
            <a:r>
              <a:rPr lang="it-IT" altLang="zh-CN" dirty="0" smtClean="0"/>
              <a:t> </a:t>
            </a:r>
            <a:r>
              <a:rPr kumimoji="1" lang="zh-CN" altLang="en-US" dirty="0" smtClean="0"/>
              <a:t>，</a:t>
            </a:r>
            <a:r>
              <a:rPr kumimoji="1" lang="en-US" altLang="zh-CN" dirty="0" err="1"/>
              <a:t>suǒyǐ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lang="it-IT" altLang="zh-CN" dirty="0" err="1"/>
              <a:t>tiào</a:t>
            </a:r>
            <a:r>
              <a:rPr lang="it-IT" altLang="zh-CN" dirty="0"/>
              <a:t> </a:t>
            </a:r>
            <a:r>
              <a:rPr lang="it-IT" altLang="zh-CN" dirty="0" err="1"/>
              <a:t>wǔ</a:t>
            </a:r>
            <a:r>
              <a:rPr lang="it-IT" altLang="zh-CN" dirty="0"/>
              <a:t> </a:t>
            </a:r>
            <a:r>
              <a:rPr lang="zh-CN" altLang="en-US" dirty="0" smtClean="0"/>
              <a:t>。</a:t>
            </a:r>
            <a:endParaRPr kumimoji="1" lang="en-US" altLang="zh-CN" dirty="0"/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因为我有事儿，</a:t>
            </a:r>
            <a:r>
              <a:rPr kumimoji="1" lang="zh-CN" altLang="en-US" dirty="0">
                <a:solidFill>
                  <a:srgbClr val="000000"/>
                </a:solidFill>
              </a:rPr>
              <a:t>所以</a:t>
            </a:r>
            <a:r>
              <a:rPr kumimoji="1" lang="zh-CN" altLang="en-US" dirty="0" smtClean="0">
                <a:solidFill>
                  <a:srgbClr val="000000"/>
                </a:solidFill>
              </a:rPr>
              <a:t>不去跳舞。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72591" y="1892203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qù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dǎ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qiú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不去打球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［不喜欢］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6647543" y="2568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>
                <a:solidFill>
                  <a:srgbClr val="000000"/>
                </a:solidFill>
              </a:rPr>
              <a:t>yīn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w</a:t>
            </a:r>
            <a:r>
              <a:rPr kumimoji="1" lang="en-US" altLang="zh-CN" dirty="0" err="1">
                <a:solidFill>
                  <a:srgbClr val="000000"/>
                </a:solidFill>
              </a:rPr>
              <a:t>è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i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wǒ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bù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xǐhuān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dirty="0">
                <a:solidFill>
                  <a:srgbClr val="000000"/>
                </a:solidFill>
              </a:rPr>
              <a:t>，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suǒyǐ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bú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qù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dǎ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qiú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dirty="0" smtClean="0">
                <a:solidFill>
                  <a:srgbClr val="000000"/>
                </a:solidFill>
              </a:rPr>
              <a:t>。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因为我不喜欢，所以不去打球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0990" y="4354794"/>
            <a:ext cx="4624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不去唱歌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</a:t>
            </a:r>
            <a:r>
              <a:rPr kumimoji="1" lang="zh-CN" altLang="en-US" sz="2400" dirty="0" smtClean="0"/>
              <a:t>［不喜欢］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7" name="矩形 16"/>
          <p:cNvSpPr/>
          <p:nvPr/>
        </p:nvSpPr>
        <p:spPr>
          <a:xfrm>
            <a:off x="6688666" y="5055586"/>
            <a:ext cx="664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>
                <a:solidFill>
                  <a:srgbClr val="000000"/>
                </a:solidFill>
              </a:rPr>
              <a:t>yīn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wèi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wǒ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bù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xǐ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huān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suǒ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yǐ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bù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qù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chàng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gē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zh-CN" altLang="it-IT" dirty="0" smtClean="0">
                <a:solidFill>
                  <a:srgbClr val="000000"/>
                </a:solidFill>
              </a:rPr>
              <a:t>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因为我不喜欢所以不去唱歌。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可选流程 17"/>
          <p:cNvSpPr/>
          <p:nvPr/>
        </p:nvSpPr>
        <p:spPr>
          <a:xfrm>
            <a:off x="587829" y="4022877"/>
            <a:ext cx="5435599" cy="1952172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可选流程 18"/>
          <p:cNvSpPr/>
          <p:nvPr/>
        </p:nvSpPr>
        <p:spPr>
          <a:xfrm>
            <a:off x="6091161" y="3998686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可选流程 19"/>
          <p:cNvSpPr/>
          <p:nvPr/>
        </p:nvSpPr>
        <p:spPr>
          <a:xfrm>
            <a:off x="6110513" y="1550609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486367" y="4381287"/>
            <a:ext cx="3442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wèi</a:t>
            </a:r>
            <a:r>
              <a:rPr lang="it-IT" altLang="zh-CN" dirty="0"/>
              <a:t> </a:t>
            </a:r>
            <a:r>
              <a:rPr lang="it-IT" altLang="zh-CN" dirty="0" err="1" smtClean="0"/>
              <a:t>shénme</a:t>
            </a:r>
            <a:r>
              <a:rPr lang="it-IT" altLang="zh-CN" dirty="0" smtClean="0"/>
              <a:t> </a:t>
            </a:r>
            <a:r>
              <a:rPr lang="it-IT" altLang="zh-CN" dirty="0" err="1"/>
              <a:t>bù</a:t>
            </a:r>
            <a:r>
              <a:rPr lang="it-IT" altLang="zh-CN" dirty="0"/>
              <a:t>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 smtClean="0"/>
              <a:t>chànggē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9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3522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打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V to hit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00283" y="1430163"/>
            <a:ext cx="1126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dǎ</a:t>
            </a:r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pic>
        <p:nvPicPr>
          <p:cNvPr id="5" name="图片 4" descr="5bcc65a23cf5228f92187df5f6af2e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0" y="4725941"/>
            <a:ext cx="1524000" cy="152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00797" y="2501740"/>
            <a:ext cx="32348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球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ball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qiú</a:t>
            </a:r>
            <a:r>
              <a:rPr kumimoji="1" lang="it-IT" altLang="zh-CN" sz="6600" dirty="0"/>
              <a:t>   </a:t>
            </a:r>
            <a:endParaRPr kumimoji="1" lang="zh-CN" altLang="en-US" sz="6600" dirty="0"/>
          </a:p>
        </p:txBody>
      </p:sp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42" y="2127484"/>
            <a:ext cx="2068389" cy="2199643"/>
          </a:xfrm>
          <a:prstGeom prst="rect">
            <a:avLst/>
          </a:prstGeom>
        </p:spPr>
      </p:pic>
      <p:pic>
        <p:nvPicPr>
          <p:cNvPr id="3" name="图片 2" descr="1bef968708f80391af573ba7a82ab23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72" y="2334380"/>
            <a:ext cx="2721428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51488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shēngcí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生词</a:t>
            </a:r>
            <a:r>
              <a:rPr lang="en-US" altLang="zh-CN" sz="4400" dirty="0"/>
              <a:t> </a:t>
            </a:r>
            <a:r>
              <a:rPr lang="en-US" altLang="zh-CN" sz="4400" dirty="0" smtClean="0"/>
              <a:t>New words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29810" y="2267947"/>
            <a:ext cx="42610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小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small little</a:t>
            </a:r>
          </a:p>
          <a:p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1309039" y="1270264"/>
            <a:ext cx="17373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xiǎo</a:t>
            </a:r>
            <a:endParaRPr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7269982" y="2200083"/>
            <a:ext cx="34064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大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 big</a:t>
            </a:r>
          </a:p>
          <a:p>
            <a:endParaRPr kumimoji="1" lang="zh-CN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9087168" y="1224047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dà</a:t>
            </a:r>
            <a:endParaRPr lang="zh-CN" altLang="en-US" sz="6600" dirty="0"/>
          </a:p>
        </p:txBody>
      </p:sp>
      <p:pic>
        <p:nvPicPr>
          <p:cNvPr id="11" name="图片 10" descr="big_small_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31" y="149099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4179237" y="798932"/>
            <a:ext cx="3464953" cy="168059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17573" y="1158645"/>
            <a:ext cx="30872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小王</a:t>
            </a:r>
            <a:r>
              <a:rPr kumimoji="1" lang="zh-CN" altLang="en-US" sz="2400" dirty="0" smtClean="0">
                <a:solidFill>
                  <a:srgbClr val="FF6600"/>
                </a:solidFill>
                <a:latin typeface="Webdings"/>
                <a:ea typeface="Webdings"/>
                <a:cs typeface="Webdings"/>
                <a:sym typeface="Webdings"/>
              </a:rPr>
              <a:t></a:t>
            </a:r>
            <a:r>
              <a:rPr kumimoji="1" lang="zh-CN" altLang="en-US" sz="2000" dirty="0" smtClean="0"/>
              <a:t>，你怎么样？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：我很好。</a:t>
            </a:r>
            <a:endParaRPr kumimoji="1" lang="en-US" altLang="zh-CN" sz="20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665238" y="3039086"/>
            <a:ext cx="107647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 familiar and affectionate way of addressing a young person is to add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小</a:t>
            </a:r>
            <a:r>
              <a:rPr kumimoji="1" lang="zh-CN" altLang="en-US" sz="2000" dirty="0" smtClean="0"/>
              <a:t>（</a:t>
            </a:r>
            <a:r>
              <a:rPr lang="fr-FR" altLang="zh-CN" sz="2000" dirty="0" err="1" smtClean="0"/>
              <a:t>xiǎo</a:t>
            </a:r>
            <a:r>
              <a:rPr kumimoji="1" lang="zh-CN" altLang="zh-CN" sz="2000" dirty="0" smtClean="0"/>
              <a:t>，</a:t>
            </a:r>
            <a:r>
              <a:rPr kumimoji="1" lang="en-US" altLang="zh-CN" sz="2000" dirty="0" smtClean="0"/>
              <a:t>little</a:t>
            </a:r>
            <a:r>
              <a:rPr kumimoji="1" lang="zh-CN" altLang="en-US" sz="2000" dirty="0" smtClean="0"/>
              <a:t>；</a:t>
            </a:r>
            <a:r>
              <a:rPr kumimoji="1" lang="en-US" altLang="zh-CN" sz="2000" dirty="0" smtClean="0"/>
              <a:t>small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to the family name e.g.,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小王</a:t>
            </a:r>
            <a:r>
              <a:rPr kumimoji="1" lang="zh-CN" altLang="en-US" sz="2000" dirty="0" smtClean="0"/>
              <a:t>（</a:t>
            </a:r>
            <a:r>
              <a:rPr kumimoji="1" lang="en-US" altLang="zh-CN" sz="2000" dirty="0" smtClean="0"/>
              <a:t>X</a:t>
            </a:r>
            <a:r>
              <a:rPr kumimoji="1" lang="pl-PL" altLang="zh-CN" sz="2000" dirty="0" err="1" smtClean="0"/>
              <a:t>iǎo</a:t>
            </a:r>
            <a:r>
              <a:rPr kumimoji="1" lang="pl-PL" altLang="zh-CN" sz="2000" dirty="0" smtClean="0"/>
              <a:t> </a:t>
            </a:r>
            <a:r>
              <a:rPr kumimoji="1" lang="en-US" altLang="zh-CN" sz="2000" dirty="0" smtClean="0"/>
              <a:t>W</a:t>
            </a:r>
            <a:r>
              <a:rPr kumimoji="1" lang="pl-PL" altLang="zh-CN" sz="2000" dirty="0" err="1" smtClean="0"/>
              <a:t>áng</a:t>
            </a:r>
            <a:r>
              <a:rPr kumimoji="1" lang="en-US" altLang="zh-CN" sz="2000" dirty="0" smtClean="0"/>
              <a:t>, Little Wang</a:t>
            </a:r>
            <a:r>
              <a:rPr kumimoji="1" lang="pl-PL" altLang="zh-CN" sz="2000" dirty="0" smtClean="0"/>
              <a:t> 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. S</a:t>
            </a:r>
            <a:r>
              <a:rPr lang="en-US" altLang="zh-CN" sz="2000" dirty="0" smtClean="0"/>
              <a:t>imilarly, to address an order acquaintance, </a:t>
            </a:r>
            <a:r>
              <a:rPr lang="zh-CN" altLang="en-US" sz="2400" dirty="0" smtClean="0">
                <a:solidFill>
                  <a:srgbClr val="FF6600"/>
                </a:solidFill>
              </a:rPr>
              <a:t>老</a:t>
            </a:r>
            <a:r>
              <a:rPr lang="zh-CN" altLang="en-US" sz="2000" dirty="0" smtClean="0"/>
              <a:t>（</a:t>
            </a:r>
            <a:r>
              <a:rPr lang="en-US" altLang="zh-CN" sz="2000" dirty="0" err="1" smtClean="0"/>
              <a:t>lǎo</a:t>
            </a:r>
            <a:r>
              <a:rPr lang="en-US" altLang="zh-CN" sz="2000" dirty="0" smtClean="0"/>
              <a:t>, old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can </a:t>
            </a:r>
            <a:r>
              <a:rPr kumimoji="1" lang="en-US" altLang="zh-CN" sz="2000" dirty="0" smtClean="0"/>
              <a:t>be used in the surname, e.g.,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老王</a:t>
            </a:r>
            <a:r>
              <a:rPr kumimoji="1" lang="zh-CN" altLang="en-US" sz="2000" dirty="0" smtClean="0"/>
              <a:t>（</a:t>
            </a:r>
            <a:r>
              <a:rPr lang="en-US" altLang="zh-CN" sz="2000" dirty="0" err="1" smtClean="0"/>
              <a:t>Lǎo</a:t>
            </a:r>
            <a:r>
              <a:rPr kumimoji="1" lang="pl-PL" altLang="zh-CN" sz="2000" dirty="0" smtClean="0"/>
              <a:t> </a:t>
            </a:r>
            <a:r>
              <a:rPr kumimoji="1" lang="en-US" altLang="zh-CN" sz="2000" dirty="0" smtClean="0"/>
              <a:t>W</a:t>
            </a:r>
            <a:r>
              <a:rPr kumimoji="1" lang="pl-PL" altLang="zh-CN" sz="2000" dirty="0" err="1" smtClean="0"/>
              <a:t>áng</a:t>
            </a:r>
            <a:r>
              <a:rPr kumimoji="1" lang="pl-PL" altLang="zh-CN" sz="2000" dirty="0" smtClean="0"/>
              <a:t> </a:t>
            </a:r>
            <a:r>
              <a:rPr kumimoji="1" lang="en-US" altLang="zh-CN" sz="2000" dirty="0" smtClean="0"/>
              <a:t>, Old Wang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. However , such terms are rarely used to address a relative, or a superior.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0766" y="5496858"/>
            <a:ext cx="32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小＋</a:t>
            </a:r>
            <a:r>
              <a:rPr kumimoji="1" lang="en-US" altLang="zh-CN" sz="2000" dirty="0" smtClean="0"/>
              <a:t>Surname</a:t>
            </a:r>
            <a:r>
              <a:rPr kumimoji="1" lang="zh-CN" altLang="en-US" sz="2000" dirty="0" smtClean="0"/>
              <a:t>（李）＝小李</a:t>
            </a:r>
            <a:endParaRPr kumimoji="1"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928871" y="4752794"/>
            <a:ext cx="23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latin typeface="+mn-ea"/>
              </a:rPr>
              <a:t>李朋（</a:t>
            </a:r>
            <a:r>
              <a:rPr kumimoji="1" lang="zh-CN" altLang="zh-CN" sz="2400" dirty="0" smtClean="0">
                <a:latin typeface="+mn-ea"/>
              </a:rPr>
              <a:t>1</a:t>
            </a:r>
            <a:r>
              <a:rPr kumimoji="1" lang="en-US" altLang="zh-CN" sz="2400" dirty="0" smtClean="0">
                <a:latin typeface="+mn-ea"/>
              </a:rPr>
              <a:t>9</a:t>
            </a:r>
            <a:r>
              <a:rPr kumimoji="1" lang="zh-CN" altLang="en-US" sz="2400" dirty="0" smtClean="0">
                <a:latin typeface="+mn-ea"/>
              </a:rPr>
              <a:t>岁）？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4163" y="4744773"/>
            <a:ext cx="23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latin typeface="+mn-ea"/>
              </a:rPr>
              <a:t>李朋（</a:t>
            </a:r>
            <a:r>
              <a:rPr kumimoji="1" lang="zh-CN" altLang="zh-CN" sz="2400" dirty="0" smtClean="0">
                <a:latin typeface="+mn-ea"/>
              </a:rPr>
              <a:t>5</a:t>
            </a:r>
            <a:r>
              <a:rPr kumimoji="1" lang="en-US" altLang="zh-CN" sz="2400" dirty="0" smtClean="0">
                <a:latin typeface="+mn-ea"/>
              </a:rPr>
              <a:t>5</a:t>
            </a:r>
            <a:r>
              <a:rPr kumimoji="1" lang="zh-CN" altLang="en-US" sz="2400" dirty="0" smtClean="0">
                <a:latin typeface="+mn-ea"/>
              </a:rPr>
              <a:t>岁）？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41503" y="5500788"/>
            <a:ext cx="32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老＋</a:t>
            </a:r>
            <a:r>
              <a:rPr kumimoji="1" lang="en-US" altLang="zh-CN" sz="2000" dirty="0" smtClean="0"/>
              <a:t>Surname</a:t>
            </a:r>
            <a:r>
              <a:rPr kumimoji="1" lang="zh-CN" altLang="en-US" sz="2000" dirty="0" smtClean="0"/>
              <a:t>（李）＝老李</a:t>
            </a:r>
            <a:endParaRPr kumimoji="1" lang="zh-CN" altLang="en-US" sz="2000" dirty="0"/>
          </a:p>
        </p:txBody>
      </p:sp>
      <p:sp>
        <p:nvSpPr>
          <p:cNvPr id="12" name="可选流程 11"/>
          <p:cNvSpPr/>
          <p:nvPr/>
        </p:nvSpPr>
        <p:spPr>
          <a:xfrm>
            <a:off x="1368304" y="4596190"/>
            <a:ext cx="3312553" cy="1579638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可选流程 12"/>
          <p:cNvSpPr/>
          <p:nvPr/>
        </p:nvSpPr>
        <p:spPr>
          <a:xfrm>
            <a:off x="6540229" y="4591353"/>
            <a:ext cx="3462534" cy="1579638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486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B4E8C2FC0BE23F24C3D4FFD739E52D2753F87DC_size33_w450_h6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" y="592666"/>
            <a:ext cx="2027349" cy="2806751"/>
          </a:xfrm>
          <a:prstGeom prst="rect">
            <a:avLst/>
          </a:prstGeom>
        </p:spPr>
      </p:pic>
      <p:pic>
        <p:nvPicPr>
          <p:cNvPr id="6" name="图片 5" descr="20150716171811_123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65" y="550707"/>
            <a:ext cx="1888226" cy="2797920"/>
          </a:xfrm>
          <a:prstGeom prst="rect">
            <a:avLst/>
          </a:prstGeom>
        </p:spPr>
      </p:pic>
      <p:pic>
        <p:nvPicPr>
          <p:cNvPr id="7" name="图片 6" descr="a800659d0b5e43418d2ecaa7542994e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4" y="592666"/>
            <a:ext cx="1935239" cy="290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68952" y="159657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白好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6870095" y="15481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李好</a:t>
            </a:r>
            <a:endParaRPr kumimoji="1"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450285" y="15481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王友</a:t>
            </a:r>
            <a:endParaRPr kumimoji="1" lang="zh-CN" altLang="en-US" sz="2800" dirty="0"/>
          </a:p>
        </p:txBody>
      </p:sp>
      <p:pic>
        <p:nvPicPr>
          <p:cNvPr id="11" name="图片 10" descr="00fe65fe-e5f0-4423-a36d-566d74b4c53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" y="3717576"/>
            <a:ext cx="2047839" cy="2505394"/>
          </a:xfrm>
          <a:prstGeom prst="rect">
            <a:avLst/>
          </a:prstGeom>
        </p:spPr>
      </p:pic>
      <p:pic>
        <p:nvPicPr>
          <p:cNvPr id="12" name="图片 11" descr="v2-fbc7ef5def00a8f60a5919d2339c9019_1200x5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08" y="3657208"/>
            <a:ext cx="2213429" cy="2571840"/>
          </a:xfrm>
          <a:prstGeom prst="rect">
            <a:avLst/>
          </a:prstGeom>
        </p:spPr>
      </p:pic>
      <p:pic>
        <p:nvPicPr>
          <p:cNvPr id="13" name="图片 12" descr="dce675adcf34460394b469ed194a7856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15" y="3568095"/>
            <a:ext cx="2253713" cy="258838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65713" y="4572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高友</a:t>
            </a:r>
            <a:endParaRPr kumimoji="1"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906382" y="45961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李一</a:t>
            </a:r>
            <a:endParaRPr kumimoji="1"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559143" y="45478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王好</a:t>
            </a:r>
            <a:endParaRPr kumimoji="1"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7003143" y="1245811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altLang="zh-CN" dirty="0" err="1"/>
              <a:t>lǐ</a:t>
            </a:r>
            <a:r>
              <a:rPr lang="es-ES_tradnl" altLang="zh-CN" dirty="0"/>
              <a:t> </a:t>
            </a:r>
            <a:r>
              <a:rPr lang="es-ES_tradnl" altLang="zh-CN" dirty="0" err="1"/>
              <a:t>hǎo</a:t>
            </a:r>
            <a:r>
              <a:rPr lang="es-ES_tradnl" altLang="zh-CN" dirty="0"/>
              <a:t> 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69680" y="1297000"/>
            <a:ext cx="94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dirty="0" err="1"/>
              <a:t>bái</a:t>
            </a:r>
            <a:r>
              <a:rPr lang="es-ES_tradnl" altLang="zh-CN" dirty="0"/>
              <a:t> </a:t>
            </a:r>
            <a:r>
              <a:rPr lang="es-ES_tradnl" altLang="zh-CN" dirty="0" err="1"/>
              <a:t>hǎo</a:t>
            </a:r>
            <a:r>
              <a:rPr lang="es-ES_tradnl" altLang="zh-CN" dirty="0"/>
              <a:t> 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0417565" y="1212334"/>
            <a:ext cx="118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dirty="0" err="1"/>
              <a:t>wáng</a:t>
            </a:r>
            <a:r>
              <a:rPr lang="es-ES_tradnl" altLang="zh-CN" dirty="0"/>
              <a:t> </a:t>
            </a:r>
            <a:r>
              <a:rPr lang="es-ES_tradnl" altLang="zh-CN" dirty="0" err="1" smtClean="0"/>
              <a:t>yǒ</a:t>
            </a:r>
            <a:r>
              <a:rPr lang="en-US" altLang="zh-CN" dirty="0" smtClean="0"/>
              <a:t>u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270661" y="4272430"/>
            <a:ext cx="100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dirty="0" err="1"/>
              <a:t>gāo</a:t>
            </a:r>
            <a:r>
              <a:rPr lang="es-ES_tradnl" altLang="zh-CN" dirty="0"/>
              <a:t> </a:t>
            </a:r>
            <a:r>
              <a:rPr lang="es-ES_tradnl" altLang="zh-CN" dirty="0" err="1"/>
              <a:t>yǒu</a:t>
            </a:r>
            <a:r>
              <a:rPr lang="es-ES_tradnl" altLang="zh-CN" dirty="0"/>
              <a:t> 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082035" y="424823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dirty="0" err="1"/>
              <a:t>lǐ</a:t>
            </a:r>
            <a:r>
              <a:rPr lang="es-ES_tradnl" altLang="zh-CN" dirty="0"/>
              <a:t> </a:t>
            </a:r>
            <a:r>
              <a:rPr lang="es-ES_tradnl" altLang="zh-CN" dirty="0" err="1"/>
              <a:t>yī</a:t>
            </a:r>
            <a:r>
              <a:rPr lang="es-ES_tradnl" altLang="zh-CN" dirty="0"/>
              <a:t> 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395276" y="4187763"/>
            <a:ext cx="119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dirty="0" err="1"/>
              <a:t>wáng</a:t>
            </a:r>
            <a:r>
              <a:rPr lang="es-ES_tradnl" altLang="zh-CN" dirty="0"/>
              <a:t> </a:t>
            </a:r>
            <a:r>
              <a:rPr lang="es-ES_tradnl" altLang="zh-CN" dirty="0" err="1"/>
              <a:t>hǎo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265715" y="25279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小白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54761" y="24674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小李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98666" y="24916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小王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14095" y="53702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老高</a:t>
            </a:r>
            <a:endParaRPr lang="zh-CN" alt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913638" y="53654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老李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0585752" y="53485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老王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95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18382" y="1953470"/>
            <a:ext cx="41190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zh-CN" altLang="en-US" sz="9600" dirty="0" smtClean="0"/>
              <a:t>好久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a long time</a:t>
            </a:r>
            <a:endParaRPr kumimoji="1" lang="zh-CN" altLang="en-US" sz="4000" dirty="0"/>
          </a:p>
        </p:txBody>
      </p:sp>
      <p:sp>
        <p:nvSpPr>
          <p:cNvPr id="6" name="可选流程 5"/>
          <p:cNvSpPr/>
          <p:nvPr/>
        </p:nvSpPr>
        <p:spPr>
          <a:xfrm>
            <a:off x="6883082" y="4403559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46572" y="50074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好久不见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855579" y="4623191"/>
            <a:ext cx="16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hǎo</a:t>
            </a:r>
            <a:r>
              <a:rPr lang="it-IT" altLang="zh-CN" dirty="0"/>
              <a:t> </a:t>
            </a:r>
            <a:r>
              <a:rPr lang="it-IT" altLang="zh-CN" dirty="0" err="1"/>
              <a:t>jiǔ</a:t>
            </a:r>
            <a:r>
              <a:rPr lang="it-IT" altLang="zh-CN" dirty="0"/>
              <a:t> </a:t>
            </a:r>
            <a:r>
              <a:rPr lang="it-IT" altLang="zh-CN" dirty="0" err="1" smtClean="0"/>
              <a:t>bú</a:t>
            </a:r>
            <a:r>
              <a:rPr lang="it-IT" altLang="zh-CN" dirty="0" smtClean="0"/>
              <a:t> </a:t>
            </a:r>
            <a:r>
              <a:rPr lang="it-IT" altLang="zh-CN" dirty="0" err="1"/>
              <a:t>jiàn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42990" y="1067191"/>
            <a:ext cx="2678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/>
              <a:t>hǎo</a:t>
            </a:r>
            <a:r>
              <a:rPr lang="it-IT" altLang="zh-CN" sz="6600" dirty="0"/>
              <a:t> </a:t>
            </a:r>
            <a:r>
              <a:rPr lang="it-IT" altLang="zh-CN" sz="6600" dirty="0" err="1"/>
              <a:t>jiǔ</a:t>
            </a:r>
            <a:r>
              <a:rPr lang="it-IT" altLang="zh-CN" sz="6600" dirty="0"/>
              <a:t> </a:t>
            </a:r>
            <a:endParaRPr lang="zh-CN" altLang="en-US" sz="6600" dirty="0"/>
          </a:p>
        </p:txBody>
      </p:sp>
      <p:pic>
        <p:nvPicPr>
          <p:cNvPr id="10" name="图片 9" descr="37b32a36f555da3a95be37766a9e68c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2" y="725713"/>
            <a:ext cx="4909640" cy="3061305"/>
          </a:xfrm>
          <a:prstGeom prst="rect">
            <a:avLst/>
          </a:prstGeom>
        </p:spPr>
      </p:pic>
      <p:sp>
        <p:nvSpPr>
          <p:cNvPr id="11" name="可选流程 10"/>
          <p:cNvSpPr/>
          <p:nvPr/>
        </p:nvSpPr>
        <p:spPr>
          <a:xfrm>
            <a:off x="2306244" y="4422911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36761" y="4680858"/>
            <a:ext cx="3063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好：</a:t>
            </a:r>
            <a:r>
              <a:rPr kumimoji="1" lang="en-US" altLang="zh-CN" sz="2000" dirty="0" err="1" smtClean="0"/>
              <a:t>adv</a:t>
            </a:r>
            <a:r>
              <a:rPr kumimoji="1" lang="zh-CN" altLang="zh-CN" sz="2000" dirty="0" smtClean="0"/>
              <a:t>，</a:t>
            </a:r>
            <a:r>
              <a:rPr kumimoji="1" lang="en-US" altLang="zh-CN" sz="2000" dirty="0" smtClean="0"/>
              <a:t>very</a:t>
            </a:r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久：</a:t>
            </a:r>
            <a:r>
              <a:rPr kumimoji="1" lang="en-US" altLang="zh-CN" sz="2000" dirty="0" err="1" smtClean="0"/>
              <a:t>adj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long</a:t>
            </a:r>
            <a:r>
              <a:rPr kumimoji="1" lang="zh-CN" altLang="en-US" sz="2000" dirty="0" smtClean="0"/>
              <a:t>（</a:t>
            </a:r>
            <a:r>
              <a:rPr kumimoji="1" lang="en-US" altLang="zh-CN" sz="2000" dirty="0" smtClean="0"/>
              <a:t>of time</a:t>
            </a:r>
            <a:r>
              <a:rPr kumimoji="1" lang="zh-CN" altLang="en-US" sz="2000" dirty="0" smtClean="0"/>
              <a:t>）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946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096" y="2558933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不错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086621" y="4216280"/>
            <a:ext cx="226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pretty good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2778470" y="1647762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 smtClean="0"/>
              <a:t>bú</a:t>
            </a:r>
            <a:r>
              <a:rPr lang="it-IT" altLang="zh-CN" sz="6600" dirty="0" smtClean="0"/>
              <a:t> </a:t>
            </a:r>
            <a:r>
              <a:rPr lang="it-IT" altLang="zh-CN" sz="6600" dirty="0" err="1"/>
              <a:t>cuò</a:t>
            </a:r>
            <a:endParaRPr lang="zh-CN" altLang="en-US" sz="6600" dirty="0"/>
          </a:p>
        </p:txBody>
      </p:sp>
      <p:sp>
        <p:nvSpPr>
          <p:cNvPr id="15" name="可选流程 14"/>
          <p:cNvSpPr/>
          <p:nvPr/>
        </p:nvSpPr>
        <p:spPr>
          <a:xfrm>
            <a:off x="6459748" y="835464"/>
            <a:ext cx="4159871" cy="262377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32952" y="1463524"/>
            <a:ext cx="2578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：你怎么样？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7760943" y="1091382"/>
            <a:ext cx="184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cs-CZ" altLang="zh-CN" sz="2000" dirty="0" err="1" smtClean="0"/>
              <a:t>ǐ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zěnmeyàng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8285237" y="2044095"/>
            <a:ext cx="95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zh-CN" sz="2000" dirty="0" err="1"/>
              <a:t>bú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cuò</a:t>
            </a:r>
            <a:endParaRPr lang="zh-CN" altLang="en-US" sz="2000" dirty="0"/>
          </a:p>
          <a:p>
            <a:r>
              <a:rPr kumimoji="1" lang="zh-CN" altLang="en-US" sz="2000" dirty="0" smtClean="0"/>
              <a:t>不错</a:t>
            </a:r>
            <a:endParaRPr kumimoji="1" lang="zh-CN" altLang="en-US" sz="2000" dirty="0"/>
          </a:p>
        </p:txBody>
      </p:sp>
      <p:sp>
        <p:nvSpPr>
          <p:cNvPr id="16" name="可选流程 15"/>
          <p:cNvSpPr/>
          <p:nvPr/>
        </p:nvSpPr>
        <p:spPr>
          <a:xfrm>
            <a:off x="6555620" y="3725334"/>
            <a:ext cx="4204304" cy="258354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48019" y="4440951"/>
            <a:ext cx="2269410" cy="171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     </a:t>
            </a:r>
            <a:r>
              <a:rPr kumimoji="1" lang="zh-CN" altLang="en-US" sz="4000" dirty="0" smtClean="0"/>
              <a:t>错</a:t>
            </a:r>
            <a:endParaRPr kumimoji="1" lang="en-US" altLang="zh-CN" sz="40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wrong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8" name="矩形 17"/>
          <p:cNvSpPr/>
          <p:nvPr/>
        </p:nvSpPr>
        <p:spPr>
          <a:xfrm>
            <a:off x="7256915" y="4054716"/>
            <a:ext cx="68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cuò</a:t>
            </a:r>
            <a:endParaRPr lang="zh-CN" altLang="en-US" sz="2400" dirty="0"/>
          </a:p>
        </p:txBody>
      </p:sp>
      <p:pic>
        <p:nvPicPr>
          <p:cNvPr id="19" name="图片 18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75" y="4257522"/>
            <a:ext cx="1222829" cy="12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52293" y="1179374"/>
            <a:ext cx="673774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    </a:t>
            </a:r>
            <a:r>
              <a:rPr kumimoji="1" lang="zh-CN" altLang="en-US" sz="9600" dirty="0" smtClean="0"/>
              <a:t>想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3200" dirty="0" smtClean="0"/>
              <a:t> </a:t>
            </a:r>
            <a:r>
              <a:rPr kumimoji="1" lang="en-US" altLang="zh-CN" sz="2800" dirty="0" smtClean="0"/>
              <a:t>mv  to want to ;would like to ; to think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3" name="矩形 2"/>
          <p:cNvSpPr/>
          <p:nvPr/>
        </p:nvSpPr>
        <p:spPr>
          <a:xfrm>
            <a:off x="2836989" y="619668"/>
            <a:ext cx="1533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/>
              <a:t>xiǎng</a:t>
            </a:r>
            <a:r>
              <a:rPr lang="en-US" altLang="zh-CN" sz="4400" dirty="0"/>
              <a:t> </a:t>
            </a:r>
            <a:endParaRPr lang="zh-CN" altLang="en-US" sz="4400" dirty="0"/>
          </a:p>
        </p:txBody>
      </p:sp>
      <p:sp>
        <p:nvSpPr>
          <p:cNvPr id="6" name="可选流程 5"/>
          <p:cNvSpPr/>
          <p:nvPr/>
        </p:nvSpPr>
        <p:spPr>
          <a:xfrm>
            <a:off x="6674026" y="907146"/>
            <a:ext cx="4586642" cy="237066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220859" y="1524001"/>
            <a:ext cx="32512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周末</a:t>
            </a:r>
            <a:r>
              <a:rPr kumimoji="1" lang="zh-CN" altLang="en-US" sz="2400" dirty="0" smtClean="0"/>
              <a:t>想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400" dirty="0" smtClean="0"/>
              <a:t>什么？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：我周末想</a:t>
            </a:r>
            <a:r>
              <a:rPr kumimoji="1" lang="en-US" altLang="zh-CN" sz="2400" u="sng" dirty="0" smtClean="0"/>
              <a:t>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816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41428" y="1639696"/>
            <a:ext cx="558818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有意思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106906" y="3333328"/>
            <a:ext cx="21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interesting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88840" y="138623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266566" y="607571"/>
            <a:ext cx="35243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r>
              <a:rPr lang="it-IT" altLang="zh-CN" sz="6600" dirty="0" err="1"/>
              <a:t>yǒu</a:t>
            </a:r>
            <a:r>
              <a:rPr lang="it-IT" altLang="zh-CN" sz="6600" dirty="0"/>
              <a:t> </a:t>
            </a:r>
            <a:r>
              <a:rPr lang="it-IT" altLang="zh-CN" sz="6600" dirty="0" smtClean="0"/>
              <a:t> </a:t>
            </a:r>
            <a:r>
              <a:rPr lang="it-IT" altLang="zh-CN" sz="6600" dirty="0" err="1" smtClean="0"/>
              <a:t>yìs</a:t>
            </a:r>
            <a:r>
              <a:rPr lang="en-US" altLang="zh-CN" sz="6600" dirty="0" err="1" smtClean="0"/>
              <a:t>i</a:t>
            </a:r>
            <a:endParaRPr lang="zh-CN" altLang="en-US" sz="6600" dirty="0"/>
          </a:p>
          <a:p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834399" y="4561906"/>
            <a:ext cx="306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</a:t>
            </a:r>
            <a:r>
              <a:rPr kumimoji="1" lang="zh-CN" altLang="en-US" sz="4400" dirty="0" smtClean="0"/>
              <a:t>没有意思</a:t>
            </a:r>
            <a:endParaRPr kumimoji="1" lang="en-US" altLang="zh-CN" sz="4400" dirty="0" smtClean="0"/>
          </a:p>
          <a:p>
            <a:r>
              <a:rPr kumimoji="1" lang="en-US" altLang="zh-CN" sz="4400" dirty="0" smtClean="0"/>
              <a:t>           </a:t>
            </a:r>
            <a:endParaRPr kumimoji="1" lang="zh-CN" altLang="en-US" sz="4400" dirty="0"/>
          </a:p>
        </p:txBody>
      </p:sp>
      <p:sp>
        <p:nvSpPr>
          <p:cNvPr id="14" name="矩形 13"/>
          <p:cNvSpPr/>
          <p:nvPr/>
        </p:nvSpPr>
        <p:spPr>
          <a:xfrm>
            <a:off x="6442438" y="4030523"/>
            <a:ext cx="2180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/>
              <a:t> </a:t>
            </a:r>
            <a:r>
              <a:rPr lang="it-IT" altLang="zh-CN" sz="2800" dirty="0" smtClean="0"/>
              <a:t> </a:t>
            </a:r>
            <a:r>
              <a:rPr lang="it-IT" altLang="zh-CN" sz="2800" dirty="0" err="1" smtClean="0"/>
              <a:t>méiyǒu</a:t>
            </a:r>
            <a:r>
              <a:rPr lang="it-IT" altLang="zh-CN" sz="2800" dirty="0" smtClean="0"/>
              <a:t> </a:t>
            </a:r>
            <a:r>
              <a:rPr lang="it-IT" altLang="zh-CN" sz="2800" dirty="0" err="1" smtClean="0"/>
              <a:t>yìs</a:t>
            </a:r>
            <a:r>
              <a:rPr lang="en-US" altLang="zh-CN" sz="2800" dirty="0" err="1" smtClean="0"/>
              <a:t>i</a:t>
            </a:r>
            <a:endParaRPr lang="zh-CN" altLang="en-US" sz="2800" dirty="0"/>
          </a:p>
        </p:txBody>
      </p:sp>
      <p:sp>
        <p:nvSpPr>
          <p:cNvPr id="17" name="可选流程 16"/>
          <p:cNvSpPr/>
          <p:nvPr/>
        </p:nvSpPr>
        <p:spPr>
          <a:xfrm>
            <a:off x="5697749" y="3507619"/>
            <a:ext cx="5659680" cy="252790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 descr="6bd5f77fcc34571abd7e51a409bfb8c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0" y="3930952"/>
            <a:ext cx="1759857" cy="1759857"/>
          </a:xfrm>
          <a:prstGeom prst="rect">
            <a:avLst/>
          </a:prstGeom>
        </p:spPr>
      </p:pic>
      <p:pic>
        <p:nvPicPr>
          <p:cNvPr id="19" name="图片 18" descr="353ccd5d411a81b8361cb39dad52a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37" y="1076475"/>
            <a:ext cx="2408968" cy="1445381"/>
          </a:xfrm>
          <a:prstGeom prst="rect">
            <a:avLst/>
          </a:prstGeom>
        </p:spPr>
      </p:pic>
      <p:sp>
        <p:nvSpPr>
          <p:cNvPr id="15" name="可选流程 14"/>
          <p:cNvSpPr/>
          <p:nvPr/>
        </p:nvSpPr>
        <p:spPr>
          <a:xfrm>
            <a:off x="5741292" y="624114"/>
            <a:ext cx="5659680" cy="252790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69085" y="1521164"/>
            <a:ext cx="306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</a:t>
            </a:r>
            <a:r>
              <a:rPr kumimoji="1" lang="zh-CN" altLang="en-US" sz="4400" dirty="0" smtClean="0"/>
              <a:t>很有意思</a:t>
            </a:r>
            <a:endParaRPr kumimoji="1" lang="en-US" altLang="zh-CN" sz="4400" dirty="0" smtClean="0"/>
          </a:p>
          <a:p>
            <a:r>
              <a:rPr kumimoji="1" lang="en-US" altLang="zh-CN" sz="4400" dirty="0" smtClean="0"/>
              <a:t>           </a:t>
            </a:r>
            <a:endParaRPr kumimoji="1"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6528603" y="1043001"/>
            <a:ext cx="210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hěn</a:t>
            </a:r>
            <a:r>
              <a:rPr lang="it-IT" altLang="zh-CN" sz="2800" dirty="0" smtClean="0"/>
              <a:t> </a:t>
            </a:r>
            <a:r>
              <a:rPr lang="it-IT" altLang="zh-CN" sz="2800" dirty="0" err="1"/>
              <a:t>yǒu</a:t>
            </a:r>
            <a:r>
              <a:rPr lang="it-IT" altLang="zh-CN" sz="2800" dirty="0"/>
              <a:t> </a:t>
            </a:r>
            <a:r>
              <a:rPr lang="it-IT" altLang="zh-CN" sz="2800" dirty="0" err="1" smtClean="0"/>
              <a:t>yìs</a:t>
            </a:r>
            <a:r>
              <a:rPr lang="en-US" altLang="zh-CN" sz="2800" dirty="0" err="1" smtClean="0"/>
              <a:t>i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28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000" y="2462171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觉得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058526" y="4155804"/>
            <a:ext cx="266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feel 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to think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15" name="可选流程 14"/>
          <p:cNvSpPr/>
          <p:nvPr/>
        </p:nvSpPr>
        <p:spPr>
          <a:xfrm>
            <a:off x="5600986" y="1863559"/>
            <a:ext cx="5853204" cy="252701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1333" y="2636763"/>
            <a:ext cx="4839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我们周末看球，怎么样？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</a:t>
            </a:r>
            <a:r>
              <a:rPr kumimoji="1" lang="zh-CN" altLang="en-US" sz="2800" dirty="0" smtClean="0"/>
              <a:t>我觉得看球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895518" y="1381667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r>
              <a:rPr lang="fr-FR" altLang="zh-CN" sz="6600" dirty="0" err="1"/>
              <a:t>jué</a:t>
            </a:r>
            <a:r>
              <a:rPr lang="fr-FR" altLang="zh-CN" sz="6600" dirty="0"/>
              <a:t> de</a:t>
            </a:r>
            <a:endParaRPr lang="zh-CN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6372199" y="2216239"/>
            <a:ext cx="4679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it-IT" altLang="zh-CN" sz="2000" dirty="0" err="1" smtClean="0"/>
              <a:t>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kànqiú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 smtClean="0"/>
              <a:t>zěnmeyàng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719709" y="3147572"/>
            <a:ext cx="2193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/>
              <a:t>wǒ</a:t>
            </a:r>
            <a:r>
              <a:rPr lang="fr-FR" altLang="zh-CN" sz="2000" dirty="0"/>
              <a:t> </a:t>
            </a:r>
            <a:r>
              <a:rPr lang="fr-FR" altLang="zh-CN" sz="2000" dirty="0" err="1"/>
              <a:t>jué</a:t>
            </a:r>
            <a:r>
              <a:rPr lang="fr-FR" altLang="zh-CN" sz="2000" dirty="0"/>
              <a:t> de </a:t>
            </a:r>
            <a:r>
              <a:rPr lang="fr-FR" altLang="zh-CN" sz="2000" dirty="0" err="1"/>
              <a:t>kàn</a:t>
            </a:r>
            <a:r>
              <a:rPr lang="fr-FR" altLang="zh-CN" sz="2000" dirty="0"/>
              <a:t> </a:t>
            </a:r>
            <a:r>
              <a:rPr lang="fr-FR" altLang="zh-CN" sz="2000" dirty="0" err="1"/>
              <a:t>qiú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3418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381" y="2462171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睡觉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2518145" y="4131614"/>
            <a:ext cx="179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VO to sleep</a:t>
            </a:r>
          </a:p>
        </p:txBody>
      </p:sp>
      <p:sp>
        <p:nvSpPr>
          <p:cNvPr id="7" name="矩形 6"/>
          <p:cNvSpPr/>
          <p:nvPr/>
        </p:nvSpPr>
        <p:spPr>
          <a:xfrm>
            <a:off x="1895518" y="1381667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endParaRPr lang="zh-CN" altLang="en-US" sz="6600" dirty="0"/>
          </a:p>
        </p:txBody>
      </p:sp>
      <p:sp>
        <p:nvSpPr>
          <p:cNvPr id="8" name="矩形 7"/>
          <p:cNvSpPr/>
          <p:nvPr/>
        </p:nvSpPr>
        <p:spPr>
          <a:xfrm>
            <a:off x="1654929" y="1442144"/>
            <a:ext cx="33371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/>
              <a:t>shuì</a:t>
            </a:r>
            <a:r>
              <a:rPr lang="it-IT" altLang="zh-CN" sz="6600" dirty="0"/>
              <a:t> </a:t>
            </a:r>
            <a:r>
              <a:rPr lang="it-IT" altLang="zh-CN" sz="6600" dirty="0" err="1"/>
              <a:t>jiào</a:t>
            </a:r>
            <a:endParaRPr lang="zh-CN" altLang="en-US" sz="6600" dirty="0"/>
          </a:p>
        </p:txBody>
      </p:sp>
      <p:pic>
        <p:nvPicPr>
          <p:cNvPr id="10" name="图片 9" descr="82c56c4a3a4c03c9d1e35b42c996659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5" y="1638904"/>
            <a:ext cx="3060095" cy="3060095"/>
          </a:xfrm>
          <a:prstGeom prst="rect">
            <a:avLst/>
          </a:prstGeom>
        </p:spPr>
      </p:pic>
      <p:sp>
        <p:nvSpPr>
          <p:cNvPr id="9" name="可选流程 8"/>
          <p:cNvSpPr/>
          <p:nvPr/>
        </p:nvSpPr>
        <p:spPr>
          <a:xfrm>
            <a:off x="1532149" y="4701102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49715" y="4983238"/>
            <a:ext cx="182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睡</a:t>
            </a:r>
            <a:r>
              <a:rPr kumimoji="1" lang="zh-CN" altLang="zh-CN" dirty="0" smtClean="0"/>
              <a:t>：</a:t>
            </a:r>
            <a:r>
              <a:rPr kumimoji="1" lang="en-US" altLang="zh-CN" dirty="0" smtClean="0"/>
              <a:t>v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to sleep</a:t>
            </a:r>
          </a:p>
          <a:p>
            <a:endParaRPr kumimoji="1" lang="en-US" altLang="zh-CN" dirty="0"/>
          </a:p>
          <a:p>
            <a:r>
              <a:rPr kumimoji="1" lang="zh-CN" altLang="en-US" dirty="0" smtClean="0"/>
              <a:t>觉：</a:t>
            </a:r>
            <a:r>
              <a:rPr kumimoji="1" lang="en-US" altLang="zh-CN" dirty="0" smtClean="0"/>
              <a:t>n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sleep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464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630" y="1732890"/>
            <a:ext cx="43702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看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</a:t>
            </a:r>
            <a:r>
              <a:rPr kumimoji="1" lang="en-US" altLang="zh-CN" sz="2400" dirty="0" smtClean="0"/>
              <a:t>V to </a:t>
            </a:r>
            <a:r>
              <a:rPr kumimoji="1" lang="en-US" altLang="zh-CN" sz="2400" dirty="0" err="1" smtClean="0"/>
              <a:t>watch;to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look;to</a:t>
            </a:r>
            <a:r>
              <a:rPr kumimoji="1" lang="en-US" altLang="zh-CN" sz="2400" dirty="0" smtClean="0"/>
              <a:t> read</a:t>
            </a:r>
          </a:p>
          <a:p>
            <a:r>
              <a:rPr kumimoji="1" lang="en-US" altLang="zh-CN" sz="4000" dirty="0" smtClean="0"/>
              <a:t>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750960" y="826042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kàn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618544" y="1749671"/>
            <a:ext cx="5618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电视</a:t>
            </a:r>
            <a:endParaRPr kumimoji="1" lang="en-US" altLang="zh-CN" sz="96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4000" dirty="0" smtClean="0"/>
              <a:t>         </a:t>
            </a:r>
            <a:endParaRPr kumimoji="1"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999582" y="818165"/>
            <a:ext cx="3149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diànshì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932289" y="3415130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television</a:t>
            </a:r>
            <a:endParaRPr kumimoji="1" lang="zh-CN" altLang="en-US" sz="2400" dirty="0"/>
          </a:p>
        </p:txBody>
      </p:sp>
      <p:pic>
        <p:nvPicPr>
          <p:cNvPr id="13" name="图片 12" descr="下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45" y="1033076"/>
            <a:ext cx="3492500" cy="2324100"/>
          </a:xfrm>
          <a:prstGeom prst="rect">
            <a:avLst/>
          </a:prstGeom>
        </p:spPr>
      </p:pic>
      <p:pic>
        <p:nvPicPr>
          <p:cNvPr id="14" name="图片 13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77" y="3960410"/>
            <a:ext cx="3240983" cy="2160655"/>
          </a:xfrm>
          <a:prstGeom prst="rect">
            <a:avLst/>
          </a:prstGeom>
        </p:spPr>
      </p:pic>
      <p:pic>
        <p:nvPicPr>
          <p:cNvPr id="15" name="图片 14" descr="0624zsucaisdfs3d004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3" y="3862938"/>
            <a:ext cx="3441042" cy="22968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9619" y="51098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看书</a:t>
            </a:r>
            <a:endParaRPr kumimoji="1"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635067" y="48316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看球</a:t>
            </a:r>
            <a:endParaRPr kumimoji="1"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4098742" y="4707858"/>
            <a:ext cx="10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000" dirty="0" err="1" smtClean="0"/>
              <a:t>kàn</a:t>
            </a:r>
            <a:r>
              <a:rPr lang="pt-BR" altLang="zh-CN" sz="2000" dirty="0" smtClean="0"/>
              <a:t> </a:t>
            </a:r>
            <a:r>
              <a:rPr lang="pt-BR" altLang="zh-CN" sz="2000" dirty="0" err="1" smtClean="0"/>
              <a:t>shū</a:t>
            </a:r>
            <a:r>
              <a:rPr lang="pt-BR" altLang="zh-CN" sz="2000" dirty="0" smtClean="0"/>
              <a:t> 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9465684" y="4465953"/>
            <a:ext cx="92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/>
              <a:t>kàn</a:t>
            </a:r>
            <a:r>
              <a:rPr lang="pt-BR" altLang="zh-CN" dirty="0"/>
              <a:t> </a:t>
            </a:r>
            <a:r>
              <a:rPr lang="pt-BR" altLang="zh-CN" dirty="0" err="1"/>
              <a:t>qiú</a:t>
            </a:r>
            <a:r>
              <a:rPr lang="pt-BR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93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52293" y="1179374"/>
            <a:ext cx="474573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    </a:t>
            </a:r>
            <a:r>
              <a:rPr kumimoji="1" lang="zh-CN" altLang="en-US" sz="9600" dirty="0" smtClean="0"/>
              <a:t>只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3200" dirty="0" smtClean="0"/>
              <a:t>                     </a:t>
            </a:r>
            <a:r>
              <a:rPr kumimoji="1" lang="en-US" altLang="zh-CN" sz="2800" dirty="0" err="1" smtClean="0"/>
              <a:t>adv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only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3" name="矩形 2"/>
          <p:cNvSpPr/>
          <p:nvPr/>
        </p:nvSpPr>
        <p:spPr>
          <a:xfrm>
            <a:off x="2836989" y="619668"/>
            <a:ext cx="1533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/>
              <a:t>xiǎng</a:t>
            </a:r>
            <a:r>
              <a:rPr lang="en-US" altLang="zh-CN" sz="4400" dirty="0"/>
              <a:t> </a:t>
            </a:r>
            <a:endParaRPr lang="zh-CN" altLang="en-US" sz="4400" dirty="0"/>
          </a:p>
        </p:txBody>
      </p:sp>
      <p:sp>
        <p:nvSpPr>
          <p:cNvPr id="6" name="可选流程 5"/>
          <p:cNvSpPr/>
          <p:nvPr/>
        </p:nvSpPr>
        <p:spPr>
          <a:xfrm>
            <a:off x="6674026" y="907146"/>
            <a:ext cx="4586642" cy="237066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220859" y="1524001"/>
            <a:ext cx="37883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：你这个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周末</a:t>
            </a:r>
            <a:r>
              <a:rPr kumimoji="1" lang="zh-CN" altLang="en-US" sz="2400" dirty="0" smtClean="0"/>
              <a:t>想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400" dirty="0" smtClean="0"/>
              <a:t>什么？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只</a:t>
            </a:r>
            <a:r>
              <a:rPr kumimoji="1" lang="zh-CN" altLang="en-US" sz="2400" dirty="0" smtClean="0"/>
              <a:t>想</a:t>
            </a:r>
            <a:r>
              <a:rPr kumimoji="1" lang="en-US" altLang="zh-CN" sz="2400" u="sng" dirty="0" smtClean="0"/>
              <a:t>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7" name="图片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5" y="5562586"/>
            <a:ext cx="1898950" cy="1295414"/>
          </a:xfrm>
          <a:prstGeom prst="rect">
            <a:avLst/>
          </a:prstGeom>
        </p:spPr>
      </p:pic>
      <p:pic>
        <p:nvPicPr>
          <p:cNvPr id="8" name="图片 7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37" y="5467047"/>
            <a:ext cx="1923146" cy="1282096"/>
          </a:xfrm>
          <a:prstGeom prst="rect">
            <a:avLst/>
          </a:prstGeom>
        </p:spPr>
      </p:pic>
      <p:pic>
        <p:nvPicPr>
          <p:cNvPr id="9" name="图片 8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80" y="4034003"/>
            <a:ext cx="1821735" cy="1278317"/>
          </a:xfrm>
          <a:prstGeom prst="rect">
            <a:avLst/>
          </a:prstGeom>
        </p:spPr>
      </p:pic>
      <p:pic>
        <p:nvPicPr>
          <p:cNvPr id="10" name="图片 9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40" y="5478773"/>
            <a:ext cx="1536465" cy="1536465"/>
          </a:xfrm>
          <a:prstGeom prst="rect">
            <a:avLst/>
          </a:prstGeom>
        </p:spPr>
      </p:pic>
      <p:pic>
        <p:nvPicPr>
          <p:cNvPr id="11" name="图片 10" descr="20161004124349_FskU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26" y="3701143"/>
            <a:ext cx="1535550" cy="1535550"/>
          </a:xfrm>
          <a:prstGeom prst="rect">
            <a:avLst/>
          </a:prstGeom>
        </p:spPr>
      </p:pic>
      <p:pic>
        <p:nvPicPr>
          <p:cNvPr id="12" name="图片 11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5" y="3907416"/>
            <a:ext cx="1327291" cy="1411517"/>
          </a:xfrm>
          <a:prstGeom prst="rect">
            <a:avLst/>
          </a:prstGeom>
        </p:spPr>
      </p:pic>
      <p:pic>
        <p:nvPicPr>
          <p:cNvPr id="15" name="图片 14" descr="下载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99" y="4062738"/>
            <a:ext cx="1860529" cy="1238097"/>
          </a:xfrm>
          <a:prstGeom prst="rect">
            <a:avLst/>
          </a:prstGeom>
        </p:spPr>
      </p:pic>
      <p:pic>
        <p:nvPicPr>
          <p:cNvPr id="16" name="图片 15" descr="0624zsucaisdfs3d0047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4064240"/>
            <a:ext cx="1884142" cy="12576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579429" y="1233714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zuò</a:t>
            </a:r>
            <a:endParaRPr kumimoji="1" lang="zh-CN" altLang="en-US" dirty="0"/>
          </a:p>
        </p:txBody>
      </p:sp>
      <p:pic>
        <p:nvPicPr>
          <p:cNvPr id="19" name="图片 18" descr="82c56c4a3a4c03c9d1e35b42c9966597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6" y="5430763"/>
            <a:ext cx="1681239" cy="14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0920" y="2409795"/>
            <a:ext cx="481438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算了</a:t>
            </a:r>
            <a:endParaRPr kumimoji="1" lang="en-US" altLang="zh-CN" sz="9600" dirty="0" smtClean="0"/>
          </a:p>
          <a:p>
            <a:r>
              <a:rPr kumimoji="1" lang="en-US" altLang="zh-CN" sz="2800" dirty="0" smtClean="0"/>
              <a:t>             forget it</a:t>
            </a:r>
            <a:r>
              <a:rPr kumimoji="1" lang="zh-CN" altLang="en-US" sz="2800" dirty="0" smtClean="0"/>
              <a:t>；</a:t>
            </a:r>
            <a:r>
              <a:rPr kumimoji="1" lang="en-US" altLang="zh-CN" sz="2800" dirty="0" smtClean="0"/>
              <a:t>never mind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2292214" y="1564204"/>
            <a:ext cx="2004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/>
              <a:t>suàn</a:t>
            </a:r>
            <a:r>
              <a:rPr lang="fr-FR" altLang="zh-CN" sz="4400" dirty="0"/>
              <a:t> le </a:t>
            </a:r>
            <a:endParaRPr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865252" y="1623660"/>
            <a:ext cx="44038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：我们周末学中文，怎么样？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zh-CN" altLang="en-US" sz="2400" dirty="0"/>
          </a:p>
        </p:txBody>
      </p:sp>
      <p:sp>
        <p:nvSpPr>
          <p:cNvPr id="11" name="可选流程 10"/>
          <p:cNvSpPr/>
          <p:nvPr/>
        </p:nvSpPr>
        <p:spPr>
          <a:xfrm>
            <a:off x="5656154" y="1309747"/>
            <a:ext cx="5197181" cy="301128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 descr="images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04" y="2491473"/>
            <a:ext cx="1724806" cy="17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64576" y="2350241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找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470718" y="4204185"/>
            <a:ext cx="182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look for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158372" y="1284259"/>
            <a:ext cx="20200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zhǎo</a:t>
            </a:r>
            <a:r>
              <a:rPr lang="tr-TR" altLang="zh-CN" sz="6600" dirty="0" smtClean="0"/>
              <a:t>      </a:t>
            </a:r>
            <a:endParaRPr lang="zh-CN" altLang="en-US" sz="6600" dirty="0"/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3743563" y="606822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20812" y="2305521"/>
            <a:ext cx="52405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别人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079590" y="4220698"/>
            <a:ext cx="453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other people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another person</a:t>
            </a:r>
          </a:p>
        </p:txBody>
      </p:sp>
      <p:sp>
        <p:nvSpPr>
          <p:cNvPr id="21" name="矩形 20"/>
          <p:cNvSpPr/>
          <p:nvPr/>
        </p:nvSpPr>
        <p:spPr>
          <a:xfrm>
            <a:off x="3923344" y="1255229"/>
            <a:ext cx="30077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</a:t>
            </a:r>
            <a:r>
              <a:rPr lang="tr-TR" altLang="zh-CN" sz="6600" dirty="0" err="1"/>
              <a:t>bié</a:t>
            </a:r>
            <a:r>
              <a:rPr lang="tr-TR" altLang="zh-CN" sz="6600" dirty="0"/>
              <a:t> </a:t>
            </a:r>
            <a:r>
              <a:rPr lang="tr-TR" altLang="zh-CN" sz="6600" dirty="0" err="1"/>
              <a:t>rén</a:t>
            </a:r>
            <a:r>
              <a:rPr lang="tr-TR" altLang="zh-CN" sz="6600" dirty="0"/>
              <a:t>    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0163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7" y="653436"/>
            <a:ext cx="679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6600"/>
                </a:solidFill>
              </a:rPr>
              <a:t>GAME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You perform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I guess</a:t>
            </a:r>
            <a:endParaRPr kumimoji="1"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512" y="1405504"/>
            <a:ext cx="6757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Rules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：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Two persons as a group, perform the Chinese words we learned last class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the others guess.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The performers  only can use body language to deliver the message but can not speak out any words</a:t>
            </a:r>
            <a:r>
              <a:rPr kumimoji="1" lang="en-US" altLang="zh-CN" sz="2400" b="1" dirty="0"/>
              <a:t>.</a:t>
            </a:r>
            <a:endParaRPr kumimoji="1" lang="en-US" altLang="zh-CN" sz="2400" b="1" dirty="0" smtClean="0"/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minutes, total six groups.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Chinese words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which one figure them out win this game.</a:t>
            </a:r>
          </a:p>
          <a:p>
            <a:pPr marL="457200" indent="-457200">
              <a:buAutoNum type="arabicPeriod"/>
            </a:pP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19-1F51214424N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95" y="2525815"/>
            <a:ext cx="2957783" cy="2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51488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Y</a:t>
            </a:r>
            <a:r>
              <a:rPr lang="en-US" altLang="zh-CN" sz="4400" dirty="0" err="1" smtClean="0">
                <a:latin typeface="Lucida Grande"/>
                <a:ea typeface="Lucida Grande"/>
                <a:cs typeface="Lucida Grande"/>
              </a:rPr>
              <a:t>ŭfă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语法</a:t>
            </a:r>
            <a:r>
              <a:rPr lang="en-US" altLang="zh-CN" sz="4400" dirty="0" smtClean="0"/>
              <a:t> GRAMMAR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5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9277" y="1021754"/>
            <a:ext cx="50210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：我们周末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，怎么样？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</a:t>
            </a:r>
            <a:r>
              <a:rPr kumimoji="1" lang="en-US" altLang="zh-CN" sz="2400" u="sng" dirty="0" smtClean="0"/>
              <a:t>____</a:t>
            </a:r>
            <a:r>
              <a:rPr kumimoji="1" lang="zh-CN" altLang="en-US" sz="2400" dirty="0" smtClean="0"/>
              <a:t>想</a:t>
            </a:r>
            <a:r>
              <a:rPr kumimoji="1" lang="en-US" altLang="zh-CN" sz="2400" dirty="0" smtClean="0"/>
              <a:t> ______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_________________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379613" y="95523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FF6600"/>
                </a:solidFill>
              </a:rPr>
              <a:t>看电影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39580" y="1389634"/>
            <a:ext cx="543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 smtClean="0">
                <a:solidFill>
                  <a:srgbClr val="FF6600"/>
                </a:solidFill>
              </a:rPr>
              <a:t>zh</a:t>
            </a:r>
            <a:r>
              <a:rPr kumimoji="1" lang="en-US" altLang="zh-CN" sz="2000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ĭ</a:t>
            </a:r>
            <a:endParaRPr kumimoji="1" lang="en-US" altLang="zh-CN" sz="2000" dirty="0" smtClean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只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1772" y="1412691"/>
            <a:ext cx="106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 smtClean="0">
                <a:solidFill>
                  <a:srgbClr val="FF6600"/>
                </a:solidFill>
              </a:rPr>
              <a:t>shuìjiào</a:t>
            </a:r>
            <a:endParaRPr kumimoji="1" lang="en-US" altLang="zh-CN" sz="2000" dirty="0" smtClean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睡觉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00811" y="2195132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zh-CN" sz="2000" dirty="0" smtClean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算</a:t>
            </a:r>
            <a:r>
              <a:rPr kumimoji="1" lang="zh-CN" altLang="en-US" sz="2000" dirty="0">
                <a:solidFill>
                  <a:srgbClr val="FF6600"/>
                </a:solidFill>
              </a:rPr>
              <a:t>了，我去找别人</a:t>
            </a:r>
          </a:p>
          <a:p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12" name="可选流程 11"/>
          <p:cNvSpPr/>
          <p:nvPr/>
        </p:nvSpPr>
        <p:spPr>
          <a:xfrm>
            <a:off x="2097604" y="661488"/>
            <a:ext cx="7929348" cy="284613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 descr="images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70" y="1469802"/>
            <a:ext cx="1724806" cy="1724806"/>
          </a:xfrm>
          <a:prstGeom prst="rect">
            <a:avLst/>
          </a:prstGeom>
        </p:spPr>
      </p:pic>
      <p:pic>
        <p:nvPicPr>
          <p:cNvPr id="14" name="图片 13" descr="bb8cfb7b574d1f068512840f79f362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69" y="3587541"/>
            <a:ext cx="1403427" cy="1492485"/>
          </a:xfrm>
          <a:prstGeom prst="rect">
            <a:avLst/>
          </a:prstGeom>
        </p:spPr>
      </p:pic>
      <p:pic>
        <p:nvPicPr>
          <p:cNvPr id="15" name="图片 14" descr="下载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08" y="5302183"/>
            <a:ext cx="2010808" cy="1338101"/>
          </a:xfrm>
          <a:prstGeom prst="rect">
            <a:avLst/>
          </a:prstGeom>
        </p:spPr>
      </p:pic>
      <p:pic>
        <p:nvPicPr>
          <p:cNvPr id="16" name="图片 15" descr="0624zsucaisdfs3d0047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60" y="3725333"/>
            <a:ext cx="2059612" cy="1374791"/>
          </a:xfrm>
          <a:prstGeom prst="rect">
            <a:avLst/>
          </a:prstGeom>
        </p:spPr>
      </p:pic>
      <p:pic>
        <p:nvPicPr>
          <p:cNvPr id="17" name="图片 16" descr="e44fe0b735d62fbafb2260a730d85ee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619"/>
            <a:ext cx="1791381" cy="1791381"/>
          </a:xfrm>
          <a:prstGeom prst="rect">
            <a:avLst/>
          </a:prstGeom>
        </p:spPr>
      </p:pic>
      <p:pic>
        <p:nvPicPr>
          <p:cNvPr id="18" name="图片 17" descr="7d4928354dd0ec913779a77596d46d9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5" y="5329169"/>
            <a:ext cx="2109787" cy="1528831"/>
          </a:xfrm>
          <a:prstGeom prst="rect">
            <a:avLst/>
          </a:prstGeom>
        </p:spPr>
      </p:pic>
      <p:pic>
        <p:nvPicPr>
          <p:cNvPr id="19" name="图片 18" descr="timg (1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4" y="5261428"/>
            <a:ext cx="2390920" cy="1511905"/>
          </a:xfrm>
          <a:prstGeom prst="rect">
            <a:avLst/>
          </a:prstGeom>
        </p:spPr>
      </p:pic>
      <p:pic>
        <p:nvPicPr>
          <p:cNvPr id="20" name="图片 19" descr="5a6ff7a866e740286228f3bbbd553d88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76" y="5123036"/>
            <a:ext cx="1560286" cy="1626400"/>
          </a:xfrm>
          <a:prstGeom prst="rect">
            <a:avLst/>
          </a:prstGeom>
        </p:spPr>
      </p:pic>
      <p:pic>
        <p:nvPicPr>
          <p:cNvPr id="21" name="图片 20" descr="82c56c4a3a4c03c9d1e35b42c9966597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6" y="3631411"/>
            <a:ext cx="1543861" cy="1543861"/>
          </a:xfrm>
          <a:prstGeom prst="rect">
            <a:avLst/>
          </a:prstGeom>
        </p:spPr>
      </p:pic>
      <p:pic>
        <p:nvPicPr>
          <p:cNvPr id="22" name="图片 21" descr="imag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50" y="3776021"/>
            <a:ext cx="1663107" cy="12070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33522" y="2216239"/>
            <a:ext cx="324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 err="1">
                <a:solidFill>
                  <a:srgbClr val="FF6600"/>
                </a:solidFill>
              </a:rPr>
              <a:t>suàn</a:t>
            </a:r>
            <a:r>
              <a:rPr lang="fr-FR" altLang="zh-CN" dirty="0">
                <a:solidFill>
                  <a:srgbClr val="FF6600"/>
                </a:solidFill>
              </a:rPr>
              <a:t> le </a:t>
            </a:r>
            <a:r>
              <a:rPr lang="zh-CN" altLang="fr-FR" dirty="0">
                <a:solidFill>
                  <a:srgbClr val="FF6600"/>
                </a:solidFill>
              </a:rPr>
              <a:t>， </a:t>
            </a:r>
            <a:r>
              <a:rPr lang="fr-FR" altLang="zh-CN" dirty="0" err="1">
                <a:solidFill>
                  <a:srgbClr val="FF6600"/>
                </a:solidFill>
              </a:rPr>
              <a:t>wǒ</a:t>
            </a:r>
            <a:r>
              <a:rPr lang="fr-FR" altLang="zh-CN" dirty="0">
                <a:solidFill>
                  <a:srgbClr val="FF6600"/>
                </a:solidFill>
              </a:rPr>
              <a:t> </a:t>
            </a:r>
            <a:r>
              <a:rPr lang="fr-FR" altLang="zh-CN" dirty="0" err="1">
                <a:solidFill>
                  <a:srgbClr val="FF6600"/>
                </a:solidFill>
              </a:rPr>
              <a:t>qù</a:t>
            </a:r>
            <a:r>
              <a:rPr lang="fr-FR" altLang="zh-CN" dirty="0">
                <a:solidFill>
                  <a:srgbClr val="FF6600"/>
                </a:solidFill>
              </a:rPr>
              <a:t> </a:t>
            </a:r>
            <a:r>
              <a:rPr lang="fr-FR" altLang="zh-CN" dirty="0" err="1">
                <a:solidFill>
                  <a:srgbClr val="FF6600"/>
                </a:solidFill>
              </a:rPr>
              <a:t>zhǎo</a:t>
            </a:r>
            <a:r>
              <a:rPr lang="fr-FR" altLang="zh-CN" dirty="0">
                <a:solidFill>
                  <a:srgbClr val="FF6600"/>
                </a:solidFill>
              </a:rPr>
              <a:t> </a:t>
            </a:r>
            <a:r>
              <a:rPr lang="fr-FR" altLang="zh-CN" dirty="0" err="1">
                <a:solidFill>
                  <a:srgbClr val="FF6600"/>
                </a:solidFill>
              </a:rPr>
              <a:t>bié</a:t>
            </a:r>
            <a:r>
              <a:rPr lang="fr-FR" altLang="zh-CN" dirty="0">
                <a:solidFill>
                  <a:srgbClr val="FF6600"/>
                </a:solidFill>
              </a:rPr>
              <a:t> </a:t>
            </a:r>
            <a:r>
              <a:rPr lang="fr-FR" altLang="zh-CN" dirty="0" err="1">
                <a:solidFill>
                  <a:srgbClr val="FF6600"/>
                </a:solidFill>
              </a:rPr>
              <a:t>rén</a:t>
            </a:r>
            <a:endParaRPr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81394" y="2753981"/>
            <a:ext cx="11373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000" dirty="0" smtClean="0"/>
              <a:t>你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想</a:t>
            </a:r>
            <a:r>
              <a:rPr kumimoji="1" lang="zh-CN" altLang="en-US" sz="2000" dirty="0" smtClean="0"/>
              <a:t>听音乐吗？</a:t>
            </a:r>
            <a:r>
              <a:rPr kumimoji="1" lang="en-US" altLang="zh-CN" sz="2000" dirty="0" smtClean="0"/>
              <a:t>(Would you like to listen to some music?)</a:t>
            </a:r>
          </a:p>
          <a:p>
            <a:endParaRPr kumimoji="1" lang="en-US" altLang="zh-CN" sz="2000" dirty="0" smtClean="0"/>
          </a:p>
          <a:p>
            <a:endParaRPr kumimoji="1" lang="en-US" altLang="zh-CN" sz="2000" dirty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zh-CN" altLang="en-US" sz="2000" dirty="0" smtClean="0"/>
              <a:t>你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想不想</a:t>
            </a:r>
            <a:r>
              <a:rPr kumimoji="1" lang="zh-CN" altLang="en-US" sz="2000" dirty="0" smtClean="0"/>
              <a:t>看外国电影？</a:t>
            </a:r>
            <a:r>
              <a:rPr kumimoji="1" lang="en-US" altLang="zh-CN" dirty="0" smtClean="0"/>
              <a:t>(Do you feel like going to see a foreign movie)</a:t>
            </a:r>
          </a:p>
          <a:p>
            <a:pPr marL="457200" indent="-457200">
              <a:buFont typeface="Wingdings" charset="2"/>
              <a:buAutoNum type="circleNumWdBlackPlain" startAt="2"/>
            </a:pPr>
            <a:endParaRPr kumimoji="1" lang="en-US" altLang="zh-CN" sz="2000" dirty="0"/>
          </a:p>
          <a:p>
            <a:pPr marL="457200" indent="-457200">
              <a:buFont typeface="Wingdings" charset="2"/>
              <a:buAutoNum type="circleNumWdBlackPlain" startAt="2"/>
            </a:pPr>
            <a:endParaRPr kumimoji="1" lang="en-US" altLang="zh-CN" sz="20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zh-CN" altLang="en-US" sz="2000" dirty="0" smtClean="0"/>
              <a:t>我周末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想</a:t>
            </a:r>
            <a:r>
              <a:rPr kumimoji="1" lang="zh-CN" altLang="en-US" sz="2000" dirty="0" smtClean="0"/>
              <a:t>吃中国菜。</a:t>
            </a:r>
            <a:r>
              <a:rPr kumimoji="1" lang="en-US" altLang="zh-CN" sz="2000" dirty="0" smtClean="0"/>
              <a:t>(I would like to eat Chinese food on weekend)</a:t>
            </a:r>
          </a:p>
          <a:p>
            <a:r>
              <a:rPr lang="en-US" altLang="zh-CN" sz="2000" dirty="0" smtClean="0"/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2174" y="641107"/>
            <a:ext cx="10777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The Modal Verb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想（</a:t>
            </a:r>
            <a:r>
              <a:rPr lang="en-US" altLang="zh-CN" sz="2400" dirty="0" err="1" smtClean="0">
                <a:solidFill>
                  <a:srgbClr val="FF6600"/>
                </a:solidFill>
              </a:rPr>
              <a:t>xiǎng</a:t>
            </a:r>
            <a:r>
              <a:rPr lang="zh-CN" altLang="en-US" sz="2400" dirty="0" smtClean="0">
                <a:solidFill>
                  <a:srgbClr val="FF6600"/>
                </a:solidFill>
              </a:rPr>
              <a:t>，</a:t>
            </a:r>
            <a:r>
              <a:rPr lang="en-US" altLang="zh-CN" sz="2400" dirty="0" smtClean="0">
                <a:solidFill>
                  <a:srgbClr val="FF6600"/>
                </a:solidFill>
              </a:rPr>
              <a:t>want to; would like to)</a:t>
            </a:r>
          </a:p>
          <a:p>
            <a:r>
              <a:rPr lang="zh-CN" altLang="en-US" sz="2000" dirty="0" smtClean="0"/>
              <a:t>想</a:t>
            </a:r>
            <a:r>
              <a:rPr lang="en-US" altLang="zh-CN" sz="2000" dirty="0" smtClean="0"/>
              <a:t>has several meanings. In this lesson it is a modal verb indicating a desire to do something. It must followed by a verb or a clause </a:t>
            </a:r>
          </a:p>
          <a:p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124856" y="1862667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EXAMPLE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8898" y="2397668"/>
            <a:ext cx="295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tīng</a:t>
            </a:r>
            <a:r>
              <a:rPr lang="it-IT" altLang="zh-CN" dirty="0"/>
              <a:t> </a:t>
            </a:r>
            <a:r>
              <a:rPr lang="it-IT" altLang="zh-CN" dirty="0" err="1"/>
              <a:t>yīn</a:t>
            </a:r>
            <a:r>
              <a:rPr lang="it-IT" altLang="zh-CN" dirty="0"/>
              <a:t> </a:t>
            </a:r>
            <a:r>
              <a:rPr lang="en-US" altLang="zh-CN" dirty="0" err="1" smtClean="0"/>
              <a:t>yu</a:t>
            </a:r>
            <a:r>
              <a:rPr lang="it-IT" altLang="zh-CN" dirty="0" smtClean="0"/>
              <a:t>è </a:t>
            </a:r>
            <a:r>
              <a:rPr lang="it-IT" altLang="zh-CN" dirty="0"/>
              <a:t>ma </a:t>
            </a:r>
            <a:r>
              <a:rPr lang="zh-CN" altLang="it-IT" dirty="0"/>
              <a:t>？</a:t>
            </a:r>
          </a:p>
        </p:txBody>
      </p:sp>
      <p:sp>
        <p:nvSpPr>
          <p:cNvPr id="20" name="矩形 19"/>
          <p:cNvSpPr/>
          <p:nvPr/>
        </p:nvSpPr>
        <p:spPr>
          <a:xfrm>
            <a:off x="1310180" y="3353191"/>
            <a:ext cx="447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 smtClean="0"/>
              <a:t>bù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kàn</a:t>
            </a:r>
            <a:r>
              <a:rPr lang="it-IT" altLang="zh-CN" dirty="0"/>
              <a:t> </a:t>
            </a:r>
            <a:r>
              <a:rPr lang="it-IT" altLang="zh-CN" dirty="0" err="1"/>
              <a:t>wài</a:t>
            </a:r>
            <a:r>
              <a:rPr lang="it-IT" altLang="zh-CN" dirty="0"/>
              <a:t> </a:t>
            </a:r>
            <a:r>
              <a:rPr lang="it-IT" altLang="zh-CN" dirty="0" err="1"/>
              <a:t>guó</a:t>
            </a:r>
            <a:r>
              <a:rPr lang="it-IT" altLang="zh-CN" dirty="0"/>
              <a:t> </a:t>
            </a:r>
            <a:r>
              <a:rPr lang="it-IT" altLang="zh-CN" dirty="0" err="1"/>
              <a:t>diàn</a:t>
            </a:r>
            <a:r>
              <a:rPr lang="it-IT" altLang="zh-CN" dirty="0"/>
              <a:t> </a:t>
            </a:r>
            <a:r>
              <a:rPr lang="it-IT" altLang="zh-CN" dirty="0" err="1" smtClean="0"/>
              <a:t>yǐng</a:t>
            </a:r>
            <a:r>
              <a:rPr lang="zh-CN" altLang="en-US" dirty="0" smtClean="0"/>
              <a:t>？</a:t>
            </a:r>
            <a:r>
              <a:rPr lang="it-IT" altLang="zh-CN" dirty="0" smtClean="0"/>
              <a:t>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324099" y="4236143"/>
            <a:ext cx="396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</a:t>
            </a:r>
            <a:r>
              <a:rPr lang="it-IT" altLang="zh-CN" dirty="0" err="1" smtClean="0"/>
              <a:t>ǒ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zhōumò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chī</a:t>
            </a:r>
            <a:r>
              <a:rPr lang="it-IT" altLang="zh-CN" dirty="0"/>
              <a:t> </a:t>
            </a:r>
            <a:r>
              <a:rPr lang="it-IT" altLang="zh-CN" dirty="0" err="1"/>
              <a:t>zhōng</a:t>
            </a:r>
            <a:r>
              <a:rPr lang="it-IT" altLang="zh-CN" dirty="0"/>
              <a:t> </a:t>
            </a:r>
            <a:r>
              <a:rPr lang="it-IT" altLang="zh-CN" dirty="0" err="1"/>
              <a:t>guó</a:t>
            </a:r>
            <a:r>
              <a:rPr lang="it-IT" altLang="zh-CN" dirty="0"/>
              <a:t> </a:t>
            </a:r>
            <a:r>
              <a:rPr lang="it-IT" altLang="zh-CN" dirty="0" err="1" smtClean="0"/>
              <a:t>cài</a:t>
            </a:r>
            <a:r>
              <a:rPr lang="it-IT" altLang="zh-CN" dirty="0" smtClean="0"/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80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5" y="5562586"/>
            <a:ext cx="1898950" cy="1295414"/>
          </a:xfrm>
          <a:prstGeom prst="rect">
            <a:avLst/>
          </a:prstGeom>
        </p:spPr>
      </p:pic>
      <p:pic>
        <p:nvPicPr>
          <p:cNvPr id="16" name="图片 15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13" y="5575904"/>
            <a:ext cx="1923146" cy="12820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1524" y="556440"/>
            <a:ext cx="107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The Modal Verb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想（</a:t>
            </a:r>
            <a:r>
              <a:rPr lang="en-US" altLang="zh-CN" sz="2400" dirty="0" err="1" smtClean="0">
                <a:solidFill>
                  <a:srgbClr val="FF6600"/>
                </a:solidFill>
              </a:rPr>
              <a:t>xiǎng</a:t>
            </a:r>
            <a:r>
              <a:rPr lang="zh-CN" altLang="en-US" sz="2400" dirty="0" smtClean="0">
                <a:solidFill>
                  <a:srgbClr val="FF6600"/>
                </a:solidFill>
              </a:rPr>
              <a:t>，</a:t>
            </a:r>
            <a:r>
              <a:rPr lang="en-US" altLang="zh-CN" sz="2400" dirty="0" smtClean="0">
                <a:solidFill>
                  <a:srgbClr val="FF6600"/>
                </a:solidFill>
              </a:rPr>
              <a:t>want to; would like to)</a:t>
            </a:r>
          </a:p>
          <a:p>
            <a:r>
              <a:rPr lang="zh-CN" altLang="en-US" sz="2000" dirty="0" smtClean="0"/>
              <a:t>想</a:t>
            </a:r>
            <a:r>
              <a:rPr lang="en-US" altLang="zh-CN" sz="2000" dirty="0" smtClean="0"/>
              <a:t>has several meanings. In this lesson it is a modal verb indicating a desire to do something. It must followed by a verb or a clause </a:t>
            </a:r>
          </a:p>
          <a:p>
            <a:endParaRPr lang="zh-CN" altLang="en-US" sz="2400" dirty="0"/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</p:txBody>
      </p:sp>
      <p:sp>
        <p:nvSpPr>
          <p:cNvPr id="6" name="可选流程 5"/>
          <p:cNvSpPr/>
          <p:nvPr/>
        </p:nvSpPr>
        <p:spPr>
          <a:xfrm>
            <a:off x="974127" y="1849348"/>
            <a:ext cx="5968540" cy="2021128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80" y="4034003"/>
            <a:ext cx="1821735" cy="1278317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5" y="5406202"/>
            <a:ext cx="1536465" cy="1536465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07" y="3676953"/>
            <a:ext cx="1535550" cy="1535550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3" y="2250368"/>
            <a:ext cx="1327291" cy="1411517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5575905"/>
            <a:ext cx="1926645" cy="1282095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62" y="4076096"/>
            <a:ext cx="1830996" cy="122161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4856" y="1862667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EXAMPLE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pic>
        <p:nvPicPr>
          <p:cNvPr id="15" name="图片 14" descr="下载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99" y="4062738"/>
            <a:ext cx="1860529" cy="1238097"/>
          </a:xfrm>
          <a:prstGeom prst="rect">
            <a:avLst/>
          </a:prstGeom>
        </p:spPr>
      </p:pic>
      <p:pic>
        <p:nvPicPr>
          <p:cNvPr id="17" name="图片 16" descr="0624zsucaisdfs3d0047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4064240"/>
            <a:ext cx="1884142" cy="1257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18190" y="2273904"/>
            <a:ext cx="42194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A: </a:t>
            </a:r>
            <a:r>
              <a:rPr kumimoji="1" lang="zh-CN" altLang="en-US" sz="2400" dirty="0" smtClean="0"/>
              <a:t>你周末</a:t>
            </a:r>
            <a:r>
              <a:rPr kumimoji="1" lang="en-US" altLang="zh-CN" sz="2400" dirty="0" smtClean="0"/>
              <a:t>_____________ ?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B:____________________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3350382" y="27066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zh-CN" sz="2000" dirty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我周末想</a:t>
            </a:r>
            <a:r>
              <a:rPr kumimoji="1" lang="zh-CN" altLang="en-US" sz="2000" dirty="0">
                <a:solidFill>
                  <a:srgbClr val="FF6600"/>
                </a:solidFill>
              </a:rPr>
              <a:t>／不想打球。</a:t>
            </a:r>
            <a:endParaRPr kumimoji="1" lang="en-US" altLang="zh-CN" sz="2000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3142" y="221342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想不想打球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pic>
        <p:nvPicPr>
          <p:cNvPr id="20" name="图片 19" descr="https___blogs-images.forbes.com_robcain_files_2017_05_Dangal-Hindi-pos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79" y="5600094"/>
            <a:ext cx="2148735" cy="12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shmily5\Desktop\L4\QJ61899897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EB"/>
              </a:clrFrom>
              <a:clrTo>
                <a:srgbClr val="F7F7EB">
                  <a:alpha val="0"/>
                </a:srgbClr>
              </a:clrTo>
            </a:clrChange>
          </a:blip>
          <a:srcRect t="10014" b="1990"/>
          <a:stretch>
            <a:fillRect/>
          </a:stretch>
        </p:blipFill>
        <p:spPr bwMode="auto">
          <a:xfrm>
            <a:off x="2736052" y="1441534"/>
            <a:ext cx="6566333" cy="40851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94853" y="555521"/>
            <a:ext cx="121058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唱歌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跳舞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电影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打球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睡觉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听音乐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中国菜</a:t>
            </a:r>
            <a:endParaRPr lang="en-US" altLang="zh-CN" sz="2000" dirty="0" smtClean="0"/>
          </a:p>
          <a:p>
            <a:pPr algn="ctr"/>
            <a:endParaRPr lang="en-US" altLang="zh-CN" sz="2000" dirty="0"/>
          </a:p>
          <a:p>
            <a:pPr algn="ctr"/>
            <a:r>
              <a:rPr lang="zh-CN" altLang="en-US" sz="2000" dirty="0" smtClean="0"/>
              <a:t>中国电影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67159" y="784009"/>
            <a:ext cx="14235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/>
              <a:t>电视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看书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看球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学中文</a:t>
            </a:r>
            <a:endParaRPr lang="en-US" altLang="zh-CN" sz="2000" dirty="0" smtClean="0"/>
          </a:p>
          <a:p>
            <a:pPr algn="ctr"/>
            <a:endParaRPr lang="it-IT" altLang="zh-CN" sz="2000" dirty="0" smtClean="0"/>
          </a:p>
          <a:p>
            <a:pPr algn="ctr"/>
            <a:r>
              <a:rPr lang="it-IT" altLang="zh-CN" sz="2000" dirty="0" err="1" smtClean="0"/>
              <a:t>guàng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jiē</a:t>
            </a:r>
            <a:r>
              <a:rPr lang="it-IT" altLang="zh-CN" sz="2000" dirty="0" smtClean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逛街</a:t>
            </a:r>
            <a:endParaRPr lang="en-US" altLang="zh-CN" sz="2000" dirty="0" smtClean="0"/>
          </a:p>
          <a:p>
            <a:pPr algn="ctr"/>
            <a:r>
              <a:rPr lang="it-IT" altLang="zh-CN" sz="2000" dirty="0" err="1" smtClean="0"/>
              <a:t>wán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yóu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xì</a:t>
            </a:r>
            <a:r>
              <a:rPr lang="it-IT" altLang="zh-CN" sz="2000" dirty="0" smtClean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玩游戏</a:t>
            </a:r>
            <a:endParaRPr lang="en-US" altLang="zh-CN" sz="2000" dirty="0" smtClean="0"/>
          </a:p>
          <a:p>
            <a:pPr algn="ctr"/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美国菜</a:t>
            </a:r>
            <a:endParaRPr lang="en-US" altLang="zh-CN" sz="2000" dirty="0" smtClean="0"/>
          </a:p>
          <a:p>
            <a:pPr algn="ctr"/>
            <a:endParaRPr lang="en-US" altLang="zh-CN" sz="2000" dirty="0"/>
          </a:p>
          <a:p>
            <a:pPr algn="ctr"/>
            <a:r>
              <a:rPr lang="zh-CN" altLang="en-US" sz="2000" dirty="0" smtClean="0"/>
              <a:t>外国电影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2479524" y="5418667"/>
            <a:ext cx="7796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 smtClean="0"/>
          </a:p>
          <a:p>
            <a:r>
              <a:rPr kumimoji="1" lang="zh-CN" altLang="en-US" sz="2800" dirty="0" smtClean="0"/>
              <a:t>我周末晚上想</a:t>
            </a:r>
            <a:r>
              <a:rPr kumimoji="1" lang="en-US" altLang="zh-CN" sz="2800" u="sng" dirty="0" smtClean="0"/>
              <a:t>               </a:t>
            </a:r>
            <a:r>
              <a:rPr kumimoji="1" lang="zh-CN" altLang="en-US" sz="2800" dirty="0" smtClean="0"/>
              <a:t>，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你想不想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      </a:t>
            </a:r>
            <a:r>
              <a:rPr kumimoji="1" lang="zh-CN" altLang="en-US" sz="2800" dirty="0" smtClean="0"/>
              <a:t>？</a:t>
            </a:r>
            <a:endParaRPr kumimoji="1"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5140477" y="56242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唱歌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86020" y="56315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唱歌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3853" y="3003703"/>
            <a:ext cx="9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/>
              <a:t>shuìjiào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28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08381" y="2450077"/>
            <a:ext cx="558818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有意思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239953" y="4010661"/>
            <a:ext cx="21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interesting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88840" y="138623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496375" y="1405858"/>
            <a:ext cx="35243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r>
              <a:rPr lang="it-IT" altLang="zh-CN" sz="6600" dirty="0" err="1"/>
              <a:t>yǒu</a:t>
            </a:r>
            <a:r>
              <a:rPr lang="it-IT" altLang="zh-CN" sz="6600" dirty="0"/>
              <a:t> </a:t>
            </a:r>
            <a:r>
              <a:rPr lang="it-IT" altLang="zh-CN" sz="6600" dirty="0" smtClean="0"/>
              <a:t> </a:t>
            </a:r>
            <a:r>
              <a:rPr lang="it-IT" altLang="zh-CN" sz="6600" dirty="0" err="1" smtClean="0"/>
              <a:t>yìs</a:t>
            </a:r>
            <a:r>
              <a:rPr lang="en-US" altLang="zh-CN" sz="6600" dirty="0" err="1" smtClean="0"/>
              <a:t>i</a:t>
            </a:r>
            <a:endParaRPr lang="zh-CN" altLang="en-US" sz="6600" dirty="0"/>
          </a:p>
          <a:p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834399" y="4561906"/>
            <a:ext cx="306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</a:t>
            </a:r>
            <a:r>
              <a:rPr kumimoji="1" lang="zh-CN" altLang="en-US" sz="4400" dirty="0" smtClean="0"/>
              <a:t>没有意思</a:t>
            </a:r>
            <a:endParaRPr kumimoji="1" lang="en-US" altLang="zh-CN" sz="4400" dirty="0" smtClean="0"/>
          </a:p>
          <a:p>
            <a:r>
              <a:rPr kumimoji="1" lang="en-US" altLang="zh-CN" sz="4400" dirty="0" smtClean="0"/>
              <a:t>           </a:t>
            </a:r>
            <a:endParaRPr kumimoji="1" lang="zh-CN" altLang="en-US" sz="4400" dirty="0"/>
          </a:p>
        </p:txBody>
      </p:sp>
      <p:sp>
        <p:nvSpPr>
          <p:cNvPr id="14" name="矩形 13"/>
          <p:cNvSpPr/>
          <p:nvPr/>
        </p:nvSpPr>
        <p:spPr>
          <a:xfrm>
            <a:off x="6442438" y="4030523"/>
            <a:ext cx="2180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/>
              <a:t> </a:t>
            </a:r>
            <a:r>
              <a:rPr lang="it-IT" altLang="zh-CN" sz="2800" dirty="0" smtClean="0"/>
              <a:t> </a:t>
            </a:r>
            <a:r>
              <a:rPr lang="it-IT" altLang="zh-CN" sz="2800" dirty="0" err="1" smtClean="0"/>
              <a:t>méiyǒu</a:t>
            </a:r>
            <a:r>
              <a:rPr lang="it-IT" altLang="zh-CN" sz="2800" dirty="0" smtClean="0"/>
              <a:t> </a:t>
            </a:r>
            <a:r>
              <a:rPr lang="it-IT" altLang="zh-CN" sz="2800" dirty="0" err="1" smtClean="0"/>
              <a:t>yìs</a:t>
            </a:r>
            <a:r>
              <a:rPr lang="en-US" altLang="zh-CN" sz="2800" dirty="0" err="1" smtClean="0"/>
              <a:t>i</a:t>
            </a:r>
            <a:endParaRPr lang="zh-CN" altLang="en-US" sz="2800" dirty="0"/>
          </a:p>
        </p:txBody>
      </p:sp>
      <p:sp>
        <p:nvSpPr>
          <p:cNvPr id="17" name="可选流程 16"/>
          <p:cNvSpPr/>
          <p:nvPr/>
        </p:nvSpPr>
        <p:spPr>
          <a:xfrm>
            <a:off x="5697749" y="3507619"/>
            <a:ext cx="5659680" cy="252790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 descr="6bd5f77fcc34571abd7e51a409bfb8c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0" y="3930952"/>
            <a:ext cx="1759857" cy="1759857"/>
          </a:xfrm>
          <a:prstGeom prst="rect">
            <a:avLst/>
          </a:prstGeom>
        </p:spPr>
      </p:pic>
      <p:pic>
        <p:nvPicPr>
          <p:cNvPr id="19" name="图片 18" descr="353ccd5d411a81b8361cb39dad52a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37" y="1076475"/>
            <a:ext cx="2408968" cy="1445381"/>
          </a:xfrm>
          <a:prstGeom prst="rect">
            <a:avLst/>
          </a:prstGeom>
        </p:spPr>
      </p:pic>
      <p:sp>
        <p:nvSpPr>
          <p:cNvPr id="15" name="可选流程 14"/>
          <p:cNvSpPr/>
          <p:nvPr/>
        </p:nvSpPr>
        <p:spPr>
          <a:xfrm>
            <a:off x="5741292" y="624114"/>
            <a:ext cx="5659680" cy="252790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69085" y="1521164"/>
            <a:ext cx="306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</a:t>
            </a:r>
            <a:r>
              <a:rPr kumimoji="1" lang="zh-CN" altLang="en-US" sz="4400" dirty="0" smtClean="0"/>
              <a:t>很有意思</a:t>
            </a:r>
            <a:endParaRPr kumimoji="1" lang="en-US" altLang="zh-CN" sz="4400" dirty="0" smtClean="0"/>
          </a:p>
          <a:p>
            <a:r>
              <a:rPr kumimoji="1" lang="en-US" altLang="zh-CN" sz="4400" dirty="0" smtClean="0"/>
              <a:t>           </a:t>
            </a:r>
            <a:endParaRPr kumimoji="1"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6528603" y="1043001"/>
            <a:ext cx="210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hěn</a:t>
            </a:r>
            <a:r>
              <a:rPr lang="it-IT" altLang="zh-CN" sz="2800" dirty="0" smtClean="0"/>
              <a:t> </a:t>
            </a:r>
            <a:r>
              <a:rPr lang="it-IT" altLang="zh-CN" sz="2800" dirty="0" err="1"/>
              <a:t>yǒu</a:t>
            </a:r>
            <a:r>
              <a:rPr lang="it-IT" altLang="zh-CN" sz="2800" dirty="0"/>
              <a:t> </a:t>
            </a:r>
            <a:r>
              <a:rPr lang="it-IT" altLang="zh-CN" sz="2800" dirty="0" err="1" smtClean="0"/>
              <a:t>yìs</a:t>
            </a:r>
            <a:r>
              <a:rPr lang="en-US" altLang="zh-CN" sz="2800" dirty="0" err="1" smtClean="0"/>
              <a:t>i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16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2065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唱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33070" y="1442492"/>
            <a:ext cx="249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chàng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1681409" y="2563385"/>
            <a:ext cx="4551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en-US" altLang="zh-CN" sz="4000" dirty="0" smtClean="0"/>
              <a:t>          </a:t>
            </a:r>
            <a:r>
              <a:rPr kumimoji="1" lang="zh-CN" altLang="en-US" sz="9600" dirty="0" smtClean="0"/>
              <a:t>歌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701640" y="411788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sing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956951" y="4105553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song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361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gē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12" name="图片 11" descr="e44fe0b735d62fbafb2260a730d85e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4" y="209735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可选流程 9"/>
          <p:cNvSpPr/>
          <p:nvPr/>
        </p:nvSpPr>
        <p:spPr>
          <a:xfrm>
            <a:off x="2819081" y="1670036"/>
            <a:ext cx="6095109" cy="239396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79340" y="2139513"/>
            <a:ext cx="54190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我们周末</a:t>
            </a:r>
            <a:r>
              <a:rPr kumimoji="1" lang="en-US" altLang="zh-CN" sz="2800" dirty="0" smtClean="0"/>
              <a:t>______ </a:t>
            </a:r>
            <a:r>
              <a:rPr kumimoji="1" lang="zh-CN" altLang="en-US" sz="2800" dirty="0" smtClean="0"/>
              <a:t>，怎么样？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     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我觉得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195827" y="28895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看球很有意思／没有意思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9143" y="-3870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704114" y="21380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看球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34438" y="571284"/>
            <a:ext cx="160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/>
              <a:t> 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méiyǒu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483085" y="928497"/>
            <a:ext cx="4553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    </a:t>
            </a:r>
            <a:r>
              <a:rPr kumimoji="1" lang="zh-CN" altLang="en-US" sz="2800" dirty="0" smtClean="0"/>
              <a:t>很有意思</a:t>
            </a:r>
            <a:r>
              <a:rPr kumimoji="1" lang="en-US" altLang="zh-CN" sz="2800" dirty="0" smtClean="0"/>
              <a:t> OR </a:t>
            </a:r>
            <a:r>
              <a:rPr kumimoji="1" lang="zh-CN" altLang="en-US" sz="2800" dirty="0" smtClean="0"/>
              <a:t>没有意思？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      </a:t>
            </a:r>
            <a:endParaRPr kumimoji="1"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3903936" y="571287"/>
            <a:ext cx="1553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 smtClean="0"/>
              <a:t>hěn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endParaRPr lang="zh-CN" altLang="en-US" sz="2000" dirty="0"/>
          </a:p>
        </p:txBody>
      </p:sp>
      <p:pic>
        <p:nvPicPr>
          <p:cNvPr id="31" name="图片 30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5" y="5562586"/>
            <a:ext cx="1898950" cy="1295414"/>
          </a:xfrm>
          <a:prstGeom prst="rect">
            <a:avLst/>
          </a:prstGeom>
        </p:spPr>
      </p:pic>
      <p:pic>
        <p:nvPicPr>
          <p:cNvPr id="32" name="图片 31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49" y="5575904"/>
            <a:ext cx="1923146" cy="1282096"/>
          </a:xfrm>
          <a:prstGeom prst="rect">
            <a:avLst/>
          </a:prstGeom>
        </p:spPr>
      </p:pic>
      <p:pic>
        <p:nvPicPr>
          <p:cNvPr id="33" name="图片 32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80" y="4034003"/>
            <a:ext cx="1821735" cy="1278317"/>
          </a:xfrm>
          <a:prstGeom prst="rect">
            <a:avLst/>
          </a:prstGeom>
        </p:spPr>
      </p:pic>
      <p:pic>
        <p:nvPicPr>
          <p:cNvPr id="34" name="图片 33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5433813"/>
            <a:ext cx="1536465" cy="1536465"/>
          </a:xfrm>
          <a:prstGeom prst="rect">
            <a:avLst/>
          </a:prstGeom>
        </p:spPr>
      </p:pic>
      <p:pic>
        <p:nvPicPr>
          <p:cNvPr id="35" name="图片 34" descr="20161004124349_FskU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12" y="3963574"/>
            <a:ext cx="1535550" cy="1535550"/>
          </a:xfrm>
          <a:prstGeom prst="rect">
            <a:avLst/>
          </a:prstGeom>
        </p:spPr>
      </p:pic>
      <p:pic>
        <p:nvPicPr>
          <p:cNvPr id="38" name="图片 37" descr="下载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28" y="4062738"/>
            <a:ext cx="1860529" cy="1238097"/>
          </a:xfrm>
          <a:prstGeom prst="rect">
            <a:avLst/>
          </a:prstGeom>
        </p:spPr>
      </p:pic>
      <p:pic>
        <p:nvPicPr>
          <p:cNvPr id="39" name="图片 38" descr="0624zsucaisdfs3d0047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4064240"/>
            <a:ext cx="1884142" cy="1257665"/>
          </a:xfrm>
          <a:prstGeom prst="rect">
            <a:avLst/>
          </a:prstGeom>
        </p:spPr>
      </p:pic>
      <p:pic>
        <p:nvPicPr>
          <p:cNvPr id="40" name="图片 39" descr="https___blogs-images.forbes.com_robcain_files_2017_05_Dangal-Hindi-pos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095"/>
            <a:ext cx="2148735" cy="12579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32054" y="2616018"/>
            <a:ext cx="1036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400" dirty="0" err="1"/>
              <a:t>jué</a:t>
            </a:r>
            <a:r>
              <a:rPr lang="fr-FR" altLang="zh-CN" sz="2400" dirty="0"/>
              <a:t> de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73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8487" y="705560"/>
            <a:ext cx="599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Verb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object as a Detachable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Compond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428" y="1294190"/>
            <a:ext cx="10934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Even though </a:t>
            </a:r>
            <a:r>
              <a:rPr kumimoji="1" lang="zh-CN" altLang="en-US" dirty="0" smtClean="0"/>
              <a:t>睡觉（</a:t>
            </a:r>
            <a:r>
              <a:rPr lang="it-IT" altLang="zh-CN" dirty="0" err="1"/>
              <a:t>shuì</a:t>
            </a:r>
            <a:r>
              <a:rPr lang="it-IT" altLang="zh-CN" dirty="0"/>
              <a:t> </a:t>
            </a:r>
            <a:r>
              <a:rPr lang="it-IT" altLang="zh-CN" dirty="0" err="1" smtClean="0"/>
              <a:t>jiào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to sleep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唱歌（</a:t>
            </a:r>
            <a:r>
              <a:rPr kumimoji="1" lang="it-IT" altLang="zh-CN" dirty="0" err="1" smtClean="0"/>
              <a:t>chàng</a:t>
            </a:r>
            <a:r>
              <a:rPr kumimoji="1" lang="it-IT" altLang="zh-CN" dirty="0" smtClean="0"/>
              <a:t> </a:t>
            </a:r>
            <a:r>
              <a:rPr kumimoji="1" lang="it-IT" altLang="zh-CN" dirty="0" err="1" smtClean="0"/>
              <a:t>gē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to sing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and </a:t>
            </a:r>
            <a:r>
              <a:rPr kumimoji="1" lang="zh-CN" altLang="en-US" dirty="0" smtClean="0"/>
              <a:t>跳舞（</a:t>
            </a:r>
            <a:r>
              <a:rPr kumimoji="1" lang="it-IT" altLang="zh-CN" dirty="0" err="1" smtClean="0"/>
              <a:t>tiào</a:t>
            </a:r>
            <a:r>
              <a:rPr kumimoji="1" lang="it-IT" altLang="zh-CN" dirty="0"/>
              <a:t> </a:t>
            </a:r>
            <a:r>
              <a:rPr kumimoji="1" lang="it-IT" altLang="zh-CN" dirty="0" err="1" smtClean="0"/>
              <a:t>wǔ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to dance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are treated each as a word ,grammatically speaking, they are all verb-objective compounds. When there is an attributive element to modify the object,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such as adjective or a number-measure word combination, it must must be inserted between the verb and the noun. Such a compound is called a “detachable compound.” It is important to remember that a detachable compound does not take an object. Here are examples: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24858" y="3096381"/>
            <a:ext cx="1941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AutoNum type="circleNumWdBlackPlain"/>
            </a:pP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睡觉</a:t>
            </a:r>
            <a:r>
              <a:rPr kumimoji="1" lang="en-US" altLang="zh-CN" dirty="0" smtClean="0"/>
              <a:t>       </a:t>
            </a:r>
            <a:r>
              <a:rPr kumimoji="1"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342900" indent="-342900">
              <a:buFont typeface="Wingdings" charset="2"/>
              <a:buAutoNum type="circleNumWdBlackPlain"/>
            </a:pPr>
            <a:endParaRPr kumimoji="1" lang="en-US" altLang="zh-CN" dirty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2"/>
              <a:buAutoNum type="circleNumWdBlackPlain"/>
            </a:pPr>
            <a:r>
              <a:rPr kumimoji="1"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1" lang="zh-CN" altLang="en-US" dirty="0" smtClean="0">
                <a:sym typeface="Wingdings"/>
              </a:rPr>
              <a:t>唱歌</a:t>
            </a:r>
            <a:r>
              <a:rPr kumimoji="1" lang="en-US" altLang="zh-CN" dirty="0" smtClean="0">
                <a:sym typeface="Wingdings"/>
              </a:rPr>
              <a:t>       </a:t>
            </a:r>
            <a:r>
              <a:rPr kumimoji="1"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342900" indent="-342900">
              <a:buFont typeface="Wingdings" charset="2"/>
              <a:buAutoNum type="circleNumWdBlackPlain"/>
            </a:pPr>
            <a:endParaRPr kumimoji="1" lang="en-US" altLang="zh-CN" dirty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2"/>
              <a:buAutoNum type="circleNumWdBlackPlain"/>
            </a:pPr>
            <a:r>
              <a:rPr kumimoji="1" lang="en-US" altLang="zh-CN" dirty="0" smtClean="0">
                <a:sym typeface="Wingdings"/>
              </a:rPr>
              <a:t>    </a:t>
            </a:r>
            <a:r>
              <a:rPr kumimoji="1" lang="zh-CN" altLang="en-US" dirty="0" smtClean="0">
                <a:sym typeface="Wingdings"/>
              </a:rPr>
              <a:t>跳舞</a:t>
            </a:r>
            <a:r>
              <a:rPr kumimoji="1" lang="en-US" altLang="zh-CN" dirty="0" smtClean="0">
                <a:sym typeface="Wingdings"/>
              </a:rPr>
              <a:t>       </a:t>
            </a:r>
            <a:r>
              <a:rPr kumimoji="1"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342900" indent="-342900">
              <a:buFont typeface="Wingdings" charset="2"/>
              <a:buAutoNum type="circleNumWdBlackPlain"/>
            </a:pPr>
            <a:endParaRPr kumimoji="1" lang="en-US" altLang="zh-CN" dirty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2"/>
              <a:buAutoNum type="circleNumWdBlackPlain"/>
            </a:pPr>
            <a:r>
              <a:rPr kumimoji="1" lang="en-US" altLang="zh-CN" dirty="0" smtClean="0">
                <a:sym typeface="Wingdings"/>
              </a:rPr>
              <a:t>    </a:t>
            </a:r>
            <a:r>
              <a:rPr kumimoji="1" lang="zh-CN" altLang="en-US" dirty="0" smtClean="0">
                <a:sym typeface="Wingdings"/>
              </a:rPr>
              <a:t>看书</a:t>
            </a:r>
            <a:r>
              <a:rPr kumimoji="1" lang="en-US" altLang="zh-CN" dirty="0" smtClean="0">
                <a:sym typeface="Wingdings"/>
              </a:rPr>
              <a:t>       </a:t>
            </a:r>
            <a:r>
              <a:rPr kumimoji="1" lang="en-US" altLang="zh-CN" dirty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342900" indent="-342900">
              <a:buFont typeface="Wingdings" charset="2"/>
              <a:buAutoNum type="circleNumWdBlackPlain"/>
            </a:pP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398762" y="30963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睡一个好觉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98572" y="3072190"/>
            <a:ext cx="440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dirty="0" err="1"/>
              <a:t>shuì</a:t>
            </a:r>
            <a:r>
              <a:rPr kumimoji="1" lang="it-IT" altLang="zh-CN" dirty="0"/>
              <a:t> </a:t>
            </a:r>
            <a:r>
              <a:rPr kumimoji="1" lang="it-IT" altLang="zh-CN" dirty="0" err="1"/>
              <a:t>yī</a:t>
            </a:r>
            <a:r>
              <a:rPr kumimoji="1" lang="it-IT" altLang="zh-CN" dirty="0"/>
              <a:t> </a:t>
            </a:r>
            <a:r>
              <a:rPr kumimoji="1" lang="it-IT" altLang="zh-CN" dirty="0" err="1"/>
              <a:t>gè</a:t>
            </a:r>
            <a:r>
              <a:rPr kumimoji="1" lang="it-IT" altLang="zh-CN" dirty="0"/>
              <a:t> </a:t>
            </a:r>
            <a:r>
              <a:rPr kumimoji="1" lang="it-IT" altLang="zh-CN" dirty="0" err="1"/>
              <a:t>hǎo</a:t>
            </a:r>
            <a:r>
              <a:rPr kumimoji="1" lang="it-IT" altLang="zh-CN" dirty="0"/>
              <a:t> </a:t>
            </a:r>
            <a:r>
              <a:rPr kumimoji="1" lang="it-IT" altLang="zh-CN" dirty="0" err="1" smtClean="0"/>
              <a:t>jiào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have a good sleep</a:t>
            </a:r>
            <a:r>
              <a:rPr kumimoji="1" lang="zh-CN" altLang="en-US" dirty="0" smtClean="0"/>
              <a:t>）</a:t>
            </a:r>
            <a:r>
              <a:rPr kumimoji="1" lang="it-IT" altLang="zh-CN" dirty="0" smtClean="0"/>
              <a:t>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490686" y="36358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唱英文歌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898572" y="3580190"/>
            <a:ext cx="477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nl-NL" altLang="zh-CN" dirty="0" err="1"/>
              <a:t>chàng</a:t>
            </a:r>
            <a:r>
              <a:rPr kumimoji="1" lang="nl-NL" altLang="zh-CN" dirty="0"/>
              <a:t> </a:t>
            </a:r>
            <a:r>
              <a:rPr kumimoji="1" lang="nl-NL" altLang="zh-CN" dirty="0" err="1"/>
              <a:t>yīng</a:t>
            </a:r>
            <a:r>
              <a:rPr kumimoji="1" lang="nl-NL" altLang="zh-CN" dirty="0"/>
              <a:t> </a:t>
            </a:r>
            <a:r>
              <a:rPr kumimoji="1" lang="nl-NL" altLang="zh-CN" dirty="0" err="1"/>
              <a:t>wén</a:t>
            </a:r>
            <a:r>
              <a:rPr kumimoji="1" lang="nl-NL" altLang="zh-CN" dirty="0"/>
              <a:t> </a:t>
            </a:r>
            <a:r>
              <a:rPr kumimoji="1" lang="nl-NL" altLang="zh-CN" dirty="0" err="1"/>
              <a:t>gē</a:t>
            </a:r>
            <a:r>
              <a:rPr kumimoji="1" lang="nl-NL" altLang="zh-CN" dirty="0"/>
              <a:t> 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sing an English song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546325" y="41510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跳中国舞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946952" y="4124476"/>
            <a:ext cx="454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dirty="0" err="1"/>
              <a:t>tiào</a:t>
            </a:r>
            <a:r>
              <a:rPr kumimoji="1" lang="it-IT" altLang="zh-CN" dirty="0"/>
              <a:t> </a:t>
            </a:r>
            <a:r>
              <a:rPr kumimoji="1" lang="it-IT" altLang="zh-CN" dirty="0" err="1"/>
              <a:t>zhōng</a:t>
            </a:r>
            <a:r>
              <a:rPr kumimoji="1" lang="it-IT" altLang="zh-CN" dirty="0"/>
              <a:t> </a:t>
            </a:r>
            <a:r>
              <a:rPr kumimoji="1" lang="it-IT" altLang="zh-CN" dirty="0" err="1"/>
              <a:t>guó</a:t>
            </a:r>
            <a:r>
              <a:rPr kumimoji="1" lang="it-IT" altLang="zh-CN" dirty="0"/>
              <a:t> </a:t>
            </a:r>
            <a:r>
              <a:rPr kumimoji="1" lang="it-IT" altLang="zh-CN" dirty="0" err="1" smtClean="0"/>
              <a:t>wǔ</a:t>
            </a:r>
            <a:r>
              <a:rPr kumimoji="1" lang="it-IT" altLang="zh-CN" dirty="0" smtClean="0"/>
              <a:t> 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do a Chinese dance )</a:t>
            </a:r>
            <a:r>
              <a:rPr kumimoji="1" lang="it-IT" altLang="zh-CN" dirty="0" smtClean="0"/>
              <a:t> 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495524" y="4705048"/>
            <a:ext cx="508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read a </a:t>
            </a:r>
            <a:r>
              <a:rPr kumimoji="1" lang="en-US" altLang="zh-CN" dirty="0" err="1" smtClean="0"/>
              <a:t>chinese</a:t>
            </a:r>
            <a:r>
              <a:rPr kumimoji="1" lang="en-US" altLang="zh-CN" dirty="0" smtClean="0"/>
              <a:t> book</a:t>
            </a:r>
            <a:r>
              <a:rPr kumimoji="1" lang="zh-CN" altLang="en-US" dirty="0" smtClean="0"/>
              <a:t>？／</a:t>
            </a:r>
            <a:r>
              <a:rPr kumimoji="1" lang="en-US" altLang="zh-CN" dirty="0" smtClean="0"/>
              <a:t> read an English book?</a:t>
            </a:r>
          </a:p>
        </p:txBody>
      </p:sp>
      <p:sp>
        <p:nvSpPr>
          <p:cNvPr id="2" name="矩形 1"/>
          <p:cNvSpPr/>
          <p:nvPr/>
        </p:nvSpPr>
        <p:spPr>
          <a:xfrm>
            <a:off x="1555221" y="2776439"/>
            <a:ext cx="9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0000"/>
                </a:solidFill>
              </a:rPr>
              <a:t>shuìjiào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51488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kèwén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课文</a:t>
            </a:r>
            <a:r>
              <a:rPr lang="en-US" altLang="zh-CN" sz="4400" dirty="0" smtClean="0"/>
              <a:t> TEXT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2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1047" y="571693"/>
            <a:ext cx="44722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A: 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小</a:t>
            </a:r>
            <a:r>
              <a:rPr kumimoji="1" lang="zh-CN" altLang="en-US" sz="2000" dirty="0" smtClean="0"/>
              <a:t>高，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好久不见</a:t>
            </a:r>
            <a:r>
              <a:rPr kumimoji="1" lang="zh-CN" altLang="en-US" sz="2000" dirty="0" smtClean="0"/>
              <a:t>，你好吗？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：我很好。你怎么样？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：我也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不错</a:t>
            </a:r>
            <a:r>
              <a:rPr kumimoji="1" lang="zh-CN" altLang="en-US" sz="2000" dirty="0" smtClean="0"/>
              <a:t>。这个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周末</a:t>
            </a:r>
            <a:r>
              <a:rPr kumimoji="1" lang="zh-CN" altLang="en-US" sz="2000" dirty="0" smtClean="0"/>
              <a:t>你想做什么</a:t>
            </a:r>
            <a:r>
              <a:rPr kumimoji="1" lang="zh-CN" altLang="zh-CN" sz="2000" dirty="0" smtClean="0"/>
              <a:t>？</a:t>
            </a:r>
            <a:endParaRPr kumimoji="1" lang="en-US" altLang="zh-CN" sz="2000" dirty="0" smtClean="0"/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想</a:t>
            </a:r>
            <a:r>
              <a:rPr kumimoji="1" lang="zh-CN" altLang="en-US" sz="2000" dirty="0" smtClean="0"/>
              <a:t>不想去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打球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：打球？我不喜欢打球。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：那我们去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看球</a:t>
            </a:r>
            <a:r>
              <a:rPr kumimoji="1" lang="zh-CN" altLang="en-US" sz="2000" dirty="0" smtClean="0"/>
              <a:t>，怎么样？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：看球？我觉得也没有意思。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：那你这个周末想做什么？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只</a:t>
            </a:r>
            <a:r>
              <a:rPr kumimoji="1" lang="zh-CN" altLang="en-US" sz="2000" dirty="0" smtClean="0"/>
              <a:t>想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吃饭</a:t>
            </a:r>
            <a:r>
              <a:rPr kumimoji="1" lang="zh-CN" altLang="en-US" sz="2000" dirty="0" smtClean="0"/>
              <a:t>、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睡觉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算了</a:t>
            </a:r>
            <a:r>
              <a:rPr kumimoji="1" lang="zh-CN" altLang="en-US" sz="2000" dirty="0" smtClean="0"/>
              <a:t>，我去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找别人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5249333" y="64793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zh-CN" sz="2000" dirty="0"/>
              <a:t>A: </a:t>
            </a:r>
            <a:r>
              <a:rPr lang="it-IT" altLang="zh-CN" sz="2000" dirty="0" err="1"/>
              <a:t>xiǎo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gāo</a:t>
            </a:r>
            <a:r>
              <a:rPr lang="it-IT" altLang="zh-CN" sz="2000" dirty="0"/>
              <a:t> </a:t>
            </a:r>
            <a:r>
              <a:rPr lang="zh-CN" altLang="it-IT" sz="2000" dirty="0"/>
              <a:t>，</a:t>
            </a:r>
            <a:r>
              <a:rPr lang="it-IT" altLang="zh-CN" sz="2000" dirty="0" err="1"/>
              <a:t>hǎo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jiǔ</a:t>
            </a:r>
            <a:r>
              <a:rPr lang="it-IT" altLang="zh-CN" sz="2000" dirty="0"/>
              <a:t> </a:t>
            </a:r>
            <a:r>
              <a:rPr lang="it-IT" altLang="zh-CN" sz="2000" dirty="0" err="1"/>
              <a:t>bú</a:t>
            </a:r>
            <a:r>
              <a:rPr lang="it-IT" altLang="zh-CN" sz="2000" dirty="0"/>
              <a:t> </a:t>
            </a:r>
            <a:r>
              <a:rPr lang="it-IT" altLang="zh-CN" sz="2000" dirty="0" err="1"/>
              <a:t>jiàn</a:t>
            </a:r>
            <a:r>
              <a:rPr lang="it-IT" altLang="zh-CN" sz="2000" dirty="0"/>
              <a:t> </a:t>
            </a:r>
            <a:r>
              <a:rPr lang="zh-CN" altLang="it-IT" sz="2000" dirty="0"/>
              <a:t>，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hǎo</a:t>
            </a:r>
            <a:r>
              <a:rPr lang="it-IT" altLang="zh-CN" sz="2000" dirty="0"/>
              <a:t> ma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hěn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hǎo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zěn</a:t>
            </a:r>
            <a:r>
              <a:rPr lang="it-IT" altLang="zh-CN" sz="2000" dirty="0"/>
              <a:t> me </a:t>
            </a:r>
            <a:r>
              <a:rPr lang="it-IT" altLang="zh-CN" sz="2000" dirty="0" err="1"/>
              <a:t>yàng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bú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cuò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  <a:r>
              <a:rPr lang="it-IT" altLang="zh-CN" sz="2000" dirty="0" err="1"/>
              <a:t>zhè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gè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zhōu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mò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</a:t>
            </a:r>
            <a:r>
              <a:rPr lang="en-US" altLang="zh-CN" sz="2000" dirty="0" smtClean="0"/>
              <a:t>n</a:t>
            </a:r>
            <a:r>
              <a:rPr lang="it-IT" altLang="zh-CN" sz="2000" dirty="0" smtClean="0"/>
              <a:t> </a:t>
            </a:r>
            <a:r>
              <a:rPr lang="it-IT" altLang="zh-CN" sz="2000" dirty="0"/>
              <a:t>me </a:t>
            </a:r>
            <a:r>
              <a:rPr lang="zh-CN" altLang="it-IT" sz="2000" dirty="0"/>
              <a:t>？</a:t>
            </a:r>
            <a:r>
              <a:rPr lang="it-IT" altLang="zh-CN" sz="2000" dirty="0" err="1" smtClean="0"/>
              <a:t>xiǎng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bù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xiǎng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qù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bù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nà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men </a:t>
            </a:r>
            <a:r>
              <a:rPr lang="it-IT" altLang="zh-CN" sz="2000" dirty="0" err="1"/>
              <a:t>qù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，</a:t>
            </a:r>
            <a:r>
              <a:rPr lang="it-IT" altLang="zh-CN" sz="2000" dirty="0" err="1"/>
              <a:t>zěn</a:t>
            </a:r>
            <a:r>
              <a:rPr lang="it-IT" altLang="zh-CN" sz="2000" dirty="0"/>
              <a:t> me </a:t>
            </a:r>
            <a:r>
              <a:rPr lang="it-IT" altLang="zh-CN" sz="2000" dirty="0" err="1"/>
              <a:t>yàng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j</a:t>
            </a:r>
            <a:r>
              <a:rPr lang="en-US" altLang="zh-CN" sz="2000" dirty="0" smtClean="0"/>
              <a:t>u</a:t>
            </a:r>
            <a:r>
              <a:rPr lang="it-IT" altLang="zh-CN" sz="2000" dirty="0" err="1" smtClean="0"/>
              <a:t>é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dé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méi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sī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nà</a:t>
            </a:r>
            <a:r>
              <a:rPr lang="it-IT" altLang="zh-CN" sz="2000" dirty="0"/>
              <a:t>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zhè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gè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zhōu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mò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zuò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shé</a:t>
            </a:r>
            <a:r>
              <a:rPr lang="en-US" altLang="zh-CN" sz="2000" dirty="0" smtClean="0"/>
              <a:t>n</a:t>
            </a:r>
            <a:r>
              <a:rPr lang="it-IT" altLang="zh-CN" sz="2000" dirty="0" smtClean="0"/>
              <a:t>  </a:t>
            </a:r>
            <a:r>
              <a:rPr lang="it-IT" altLang="zh-CN" sz="2000" dirty="0"/>
              <a:t>me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zh</a:t>
            </a:r>
            <a:r>
              <a:rPr lang="it-IT" altLang="zh-CN" sz="2000" dirty="0" err="1" smtClean="0">
                <a:latin typeface="Lucida Grande"/>
                <a:ea typeface="Lucida Grande"/>
                <a:cs typeface="Lucida Grande"/>
              </a:rPr>
              <a:t>ĭ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chī</a:t>
            </a:r>
            <a:r>
              <a:rPr lang="it-IT" altLang="zh-CN" sz="2000" dirty="0"/>
              <a:t> </a:t>
            </a:r>
            <a:r>
              <a:rPr lang="it-IT" altLang="zh-CN" sz="2000" dirty="0" err="1"/>
              <a:t>fàn</a:t>
            </a:r>
            <a:r>
              <a:rPr lang="it-IT" altLang="zh-CN" sz="2000" dirty="0"/>
              <a:t> </a:t>
            </a:r>
            <a:r>
              <a:rPr lang="zh-CN" altLang="it-IT" sz="2000" dirty="0"/>
              <a:t>、</a:t>
            </a:r>
            <a:r>
              <a:rPr lang="it-IT" altLang="zh-CN" sz="2000" dirty="0" err="1"/>
              <a:t>shuì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jiào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</a:t>
            </a:r>
            <a:r>
              <a:rPr lang="it-IT" altLang="zh-CN" sz="2000" dirty="0" err="1"/>
              <a:t>suàn</a:t>
            </a:r>
            <a:r>
              <a:rPr lang="it-IT" altLang="zh-CN" sz="2000" dirty="0"/>
              <a:t> le </a:t>
            </a:r>
            <a:r>
              <a:rPr lang="zh-CN" altLang="it-IT" sz="2000" dirty="0"/>
              <a:t>，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zhǎo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bié</a:t>
            </a:r>
            <a:r>
              <a:rPr lang="it-IT" altLang="zh-CN" sz="2000" dirty="0"/>
              <a:t> </a:t>
            </a:r>
            <a:r>
              <a:rPr lang="it-IT" altLang="zh-CN" sz="2000" dirty="0" err="1"/>
              <a:t>rén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20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4095" y="716836"/>
            <a:ext cx="962126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A : 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Little 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Gao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, long time no see. How are you?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I am fine. How about yourself ?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I am fine too. What do you like to do this weekend ? would you like to play ball?   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Play ball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I don’t like playing a ball.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Then let’s watch a ball game. How’s that?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Watch a ball game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I think watching a ball game is not a lot of fun</a:t>
            </a:r>
            <a:r>
              <a:rPr kumimoji="1" lang="en-US" altLang="zh-CN" sz="2000" dirty="0"/>
              <a:t>.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Then what do you want to do this weekend 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I only want to eat and sleep.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Never mind. I will ask somebody else.</a:t>
            </a:r>
          </a:p>
        </p:txBody>
      </p:sp>
    </p:spTree>
    <p:extLst>
      <p:ext uri="{BB962C8B-B14F-4D97-AF65-F5344CB8AC3E}">
        <p14:creationId xmlns:p14="http://schemas.microsoft.com/office/powerpoint/2010/main" val="11860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可选流程 1"/>
          <p:cNvSpPr/>
          <p:nvPr/>
        </p:nvSpPr>
        <p:spPr>
          <a:xfrm>
            <a:off x="1561175" y="1016894"/>
            <a:ext cx="9566444" cy="521215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48857" y="1717524"/>
            <a:ext cx="79475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：你好，好久不见，你好吗？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______________</a:t>
            </a:r>
            <a:r>
              <a:rPr kumimoji="1" lang="zh-CN" altLang="en-US" sz="2000" dirty="0" smtClean="0"/>
              <a:t>。你怎么样？</a:t>
            </a:r>
            <a:endParaRPr kumimoji="1" lang="en-US" altLang="zh-CN" sz="2000" dirty="0" smtClean="0"/>
          </a:p>
          <a:p>
            <a:endParaRPr kumimoji="1" lang="en-US" altLang="zh-CN" sz="2000" u="sng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______________</a:t>
            </a:r>
            <a:r>
              <a:rPr kumimoji="1" lang="zh-CN" altLang="en-US" sz="2000" dirty="0" smtClean="0"/>
              <a:t>。这个周末你想做什么？</a:t>
            </a:r>
            <a:endParaRPr kumimoji="1" lang="en-US" altLang="zh-CN" sz="2000" dirty="0" smtClean="0"/>
          </a:p>
          <a:p>
            <a:endParaRPr lang="it-IT" altLang="zh-CN" sz="2000" dirty="0" smtClean="0"/>
          </a:p>
          <a:p>
            <a:r>
              <a:rPr lang="it-IT" altLang="zh-CN" sz="2000" dirty="0" err="1" smtClean="0"/>
              <a:t>zhè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gè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xiǎng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：这个周末我想</a:t>
            </a:r>
            <a:r>
              <a:rPr kumimoji="1" lang="en-US" altLang="zh-CN" sz="2000" dirty="0" smtClean="0"/>
              <a:t>__________</a:t>
            </a:r>
            <a:r>
              <a:rPr kumimoji="1" lang="zh-CN" altLang="en-US" sz="2000" dirty="0" smtClean="0"/>
              <a:t>。你想不想</a:t>
            </a:r>
            <a:r>
              <a:rPr kumimoji="1" lang="en-US" altLang="zh-CN" sz="2000" dirty="0" smtClean="0"/>
              <a:t>________?</a:t>
            </a:r>
          </a:p>
          <a:p>
            <a:endParaRPr lang="it-IT" altLang="zh-CN" sz="2000" dirty="0" smtClean="0"/>
          </a:p>
          <a:p>
            <a:r>
              <a:rPr lang="it-IT" altLang="zh-CN" sz="2000" dirty="0" err="1" smtClean="0"/>
              <a:t>wǒ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zh-CN" altLang="it-IT" sz="2000" dirty="0"/>
              <a:t>／ </a:t>
            </a:r>
            <a:r>
              <a:rPr lang="it-IT" altLang="zh-CN" sz="2000" dirty="0" err="1"/>
              <a:t>bù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smtClean="0"/>
              <a:t>      </a:t>
            </a:r>
            <a:r>
              <a:rPr lang="zh-CN" altLang="it-IT" sz="2000" dirty="0" smtClean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juéde</a:t>
            </a:r>
            <a:r>
              <a:rPr lang="it-IT" altLang="zh-CN" sz="2000" dirty="0" smtClean="0"/>
              <a:t>          </a:t>
            </a:r>
            <a:r>
              <a:rPr lang="it-IT" altLang="zh-CN" sz="2000" dirty="0" err="1" smtClean="0"/>
              <a:t>hěn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／ </a:t>
            </a:r>
            <a:r>
              <a:rPr lang="it-IT" altLang="zh-CN" sz="2000" dirty="0" err="1" smtClean="0"/>
              <a:t>méiyǒu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：我想／不想</a:t>
            </a:r>
            <a:r>
              <a:rPr kumimoji="1" lang="en-US" altLang="zh-CN" sz="2000" u="sng" dirty="0" smtClean="0"/>
              <a:t>                 </a:t>
            </a:r>
            <a:r>
              <a:rPr kumimoji="1" lang="zh-CN" altLang="en-US" sz="2000" dirty="0" smtClean="0"/>
              <a:t>。我觉得</a:t>
            </a:r>
            <a:r>
              <a:rPr kumimoji="1" lang="en-US" altLang="zh-CN" sz="2000" u="sng" dirty="0" smtClean="0"/>
              <a:t>             </a:t>
            </a:r>
            <a:r>
              <a:rPr kumimoji="1" lang="zh-CN" altLang="en-US" sz="2000" dirty="0" smtClean="0"/>
              <a:t>很有意思／没有意思。</a:t>
            </a:r>
            <a:endParaRPr kumimoji="1" lang="en-US" altLang="zh-CN" sz="2000" dirty="0" smtClean="0"/>
          </a:p>
          <a:p>
            <a:endParaRPr kumimoji="1"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689313" y="1321192"/>
            <a:ext cx="411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ǐhǎo</a:t>
            </a:r>
            <a:r>
              <a:rPr lang="it-IT" altLang="zh-CN" dirty="0" smtClean="0"/>
              <a:t> </a:t>
            </a:r>
            <a:r>
              <a:rPr lang="zh-CN" altLang="it-IT" dirty="0"/>
              <a:t>， </a:t>
            </a:r>
            <a:r>
              <a:rPr lang="it-IT" altLang="zh-CN" dirty="0" err="1" smtClean="0"/>
              <a:t>hǎojiǔ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bújiàn</a:t>
            </a:r>
            <a:r>
              <a:rPr lang="it-IT" altLang="zh-CN" dirty="0" smtClean="0"/>
              <a:t> </a:t>
            </a:r>
            <a:r>
              <a:rPr lang="zh-CN" altLang="it-IT" dirty="0"/>
              <a:t>， </a:t>
            </a:r>
            <a:r>
              <a:rPr lang="it-IT" altLang="zh-CN" dirty="0" err="1" smtClean="0"/>
              <a:t>nǐhǎoma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</a:p>
        </p:txBody>
      </p:sp>
      <p:sp>
        <p:nvSpPr>
          <p:cNvPr id="6" name="矩形 5"/>
          <p:cNvSpPr/>
          <p:nvPr/>
        </p:nvSpPr>
        <p:spPr>
          <a:xfrm>
            <a:off x="5168139" y="2337191"/>
            <a:ext cx="179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it-IT" dirty="0" smtClean="0"/>
              <a:t> </a:t>
            </a:r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zěnmeyàng</a:t>
            </a:r>
            <a:r>
              <a:rPr lang="it-IT" altLang="zh-CN" dirty="0" smtClean="0"/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41095" y="3183858"/>
            <a:ext cx="426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r>
              <a:rPr lang="it-IT" altLang="zh-CN" dirty="0" err="1" smtClean="0"/>
              <a:t>hè</a:t>
            </a:r>
            <a:r>
              <a:rPr lang="it-IT" altLang="zh-CN" dirty="0" smtClean="0"/>
              <a:t> </a:t>
            </a:r>
            <a:r>
              <a:rPr lang="it-IT" altLang="zh-CN" dirty="0" err="1"/>
              <a:t>gè</a:t>
            </a:r>
            <a:r>
              <a:rPr lang="it-IT" altLang="zh-CN" dirty="0"/>
              <a:t> </a:t>
            </a:r>
            <a:r>
              <a:rPr lang="it-IT" altLang="zh-CN" dirty="0" err="1" smtClean="0"/>
              <a:t>zhōumò</a:t>
            </a:r>
            <a:r>
              <a:rPr lang="it-IT" altLang="zh-CN" dirty="0" smtClean="0"/>
              <a:t> </a:t>
            </a:r>
            <a:r>
              <a:rPr lang="it-IT" altLang="zh-CN" dirty="0" err="1"/>
              <a:t>nǐ</a:t>
            </a:r>
            <a:r>
              <a:rPr lang="it-IT" altLang="zh-CN" dirty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r>
              <a:rPr lang="it-IT" altLang="zh-CN" dirty="0"/>
              <a:t> </a:t>
            </a:r>
            <a:r>
              <a:rPr lang="it-IT" altLang="zh-CN" dirty="0" err="1" smtClean="0"/>
              <a:t>shénme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5996187" y="4151477"/>
            <a:ext cx="197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bù</a:t>
            </a:r>
            <a:r>
              <a:rPr lang="it-IT" altLang="zh-CN" dirty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28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05496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跳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5323" y="838371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tiào</a:t>
            </a:r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1985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舞</a:t>
            </a:r>
            <a:r>
              <a:rPr kumimoji="1" lang="en-US" altLang="zh-CN" sz="9600" dirty="0" smtClean="0"/>
              <a:t>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624723"/>
            <a:ext cx="148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jump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648682" y="3563078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dance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57174" y="744191"/>
            <a:ext cx="15017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/>
              <a:t>wǔ</a:t>
            </a:r>
            <a:r>
              <a:rPr kumimoji="1" lang="it-IT" altLang="zh-CN" sz="6600" dirty="0"/>
              <a:t>    </a:t>
            </a:r>
            <a:endParaRPr kumimoji="1" lang="zh-CN" altLang="en-US" sz="6600" dirty="0"/>
          </a:p>
        </p:txBody>
      </p:sp>
      <p:pic>
        <p:nvPicPr>
          <p:cNvPr id="5" name="图片 4" descr="12045834646491afbc149a84285b423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" y="4251501"/>
            <a:ext cx="2774414" cy="1968694"/>
          </a:xfrm>
          <a:prstGeom prst="rect">
            <a:avLst/>
          </a:prstGeom>
        </p:spPr>
      </p:pic>
      <p:pic>
        <p:nvPicPr>
          <p:cNvPr id="6" name="图片 5" descr="7d4928354dd0ec913779a77596d46d9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4" y="1689071"/>
            <a:ext cx="3268974" cy="2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听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音乐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563078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listen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228226" y="3538420"/>
            <a:ext cx="129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music   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572120" y="815523"/>
            <a:ext cx="1596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tīng</a:t>
            </a:r>
            <a:r>
              <a:rPr lang="tr-TR" altLang="zh-CN" sz="6600" dirty="0"/>
              <a:t> </a:t>
            </a:r>
            <a:endParaRPr lang="zh-CN" altLang="en-US" sz="6600" dirty="0"/>
          </a:p>
        </p:txBody>
      </p:sp>
      <p:sp>
        <p:nvSpPr>
          <p:cNvPr id="13" name="矩形 12"/>
          <p:cNvSpPr/>
          <p:nvPr/>
        </p:nvSpPr>
        <p:spPr>
          <a:xfrm>
            <a:off x="4424949" y="819975"/>
            <a:ext cx="26783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yīnyuè</a:t>
            </a:r>
            <a:r>
              <a:rPr lang="tr-TR" altLang="zh-CN" sz="6600" dirty="0" smtClean="0"/>
              <a:t> </a:t>
            </a:r>
            <a:endParaRPr lang="zh-CN" altLang="en-US" sz="6600" dirty="0"/>
          </a:p>
        </p:txBody>
      </p:sp>
      <p:pic>
        <p:nvPicPr>
          <p:cNvPr id="14" name="图片 13" descr="5a6ff7a866e740286228f3bbbd553d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3" y="1248424"/>
            <a:ext cx="2360000" cy="24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027300" y="5498729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看书</a:t>
            </a:r>
            <a:endParaRPr kumimoji="1" lang="zh-CN" altLang="en-US" sz="2800" dirty="0"/>
          </a:p>
        </p:txBody>
      </p:sp>
      <p:pic>
        <p:nvPicPr>
          <p:cNvPr id="4" name="图片 3" descr="v2-80ec6c3e1b24b534a2f54b96cb6b3e58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0" y="4117881"/>
            <a:ext cx="3482436" cy="2180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61939" y="2620578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书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748540" y="426583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book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3360074" y="1394986"/>
            <a:ext cx="1549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shū</a:t>
            </a:r>
            <a:r>
              <a:rPr lang="tr-TR" altLang="zh-CN" sz="6600" dirty="0"/>
              <a:t>  </a:t>
            </a:r>
            <a:endParaRPr lang="zh-CN" altLang="en-US" sz="6600" dirty="0"/>
          </a:p>
        </p:txBody>
      </p:sp>
      <p:pic>
        <p:nvPicPr>
          <p:cNvPr id="5" name="图片 4" descr="d5c87bcea637c5572110e6d0b1181a2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93" y="320551"/>
            <a:ext cx="4085612" cy="2453627"/>
          </a:xfrm>
          <a:prstGeom prst="rect">
            <a:avLst/>
          </a:prstGeom>
        </p:spPr>
      </p:pic>
      <p:pic>
        <p:nvPicPr>
          <p:cNvPr id="6" name="图片 5" descr="ea04c8b6b614c361bc597668a7f30a3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02" y="3008272"/>
            <a:ext cx="4427471" cy="263181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979257" y="5611499"/>
            <a:ext cx="1011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kànshū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274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841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518687" y="2390779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电影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808982" y="3920618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movie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3470103" y="1296354"/>
            <a:ext cx="3337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 smtClean="0"/>
              <a:t>diànyǐng</a:t>
            </a:r>
            <a:endParaRPr lang="zh-CN" altLang="en-US" sz="6600" dirty="0"/>
          </a:p>
        </p:txBody>
      </p:sp>
      <p:pic>
        <p:nvPicPr>
          <p:cNvPr id="5" name="图片 4" descr="6c42cfca83ac47ec7c010927a07b609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" y="2946629"/>
            <a:ext cx="3356566" cy="3356566"/>
          </a:xfrm>
          <a:prstGeom prst="rect">
            <a:avLst/>
          </a:prstGeom>
        </p:spPr>
      </p:pic>
      <p:pic>
        <p:nvPicPr>
          <p:cNvPr id="6" name="图片 5" descr="timg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59" y="702751"/>
            <a:ext cx="4788366" cy="30279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767143" y="4093224"/>
            <a:ext cx="136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8632314" y="4109699"/>
            <a:ext cx="1624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</a:t>
            </a:r>
            <a:r>
              <a:rPr lang="fr-FR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endParaRPr lang="zh-CN" altLang="en-US" sz="2000" dirty="0"/>
          </a:p>
          <a:p>
            <a:r>
              <a:rPr lang="fr-FR" altLang="zh-CN" sz="2000" dirty="0" smtClean="0"/>
              <a:t>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28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4938</TotalTime>
  <Words>2697</Words>
  <Application>Microsoft Macintosh PowerPoint</Application>
  <PresentationFormat>自定义</PresentationFormat>
  <Paragraphs>759</Paragraphs>
  <Slides>56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58" baseType="lpstr">
      <vt:lpstr>主题5</vt:lpstr>
      <vt:lpstr>OfficePLUS</vt:lpstr>
      <vt:lpstr>LESSON4 Hobbies</vt:lpstr>
      <vt:lpstr>fù xí  复习Review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shēngcí 生词 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Yŭfă 语法 GRAMMAR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kèwén 课文 TEXT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286</cp:revision>
  <cp:lastPrinted>2017-12-07T16:00:00Z</cp:lastPrinted>
  <dcterms:created xsi:type="dcterms:W3CDTF">2017-12-07T16:00:00Z</dcterms:created>
  <dcterms:modified xsi:type="dcterms:W3CDTF">2019-10-21T14:21:38Z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