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73" r:id="rId10"/>
    <p:sldId id="275" r:id="rId11"/>
    <p:sldId id="262" r:id="rId12"/>
    <p:sldId id="274" r:id="rId13"/>
    <p:sldId id="277" r:id="rId14"/>
    <p:sldId id="263" r:id="rId15"/>
    <p:sldId id="264" r:id="rId16"/>
    <p:sldId id="276" r:id="rId17"/>
    <p:sldId id="265" r:id="rId18"/>
    <p:sldId id="278" r:id="rId19"/>
    <p:sldId id="266" r:id="rId20"/>
    <p:sldId id="279" r:id="rId21"/>
    <p:sldId id="280" r:id="rId22"/>
    <p:sldId id="281" r:id="rId23"/>
    <p:sldId id="267" r:id="rId24"/>
    <p:sldId id="268" r:id="rId25"/>
    <p:sldId id="282" r:id="rId26"/>
    <p:sldId id="269" r:id="rId27"/>
    <p:sldId id="270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DFFE-93F5-462C-8839-9FEF959ACA2A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9B60-E2DF-46F1-98BA-9F973E06C1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89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59022-egypt-tomb-with-leashed-mongoose-drawing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dormouse-jars-glirarium-rom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arahemilybond.com/2017/06/06/pass-the-dormice-breeding-selling-and-eating-honeyed-dormice-in-antiquity/" TargetMode="External"/><Relationship Id="rId4" Type="http://schemas.openxmlformats.org/officeDocument/2006/relationships/hyperlink" Target="https://www.romanobritain.org/2-arl_food/arl_roman_recipes-dormouse.php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cesofbluesky.com/unswept-floor-mosaic-from-ancient-rome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ancient/romans/pompeii_art_gallery_08.s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odo.com/9-touching-epitaphs-ancient-gr-589550486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https://www.livescience.com/59022-egypt-tomb-with-leashed-mongoose-drawing.html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9B60-E2DF-46F1-98BA-9F973E06C1DA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52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https://www.atlasobscura.com/articles/dormouse-jars-glirarium-rome</a:t>
            </a:r>
            <a:r>
              <a:rPr lang="sk-SK" dirty="0" smtClean="0"/>
              <a:t>  // </a:t>
            </a:r>
            <a:r>
              <a:rPr lang="sk-SK" dirty="0" err="1" smtClean="0"/>
              <a:t>recipe</a:t>
            </a:r>
            <a:r>
              <a:rPr lang="sk-SK" baseline="0" dirty="0" smtClean="0"/>
              <a:t> - </a:t>
            </a:r>
            <a:r>
              <a:rPr lang="sk-SK" dirty="0" smtClean="0">
                <a:hlinkClick r:id="rId4"/>
              </a:rPr>
              <a:t>https://www.romanobritain.org/2-arl_food/arl_roman_recipes-dormouse.php</a:t>
            </a:r>
            <a:r>
              <a:rPr lang="sk-SK" dirty="0" smtClean="0"/>
              <a:t>  // more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practice</a:t>
            </a:r>
            <a:r>
              <a:rPr lang="sk-SK" baseline="0" dirty="0" smtClean="0"/>
              <a:t> - </a:t>
            </a:r>
            <a:r>
              <a:rPr lang="sk-SK" dirty="0" smtClean="0">
                <a:hlinkClick r:id="rId5"/>
              </a:rPr>
              <a:t>https://sarahemilybond.com/2017/06/06/pass-the-dormice-breeding-selling-and-eating-honeyed-dormice-in-antiquity/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9B60-E2DF-46F1-98BA-9F973E06C1D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0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https://slicesofbluesky.com/unswept-floor-mosaic-from-ancient-rome/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9B60-E2DF-46F1-98BA-9F973E06C1D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050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http://www.bbc.co.uk/history/ancient/romans/pompeii_art_gallery_08.shtml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9B60-E2DF-46F1-98BA-9F973E06C1DA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33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Dog</a:t>
            </a:r>
            <a:r>
              <a:rPr lang="sk-SK" dirty="0" smtClean="0"/>
              <a:t> </a:t>
            </a:r>
            <a:r>
              <a:rPr lang="sk-SK" dirty="0" err="1" smtClean="0"/>
              <a:t>epitaphs</a:t>
            </a:r>
            <a:r>
              <a:rPr lang="sk-SK" smtClean="0"/>
              <a:t> - </a:t>
            </a:r>
            <a:r>
              <a:rPr lang="sk-SK" smtClean="0">
                <a:hlinkClick r:id="rId3"/>
              </a:rPr>
              <a:t>https://www.thedodo.com/9-touching-epitaphs-ancient-gr-589550486.html</a:t>
            </a:r>
            <a:r>
              <a:rPr lang="sk-SK" smtClean="0"/>
              <a:t>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9B60-E2DF-46F1-98BA-9F973E06C1D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78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487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77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00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83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21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46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4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863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712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88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59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0568-43E8-451C-9045-AD498A447EDE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F0E8-8AC9-40ED-88DD-75C3F6FCCF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9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lci1d2r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sk-SK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Ancient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Fauna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864096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  <a:latin typeface="Book Antiqua" pitchFamily="18" charset="0"/>
              </a:rPr>
              <a:t>Animals</a:t>
            </a:r>
            <a:r>
              <a:rPr lang="sk-SK" dirty="0" smtClean="0">
                <a:solidFill>
                  <a:schemeClr val="tx1"/>
                </a:solidFill>
                <a:latin typeface="Book Antiqua" pitchFamily="18" charset="0"/>
              </a:rPr>
              <a:t> in </a:t>
            </a:r>
            <a:r>
              <a:rPr lang="sk-SK" dirty="0" err="1" smtClean="0">
                <a:solidFill>
                  <a:schemeClr val="tx1"/>
                </a:solidFill>
                <a:latin typeface="Book Antiqua" pitchFamily="18" charset="0"/>
              </a:rPr>
              <a:t>Antiquity</a:t>
            </a:r>
            <a:r>
              <a:rPr lang="sk-SK" dirty="0" smtClean="0">
                <a:solidFill>
                  <a:schemeClr val="tx1"/>
                </a:solidFill>
                <a:latin typeface="Book Antiqua" pitchFamily="18" charset="0"/>
              </a:rPr>
              <a:t>, 26.9.2019</a:t>
            </a:r>
            <a:endParaRPr lang="sk-SK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Marble</a:t>
            </a:r>
            <a:r>
              <a:rPr lang="sk-SK" dirty="0" smtClean="0"/>
              <a:t> </a:t>
            </a:r>
            <a:r>
              <a:rPr lang="sk-SK" dirty="0" err="1"/>
              <a:t>s</a:t>
            </a:r>
            <a:r>
              <a:rPr lang="sk-SK" dirty="0" err="1" smtClean="0"/>
              <a:t>arcophagus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boar</a:t>
            </a:r>
            <a:r>
              <a:rPr lang="sk-SK" dirty="0" smtClean="0"/>
              <a:t> </a:t>
            </a:r>
            <a:r>
              <a:rPr lang="sk-SK" dirty="0" err="1" smtClean="0"/>
              <a:t>hunt</a:t>
            </a:r>
            <a:r>
              <a:rPr lang="sk-SK" dirty="0" smtClean="0"/>
              <a:t> </a:t>
            </a:r>
            <a:r>
              <a:rPr lang="sk-SK" dirty="0" err="1" smtClean="0"/>
              <a:t>scene</a:t>
            </a:r>
            <a:r>
              <a:rPr lang="sk-SK" dirty="0" smtClean="0"/>
              <a:t> (2.ce.AD, </a:t>
            </a:r>
            <a:r>
              <a:rPr lang="sk-SK" dirty="0" err="1" smtClean="0"/>
              <a:t>Rome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83832" cy="4339001"/>
          </a:xfrm>
        </p:spPr>
      </p:pic>
    </p:spTree>
    <p:extLst>
      <p:ext uri="{BB962C8B-B14F-4D97-AF65-F5344CB8AC3E}">
        <p14:creationId xmlns:p14="http://schemas.microsoft.com/office/powerpoint/2010/main" val="101293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Major </a:t>
            </a:r>
            <a:r>
              <a:rPr lang="sk-SK" dirty="0" err="1" smtClean="0"/>
              <a:t>mammalian</a:t>
            </a:r>
            <a:r>
              <a:rPr lang="sk-SK" dirty="0" smtClean="0"/>
              <a:t> taxa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Deer</a:t>
            </a:r>
            <a:r>
              <a:rPr lang="sk-SK" dirty="0" smtClean="0"/>
              <a:t> (</a:t>
            </a:r>
            <a:r>
              <a:rPr lang="sk-SK" dirty="0" err="1" smtClean="0"/>
              <a:t>Red</a:t>
            </a:r>
            <a:r>
              <a:rPr lang="sk-SK" dirty="0" smtClean="0"/>
              <a:t> </a:t>
            </a:r>
            <a:r>
              <a:rPr lang="sk-SK" dirty="0" err="1" smtClean="0"/>
              <a:t>deer</a:t>
            </a:r>
            <a:r>
              <a:rPr lang="sk-SK" dirty="0" smtClean="0"/>
              <a:t> – </a:t>
            </a:r>
            <a:r>
              <a:rPr lang="sk-SK" dirty="0" err="1" smtClean="0"/>
              <a:t>Cervus</a:t>
            </a:r>
            <a:r>
              <a:rPr lang="sk-SK" dirty="0" smtClean="0"/>
              <a:t> </a:t>
            </a:r>
            <a:r>
              <a:rPr lang="sk-SK" dirty="0" err="1" smtClean="0"/>
              <a:t>Elaphus</a:t>
            </a:r>
            <a:r>
              <a:rPr lang="sk-SK" dirty="0" smtClean="0"/>
              <a:t>, </a:t>
            </a:r>
            <a:r>
              <a:rPr lang="sk-SK" dirty="0" err="1" smtClean="0"/>
              <a:t>Roe</a:t>
            </a:r>
            <a:r>
              <a:rPr lang="sk-SK" dirty="0" smtClean="0"/>
              <a:t> </a:t>
            </a:r>
            <a:r>
              <a:rPr lang="sk-SK" dirty="0" err="1" smtClean="0"/>
              <a:t>deer</a:t>
            </a:r>
            <a:r>
              <a:rPr lang="sk-SK" dirty="0" smtClean="0"/>
              <a:t> – </a:t>
            </a:r>
            <a:r>
              <a:rPr lang="sk-SK" dirty="0" err="1" smtClean="0"/>
              <a:t>Capreolus</a:t>
            </a:r>
            <a:r>
              <a:rPr lang="sk-SK" dirty="0" smtClean="0"/>
              <a:t> </a:t>
            </a:r>
            <a:r>
              <a:rPr lang="sk-SK" dirty="0" err="1" smtClean="0"/>
              <a:t>capreolus</a:t>
            </a:r>
            <a:r>
              <a:rPr lang="sk-SK" dirty="0" smtClean="0"/>
              <a:t>, </a:t>
            </a:r>
            <a:r>
              <a:rPr lang="sk-SK" dirty="0" err="1" smtClean="0"/>
              <a:t>Fallow</a:t>
            </a:r>
            <a:r>
              <a:rPr lang="sk-SK" dirty="0" smtClean="0"/>
              <a:t> </a:t>
            </a:r>
            <a:r>
              <a:rPr lang="sk-SK" dirty="0" err="1" smtClean="0"/>
              <a:t>deer</a:t>
            </a:r>
            <a:r>
              <a:rPr lang="sk-SK" dirty="0" smtClean="0"/>
              <a:t> – </a:t>
            </a:r>
            <a:r>
              <a:rPr lang="sk-SK" dirty="0" err="1" smtClean="0"/>
              <a:t>Dama</a:t>
            </a:r>
            <a:r>
              <a:rPr lang="sk-SK" dirty="0" smtClean="0"/>
              <a:t> </a:t>
            </a:r>
            <a:r>
              <a:rPr lang="sk-SK" dirty="0" err="1" smtClean="0"/>
              <a:t>dama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Hare</a:t>
            </a:r>
            <a:r>
              <a:rPr lang="sk-SK" dirty="0" smtClean="0"/>
              <a:t> (</a:t>
            </a:r>
            <a:r>
              <a:rPr lang="sk-SK" dirty="0" err="1" smtClean="0"/>
              <a:t>Brown</a:t>
            </a:r>
            <a:r>
              <a:rPr lang="sk-SK" dirty="0" smtClean="0"/>
              <a:t> </a:t>
            </a:r>
            <a:r>
              <a:rPr lang="sk-SK" dirty="0" err="1" smtClean="0"/>
              <a:t>hare</a:t>
            </a:r>
            <a:r>
              <a:rPr lang="sk-SK" dirty="0" smtClean="0"/>
              <a:t> – </a:t>
            </a:r>
            <a:r>
              <a:rPr lang="sk-SK" dirty="0" err="1" smtClean="0"/>
              <a:t>Lepus</a:t>
            </a:r>
            <a:r>
              <a:rPr lang="sk-SK" dirty="0" smtClean="0"/>
              <a:t> </a:t>
            </a:r>
            <a:r>
              <a:rPr lang="sk-SK" dirty="0" err="1" smtClean="0"/>
              <a:t>europaeus</a:t>
            </a:r>
            <a:r>
              <a:rPr lang="sk-SK" dirty="0" smtClean="0"/>
              <a:t>, </a:t>
            </a:r>
            <a:r>
              <a:rPr lang="sk-SK" dirty="0" err="1" smtClean="0"/>
              <a:t>African</a:t>
            </a:r>
            <a:r>
              <a:rPr lang="sk-SK" dirty="0" smtClean="0"/>
              <a:t> </a:t>
            </a:r>
            <a:r>
              <a:rPr lang="sk-SK" dirty="0" err="1" smtClean="0"/>
              <a:t>hare</a:t>
            </a:r>
            <a:r>
              <a:rPr lang="sk-SK" dirty="0" smtClean="0"/>
              <a:t> – </a:t>
            </a:r>
            <a:r>
              <a:rPr lang="sk-SK" dirty="0" err="1" smtClean="0"/>
              <a:t>Lepus</a:t>
            </a:r>
            <a:r>
              <a:rPr lang="sk-SK" dirty="0" smtClean="0"/>
              <a:t> </a:t>
            </a:r>
            <a:r>
              <a:rPr lang="sk-SK" dirty="0" err="1" smtClean="0"/>
              <a:t>capensis</a:t>
            </a:r>
            <a:r>
              <a:rPr lang="sk-SK" dirty="0" smtClean="0"/>
              <a:t>, </a:t>
            </a:r>
            <a:r>
              <a:rPr lang="sk-SK" dirty="0" err="1" smtClean="0"/>
              <a:t>Mountain</a:t>
            </a:r>
            <a:r>
              <a:rPr lang="sk-SK" dirty="0" smtClean="0"/>
              <a:t> </a:t>
            </a:r>
            <a:r>
              <a:rPr lang="sk-SK" dirty="0" err="1" smtClean="0"/>
              <a:t>hare</a:t>
            </a:r>
            <a:r>
              <a:rPr lang="sk-SK" dirty="0" smtClean="0"/>
              <a:t> – </a:t>
            </a:r>
            <a:r>
              <a:rPr lang="sk-SK" dirty="0" err="1" smtClean="0"/>
              <a:t>Lepus</a:t>
            </a:r>
            <a:r>
              <a:rPr lang="sk-SK" dirty="0" smtClean="0"/>
              <a:t> </a:t>
            </a:r>
            <a:r>
              <a:rPr lang="sk-SK" dirty="0" err="1" smtClean="0"/>
              <a:t>timidus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European</a:t>
            </a:r>
            <a:r>
              <a:rPr lang="sk-SK" dirty="0" smtClean="0"/>
              <a:t> </a:t>
            </a:r>
            <a:r>
              <a:rPr lang="sk-SK" dirty="0" err="1" smtClean="0"/>
              <a:t>rabbit</a:t>
            </a:r>
            <a:r>
              <a:rPr lang="sk-SK" dirty="0" smtClean="0"/>
              <a:t> (</a:t>
            </a:r>
            <a:r>
              <a:rPr lang="sk-SK" dirty="0" err="1" smtClean="0"/>
              <a:t>Oryctolagus</a:t>
            </a:r>
            <a:r>
              <a:rPr lang="sk-SK" dirty="0" smtClean="0"/>
              <a:t> </a:t>
            </a:r>
            <a:r>
              <a:rPr lang="sk-SK" dirty="0" err="1" smtClean="0"/>
              <a:t>cuniculus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442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Eros </a:t>
            </a:r>
            <a:r>
              <a:rPr lang="sk-SK" dirty="0" err="1" smtClean="0"/>
              <a:t>chasing</a:t>
            </a:r>
            <a:r>
              <a:rPr lang="sk-SK" dirty="0" smtClean="0"/>
              <a:t> </a:t>
            </a:r>
            <a:r>
              <a:rPr lang="sk-SK" dirty="0" err="1" smtClean="0"/>
              <a:t>deer</a:t>
            </a:r>
            <a:r>
              <a:rPr lang="sk-SK" dirty="0" smtClean="0"/>
              <a:t>, 4.ce.BC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600724" cy="4525963"/>
          </a:xfrm>
        </p:spPr>
      </p:pic>
    </p:spTree>
    <p:extLst>
      <p:ext uri="{BB962C8B-B14F-4D97-AF65-F5344CB8AC3E}">
        <p14:creationId xmlns:p14="http://schemas.microsoft.com/office/powerpoint/2010/main" val="213052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Hare</a:t>
            </a:r>
            <a:r>
              <a:rPr lang="sk-SK" dirty="0" smtClean="0"/>
              <a:t> and </a:t>
            </a:r>
            <a:r>
              <a:rPr lang="sk-SK" dirty="0" err="1" smtClean="0"/>
              <a:t>Birds</a:t>
            </a:r>
            <a:r>
              <a:rPr lang="sk-SK" dirty="0"/>
              <a:t> </a:t>
            </a:r>
            <a:r>
              <a:rPr lang="sk-SK" dirty="0" smtClean="0"/>
              <a:t>(4.ce.AD, </a:t>
            </a:r>
            <a:r>
              <a:rPr lang="sk-SK" dirty="0" err="1" smtClean="0"/>
              <a:t>Antioch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60840" cy="5353133"/>
          </a:xfrm>
        </p:spPr>
      </p:pic>
    </p:spTree>
    <p:extLst>
      <p:ext uri="{BB962C8B-B14F-4D97-AF65-F5344CB8AC3E}">
        <p14:creationId xmlns:p14="http://schemas.microsoft.com/office/powerpoint/2010/main" val="253636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difference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rabbit</a:t>
            </a:r>
            <a:r>
              <a:rPr lang="sk-SK" dirty="0" smtClean="0"/>
              <a:t> and </a:t>
            </a:r>
            <a:r>
              <a:rPr lang="sk-SK" dirty="0" err="1" smtClean="0"/>
              <a:t>hare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5397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Minor</a:t>
            </a:r>
            <a:r>
              <a:rPr lang="sk-SK" dirty="0" smtClean="0"/>
              <a:t> </a:t>
            </a:r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Brown</a:t>
            </a:r>
            <a:r>
              <a:rPr lang="sk-SK" dirty="0" smtClean="0"/>
              <a:t> </a:t>
            </a:r>
            <a:r>
              <a:rPr lang="sk-SK" dirty="0" err="1"/>
              <a:t>B</a:t>
            </a:r>
            <a:r>
              <a:rPr lang="sk-SK" dirty="0" err="1" smtClean="0"/>
              <a:t>ear</a:t>
            </a:r>
            <a:r>
              <a:rPr lang="sk-SK" dirty="0" smtClean="0"/>
              <a:t> (</a:t>
            </a:r>
            <a:r>
              <a:rPr lang="sk-SK" dirty="0" err="1" smtClean="0"/>
              <a:t>Ursus</a:t>
            </a:r>
            <a:r>
              <a:rPr lang="sk-SK" dirty="0" smtClean="0"/>
              <a:t> </a:t>
            </a:r>
            <a:r>
              <a:rPr lang="sk-SK" dirty="0" err="1" smtClean="0"/>
              <a:t>arctos</a:t>
            </a:r>
            <a:r>
              <a:rPr lang="sk-SK" dirty="0" smtClean="0"/>
              <a:t>)</a:t>
            </a:r>
          </a:p>
          <a:p>
            <a:r>
              <a:rPr lang="sk-SK" dirty="0" smtClean="0"/>
              <a:t>Wolf (</a:t>
            </a:r>
            <a:r>
              <a:rPr lang="sk-SK" dirty="0" err="1" smtClean="0"/>
              <a:t>Canis</a:t>
            </a:r>
            <a:r>
              <a:rPr lang="sk-SK" dirty="0" smtClean="0"/>
              <a:t> </a:t>
            </a:r>
            <a:r>
              <a:rPr lang="sk-SK" dirty="0" err="1" smtClean="0"/>
              <a:t>lupus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Red</a:t>
            </a:r>
            <a:r>
              <a:rPr lang="sk-SK" dirty="0" smtClean="0"/>
              <a:t> fox (</a:t>
            </a:r>
            <a:r>
              <a:rPr lang="sk-SK" dirty="0" err="1" smtClean="0"/>
              <a:t>Vulpes</a:t>
            </a:r>
            <a:r>
              <a:rPr lang="sk-SK" dirty="0" smtClean="0"/>
              <a:t> </a:t>
            </a:r>
            <a:r>
              <a:rPr lang="sk-SK" dirty="0" err="1" smtClean="0"/>
              <a:t>vulpes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cat</a:t>
            </a:r>
            <a:r>
              <a:rPr lang="sk-SK" dirty="0" smtClean="0"/>
              <a:t> (</a:t>
            </a:r>
            <a:r>
              <a:rPr lang="sk-SK" dirty="0" err="1" smtClean="0"/>
              <a:t>Felis</a:t>
            </a:r>
            <a:r>
              <a:rPr lang="sk-SK" dirty="0" smtClean="0"/>
              <a:t> </a:t>
            </a:r>
            <a:r>
              <a:rPr lang="sk-SK" dirty="0" err="1" smtClean="0"/>
              <a:t>sylvestris</a:t>
            </a:r>
            <a:r>
              <a:rPr lang="sk-SK" dirty="0" smtClean="0"/>
              <a:t>), </a:t>
            </a:r>
            <a:r>
              <a:rPr lang="sk-SK" dirty="0" err="1" smtClean="0"/>
              <a:t>Lynx</a:t>
            </a:r>
            <a:r>
              <a:rPr lang="sk-SK" dirty="0" smtClean="0"/>
              <a:t> (</a:t>
            </a:r>
            <a:r>
              <a:rPr lang="sk-SK" dirty="0" err="1" smtClean="0"/>
              <a:t>Lynx</a:t>
            </a:r>
            <a:r>
              <a:rPr lang="sk-SK" dirty="0" smtClean="0"/>
              <a:t> </a:t>
            </a:r>
            <a:r>
              <a:rPr lang="sk-SK" dirty="0" err="1" smtClean="0"/>
              <a:t>lynx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Hedgehog</a:t>
            </a:r>
            <a:r>
              <a:rPr lang="sk-SK" dirty="0" smtClean="0"/>
              <a:t>, </a:t>
            </a:r>
            <a:r>
              <a:rPr lang="sk-SK" dirty="0" err="1" smtClean="0"/>
              <a:t>Porcupine</a:t>
            </a:r>
            <a:r>
              <a:rPr lang="sk-SK" dirty="0" smtClean="0"/>
              <a:t>, </a:t>
            </a:r>
            <a:r>
              <a:rPr lang="sk-SK" dirty="0" err="1" smtClean="0"/>
              <a:t>Badger</a:t>
            </a:r>
            <a:r>
              <a:rPr lang="sk-SK" dirty="0" smtClean="0"/>
              <a:t>, </a:t>
            </a:r>
            <a:r>
              <a:rPr lang="sk-SK" dirty="0" err="1" smtClean="0"/>
              <a:t>Marten</a:t>
            </a:r>
            <a:r>
              <a:rPr lang="sk-SK" dirty="0" smtClean="0"/>
              <a:t>, </a:t>
            </a:r>
            <a:r>
              <a:rPr lang="sk-SK" dirty="0" err="1" smtClean="0"/>
              <a:t>Stoat</a:t>
            </a:r>
            <a:r>
              <a:rPr lang="sk-SK" dirty="0" smtClean="0"/>
              <a:t> </a:t>
            </a:r>
            <a:r>
              <a:rPr lang="sk-SK" dirty="0" err="1" smtClean="0"/>
              <a:t>Weasel</a:t>
            </a:r>
            <a:r>
              <a:rPr lang="sk-SK" dirty="0" smtClean="0"/>
              <a:t>, </a:t>
            </a:r>
            <a:r>
              <a:rPr lang="sk-SK" dirty="0" err="1" smtClean="0"/>
              <a:t>Polecat</a:t>
            </a:r>
            <a:endParaRPr lang="sk-SK" dirty="0" smtClean="0"/>
          </a:p>
          <a:p>
            <a:r>
              <a:rPr lang="sk-SK" dirty="0" err="1" smtClean="0"/>
              <a:t>Beaver</a:t>
            </a:r>
            <a:r>
              <a:rPr lang="sk-SK" dirty="0" smtClean="0"/>
              <a:t> (</a:t>
            </a:r>
            <a:r>
              <a:rPr lang="sk-SK" dirty="0" err="1" smtClean="0"/>
              <a:t>Castor</a:t>
            </a:r>
            <a:r>
              <a:rPr lang="sk-SK" dirty="0" smtClean="0"/>
              <a:t> </a:t>
            </a:r>
            <a:r>
              <a:rPr lang="sk-SK" dirty="0" err="1" smtClean="0"/>
              <a:t>fiber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Bats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92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Bear</a:t>
            </a:r>
            <a:r>
              <a:rPr lang="sk-SK" dirty="0" smtClean="0"/>
              <a:t> </a:t>
            </a:r>
            <a:r>
              <a:rPr lang="sk-SK" dirty="0" err="1" smtClean="0"/>
              <a:t>hunt</a:t>
            </a:r>
            <a:r>
              <a:rPr lang="sk-SK" dirty="0" smtClean="0"/>
              <a:t> (3.-4.ce.AD, </a:t>
            </a:r>
            <a:r>
              <a:rPr lang="sk-SK" dirty="0" err="1" smtClean="0"/>
              <a:t>Baiae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48872" cy="5319450"/>
          </a:xfrm>
        </p:spPr>
      </p:pic>
    </p:spTree>
    <p:extLst>
      <p:ext uri="{BB962C8B-B14F-4D97-AF65-F5344CB8AC3E}">
        <p14:creationId xmlns:p14="http://schemas.microsoft.com/office/powerpoint/2010/main" val="255455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African</a:t>
            </a:r>
            <a:r>
              <a:rPr lang="sk-SK" dirty="0" smtClean="0"/>
              <a:t> and </a:t>
            </a:r>
            <a:r>
              <a:rPr lang="sk-SK" dirty="0" err="1" smtClean="0"/>
              <a:t>Asian</a:t>
            </a:r>
            <a:r>
              <a:rPr lang="sk-SK" dirty="0" smtClean="0"/>
              <a:t> </a:t>
            </a:r>
            <a:r>
              <a:rPr lang="sk-SK" dirty="0" err="1" smtClean="0"/>
              <a:t>Minor</a:t>
            </a:r>
            <a:r>
              <a:rPr lang="sk-SK" dirty="0" smtClean="0"/>
              <a:t> </a:t>
            </a:r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African</a:t>
            </a:r>
            <a:r>
              <a:rPr lang="sk-SK" dirty="0" smtClean="0"/>
              <a:t> </a:t>
            </a:r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Ass</a:t>
            </a:r>
            <a:r>
              <a:rPr lang="sk-SK" dirty="0" smtClean="0"/>
              <a:t> (</a:t>
            </a:r>
            <a:r>
              <a:rPr lang="sk-SK" dirty="0" err="1" smtClean="0"/>
              <a:t>Equus</a:t>
            </a:r>
            <a:r>
              <a:rPr lang="sk-SK" dirty="0" smtClean="0"/>
              <a:t> </a:t>
            </a:r>
            <a:r>
              <a:rPr lang="sk-SK" dirty="0" err="1" smtClean="0"/>
              <a:t>africanus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Egyptian</a:t>
            </a:r>
            <a:r>
              <a:rPr lang="sk-SK" dirty="0" smtClean="0"/>
              <a:t> </a:t>
            </a:r>
            <a:r>
              <a:rPr lang="sk-SK" dirty="0" err="1" smtClean="0"/>
              <a:t>Moongoose</a:t>
            </a:r>
            <a:r>
              <a:rPr lang="sk-SK" dirty="0" smtClean="0"/>
              <a:t> (</a:t>
            </a:r>
            <a:r>
              <a:rPr lang="sk-SK" dirty="0" err="1" smtClean="0"/>
              <a:t>Herpestes</a:t>
            </a:r>
            <a:r>
              <a:rPr lang="sk-SK" dirty="0" smtClean="0"/>
              <a:t> </a:t>
            </a:r>
            <a:r>
              <a:rPr lang="sk-SK" dirty="0" err="1" smtClean="0"/>
              <a:t>ichneumon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Gazelle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7631"/>
            <a:ext cx="635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Moongoose</a:t>
            </a:r>
            <a:r>
              <a:rPr lang="sk-SK" dirty="0" smtClean="0"/>
              <a:t> on a </a:t>
            </a:r>
            <a:r>
              <a:rPr lang="sk-SK" dirty="0" err="1" smtClean="0"/>
              <a:t>leash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Beni</a:t>
            </a:r>
            <a:r>
              <a:rPr lang="sk-SK" dirty="0" smtClean="0"/>
              <a:t> </a:t>
            </a:r>
            <a:r>
              <a:rPr lang="sk-SK" dirty="0" err="1" smtClean="0"/>
              <a:t>Hassan</a:t>
            </a:r>
            <a:r>
              <a:rPr lang="sk-SK" dirty="0" smtClean="0"/>
              <a:t> </a:t>
            </a:r>
            <a:r>
              <a:rPr lang="sk-SK" dirty="0" err="1" smtClean="0"/>
              <a:t>tomb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Baqet</a:t>
            </a:r>
            <a:r>
              <a:rPr lang="sk-SK" dirty="0" smtClean="0"/>
              <a:t> I. (11th </a:t>
            </a:r>
            <a:r>
              <a:rPr lang="sk-SK" dirty="0" err="1" smtClean="0"/>
              <a:t>Dynasty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5394"/>
            <a:ext cx="7420165" cy="4611918"/>
          </a:xfrm>
        </p:spPr>
      </p:pic>
    </p:spTree>
    <p:extLst>
      <p:ext uri="{BB962C8B-B14F-4D97-AF65-F5344CB8AC3E}">
        <p14:creationId xmlns:p14="http://schemas.microsoft.com/office/powerpoint/2010/main" val="257861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Rats</a:t>
            </a:r>
            <a:r>
              <a:rPr lang="sk-SK" dirty="0" smtClean="0"/>
              <a:t>, </a:t>
            </a:r>
            <a:r>
              <a:rPr lang="sk-SK" dirty="0" err="1" smtClean="0"/>
              <a:t>Mice</a:t>
            </a:r>
            <a:r>
              <a:rPr lang="sk-SK" dirty="0" smtClean="0"/>
              <a:t> and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Microfauna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Edible</a:t>
            </a:r>
            <a:r>
              <a:rPr lang="sk-SK" dirty="0" smtClean="0"/>
              <a:t> </a:t>
            </a:r>
            <a:r>
              <a:rPr lang="sk-SK" dirty="0" err="1" smtClean="0"/>
              <a:t>dormice</a:t>
            </a:r>
            <a:endParaRPr lang="sk-SK" dirty="0" smtClean="0"/>
          </a:p>
          <a:p>
            <a:r>
              <a:rPr lang="sk-SK" dirty="0" err="1" smtClean="0"/>
              <a:t>House</a:t>
            </a:r>
            <a:r>
              <a:rPr lang="sk-SK" dirty="0" smtClean="0"/>
              <a:t> </a:t>
            </a:r>
            <a:r>
              <a:rPr lang="sk-SK" dirty="0" err="1" smtClean="0"/>
              <a:t>mice</a:t>
            </a:r>
            <a:r>
              <a:rPr lang="sk-SK" dirty="0" smtClean="0"/>
              <a:t> (</a:t>
            </a:r>
            <a:r>
              <a:rPr lang="sk-SK" dirty="0" err="1" smtClean="0"/>
              <a:t>Mus</a:t>
            </a:r>
            <a:r>
              <a:rPr lang="sk-SK" dirty="0" smtClean="0"/>
              <a:t> </a:t>
            </a:r>
            <a:r>
              <a:rPr lang="sk-SK" dirty="0" err="1" smtClean="0"/>
              <a:t>musculus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Black</a:t>
            </a:r>
            <a:r>
              <a:rPr lang="sk-SK" dirty="0" smtClean="0"/>
              <a:t> </a:t>
            </a:r>
            <a:r>
              <a:rPr lang="sk-SK" dirty="0" err="1" smtClean="0"/>
              <a:t>rat</a:t>
            </a:r>
            <a:r>
              <a:rPr lang="sk-SK" dirty="0" smtClean="0"/>
              <a:t> (</a:t>
            </a:r>
            <a:r>
              <a:rPr lang="sk-SK" dirty="0" err="1" smtClean="0"/>
              <a:t>Rattus</a:t>
            </a:r>
            <a:r>
              <a:rPr lang="sk-SK" dirty="0" smtClean="0"/>
              <a:t> </a:t>
            </a:r>
            <a:r>
              <a:rPr lang="sk-SK" dirty="0" err="1" smtClean="0"/>
              <a:t>rattus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720580" cy="299719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509428" cy="16729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01931"/>
            <a:ext cx="3143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2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Sources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Written</a:t>
            </a:r>
            <a:r>
              <a:rPr lang="sk-SK" dirty="0" smtClean="0"/>
              <a:t> </a:t>
            </a:r>
            <a:r>
              <a:rPr lang="sk-SK" dirty="0" err="1" smtClean="0"/>
              <a:t>sources</a:t>
            </a:r>
            <a:r>
              <a:rPr lang="sk-SK" dirty="0" smtClean="0"/>
              <a:t> – </a:t>
            </a:r>
            <a:r>
              <a:rPr lang="sk-SK" dirty="0" err="1" smtClean="0"/>
              <a:t>mainly</a:t>
            </a:r>
            <a:r>
              <a:rPr lang="sk-SK" dirty="0" smtClean="0"/>
              <a:t> </a:t>
            </a:r>
            <a:r>
              <a:rPr lang="sk-SK" dirty="0" err="1" smtClean="0"/>
              <a:t>encyclopedic</a:t>
            </a:r>
            <a:r>
              <a:rPr lang="sk-SK" dirty="0" smtClean="0"/>
              <a:t> </a:t>
            </a:r>
            <a:r>
              <a:rPr lang="sk-SK" dirty="0" err="1" smtClean="0"/>
              <a:t>accounts</a:t>
            </a:r>
            <a:endParaRPr lang="sk-SK" dirty="0"/>
          </a:p>
          <a:p>
            <a:r>
              <a:rPr lang="sk-SK" dirty="0" err="1" smtClean="0"/>
              <a:t>Aristotle</a:t>
            </a:r>
            <a:r>
              <a:rPr lang="sk-SK" dirty="0" smtClean="0"/>
              <a:t> –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r>
              <a:rPr lang="sk-SK" dirty="0" smtClean="0"/>
              <a:t> (4.ce.BC)</a:t>
            </a:r>
          </a:p>
          <a:p>
            <a:r>
              <a:rPr lang="sk-SK" dirty="0" err="1" smtClean="0"/>
              <a:t>Strabo</a:t>
            </a:r>
            <a:r>
              <a:rPr lang="sk-SK" dirty="0" smtClean="0"/>
              <a:t> – </a:t>
            </a:r>
            <a:r>
              <a:rPr lang="sk-SK" dirty="0" err="1" smtClean="0"/>
              <a:t>Geography</a:t>
            </a:r>
            <a:r>
              <a:rPr lang="sk-SK" dirty="0" smtClean="0"/>
              <a:t> (1.ce.AD)</a:t>
            </a:r>
          </a:p>
          <a:p>
            <a:r>
              <a:rPr lang="sk-SK" dirty="0" err="1" smtClean="0"/>
              <a:t>Pliny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Elder</a:t>
            </a:r>
            <a:r>
              <a:rPr lang="sk-SK" dirty="0" smtClean="0"/>
              <a:t> – </a:t>
            </a:r>
            <a:r>
              <a:rPr lang="sk-SK" dirty="0" err="1" smtClean="0"/>
              <a:t>Natural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r>
              <a:rPr lang="sk-SK" dirty="0" smtClean="0"/>
              <a:t> (1.ce.AD)</a:t>
            </a:r>
          </a:p>
          <a:p>
            <a:r>
              <a:rPr lang="sk-SK" dirty="0" err="1" smtClean="0"/>
              <a:t>Aelian</a:t>
            </a:r>
            <a:r>
              <a:rPr lang="sk-SK" dirty="0" smtClean="0"/>
              <a:t> – </a:t>
            </a:r>
            <a:r>
              <a:rPr lang="sk-SK" dirty="0" err="1" smtClean="0"/>
              <a:t>Characteristics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r>
              <a:rPr lang="sk-SK" dirty="0" smtClean="0"/>
              <a:t> (3.ce.AD)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313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Glirarium</a:t>
            </a:r>
            <a:r>
              <a:rPr lang="sk-SK" dirty="0" smtClean="0"/>
              <a:t> – </a:t>
            </a:r>
            <a:r>
              <a:rPr lang="sk-SK" dirty="0" err="1" smtClean="0"/>
              <a:t>fattening</a:t>
            </a:r>
            <a:r>
              <a:rPr lang="sk-SK" dirty="0" smtClean="0"/>
              <a:t> jar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dormice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90" y="1600200"/>
            <a:ext cx="5897020" cy="4525963"/>
          </a:xfrm>
        </p:spPr>
      </p:pic>
    </p:spTree>
    <p:extLst>
      <p:ext uri="{BB962C8B-B14F-4D97-AF65-F5344CB8AC3E}">
        <p14:creationId xmlns:p14="http://schemas.microsoft.com/office/powerpoint/2010/main" val="223492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696743" cy="6466878"/>
          </a:xfrm>
        </p:spPr>
      </p:pic>
    </p:spTree>
    <p:extLst>
      <p:ext uri="{BB962C8B-B14F-4D97-AF65-F5344CB8AC3E}">
        <p14:creationId xmlns:p14="http://schemas.microsoft.com/office/powerpoint/2010/main" val="291381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Mouse </a:t>
            </a:r>
            <a:r>
              <a:rPr lang="sk-SK" dirty="0" err="1" smtClean="0"/>
              <a:t>depicted</a:t>
            </a:r>
            <a:r>
              <a:rPr lang="sk-SK" dirty="0" smtClean="0"/>
              <a:t> on „</a:t>
            </a:r>
            <a:r>
              <a:rPr lang="sk-SK" dirty="0" err="1" smtClean="0"/>
              <a:t>Unswept</a:t>
            </a:r>
            <a:r>
              <a:rPr lang="sk-SK" dirty="0" smtClean="0"/>
              <a:t> </a:t>
            </a:r>
            <a:r>
              <a:rPr lang="sk-SK" dirty="0" err="1" smtClean="0"/>
              <a:t>floor</a:t>
            </a:r>
            <a:r>
              <a:rPr lang="sk-SK" dirty="0" smtClean="0"/>
              <a:t> </a:t>
            </a:r>
            <a:r>
              <a:rPr lang="sk-SK" dirty="0" err="1" smtClean="0"/>
              <a:t>mosaic</a:t>
            </a:r>
            <a:r>
              <a:rPr lang="sk-SK" dirty="0" smtClean="0"/>
              <a:t>“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Rome</a:t>
            </a:r>
            <a:r>
              <a:rPr lang="sk-SK" dirty="0" smtClean="0"/>
              <a:t>, 2.ce.AD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7" y="1556792"/>
            <a:ext cx="9159775" cy="4608512"/>
          </a:xfrm>
        </p:spPr>
      </p:pic>
    </p:spTree>
    <p:extLst>
      <p:ext uri="{BB962C8B-B14F-4D97-AF65-F5344CB8AC3E}">
        <p14:creationId xmlns:p14="http://schemas.microsoft.com/office/powerpoint/2010/main" val="3437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Birds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Diet</a:t>
            </a:r>
            <a:r>
              <a:rPr lang="sk-SK" dirty="0" smtClean="0"/>
              <a:t>, </a:t>
            </a:r>
            <a:r>
              <a:rPr lang="sk-SK" dirty="0" err="1" smtClean="0"/>
              <a:t>hunting</a:t>
            </a:r>
            <a:r>
              <a:rPr lang="sk-SK" dirty="0" smtClean="0"/>
              <a:t>, </a:t>
            </a:r>
            <a:r>
              <a:rPr lang="sk-SK" dirty="0" err="1" smtClean="0"/>
              <a:t>sport</a:t>
            </a:r>
            <a:r>
              <a:rPr lang="sk-SK" dirty="0" smtClean="0"/>
              <a:t>, </a:t>
            </a:r>
            <a:r>
              <a:rPr lang="sk-SK" dirty="0" err="1" smtClean="0"/>
              <a:t>pets</a:t>
            </a:r>
            <a:r>
              <a:rPr lang="sk-SK" dirty="0" smtClean="0"/>
              <a:t>, </a:t>
            </a:r>
            <a:r>
              <a:rPr lang="sk-SK" dirty="0" err="1" smtClean="0"/>
              <a:t>ritual</a:t>
            </a:r>
            <a:r>
              <a:rPr lang="sk-SK" dirty="0" smtClean="0"/>
              <a:t> and </a:t>
            </a:r>
            <a:r>
              <a:rPr lang="sk-SK" dirty="0" err="1" smtClean="0"/>
              <a:t>cult</a:t>
            </a:r>
            <a:r>
              <a:rPr lang="sk-SK" dirty="0" smtClean="0"/>
              <a:t>, </a:t>
            </a:r>
            <a:r>
              <a:rPr lang="sk-SK" dirty="0" err="1" smtClean="0"/>
              <a:t>augury</a:t>
            </a:r>
            <a:r>
              <a:rPr lang="sk-SK" dirty="0" smtClean="0"/>
              <a:t>, </a:t>
            </a:r>
            <a:r>
              <a:rPr lang="sk-SK" dirty="0" err="1" smtClean="0"/>
              <a:t>magic</a:t>
            </a:r>
            <a:r>
              <a:rPr lang="sk-SK" dirty="0" smtClean="0"/>
              <a:t>, </a:t>
            </a:r>
            <a:r>
              <a:rPr lang="sk-SK" dirty="0" err="1" smtClean="0"/>
              <a:t>medicine</a:t>
            </a:r>
            <a:r>
              <a:rPr lang="sk-SK" dirty="0" smtClean="0"/>
              <a:t>, </a:t>
            </a:r>
            <a:r>
              <a:rPr lang="sk-SK" dirty="0" err="1" smtClean="0"/>
              <a:t>folklore</a:t>
            </a:r>
            <a:r>
              <a:rPr lang="sk-SK" dirty="0" smtClean="0"/>
              <a:t>...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common</a:t>
            </a:r>
            <a:r>
              <a:rPr lang="sk-SK" dirty="0" smtClean="0"/>
              <a:t> taxa: </a:t>
            </a:r>
            <a:r>
              <a:rPr lang="sk-SK" dirty="0" err="1" smtClean="0"/>
              <a:t>fowl</a:t>
            </a:r>
            <a:r>
              <a:rPr lang="sk-SK" dirty="0" smtClean="0"/>
              <a:t> (</a:t>
            </a:r>
            <a:r>
              <a:rPr lang="sk-SK" dirty="0" err="1" smtClean="0"/>
              <a:t>pheasants</a:t>
            </a:r>
            <a:r>
              <a:rPr lang="sk-SK" dirty="0" smtClean="0"/>
              <a:t>, </a:t>
            </a:r>
            <a:r>
              <a:rPr lang="sk-SK" dirty="0" err="1" smtClean="0"/>
              <a:t>partridges</a:t>
            </a:r>
            <a:r>
              <a:rPr lang="sk-SK" dirty="0" smtClean="0"/>
              <a:t>, </a:t>
            </a:r>
            <a:r>
              <a:rPr lang="sk-SK" dirty="0" err="1" smtClean="0"/>
              <a:t>etc</a:t>
            </a:r>
            <a:r>
              <a:rPr lang="sk-SK" dirty="0" smtClean="0"/>
              <a:t>.), </a:t>
            </a:r>
            <a:r>
              <a:rPr lang="sk-SK" dirty="0" err="1" smtClean="0"/>
              <a:t>waterfowl</a:t>
            </a:r>
            <a:r>
              <a:rPr lang="sk-SK" dirty="0" smtClean="0"/>
              <a:t> (</a:t>
            </a:r>
            <a:r>
              <a:rPr lang="sk-SK" dirty="0" err="1" smtClean="0"/>
              <a:t>ducks</a:t>
            </a:r>
            <a:r>
              <a:rPr lang="sk-SK" dirty="0" smtClean="0"/>
              <a:t>, </a:t>
            </a:r>
            <a:r>
              <a:rPr lang="sk-SK" dirty="0" err="1" smtClean="0"/>
              <a:t>geese</a:t>
            </a:r>
            <a:r>
              <a:rPr lang="sk-SK" dirty="0" smtClean="0"/>
              <a:t>), </a:t>
            </a:r>
            <a:r>
              <a:rPr lang="sk-SK" dirty="0" err="1" smtClean="0"/>
              <a:t>pigeons</a:t>
            </a:r>
            <a:r>
              <a:rPr lang="sk-SK" dirty="0" smtClean="0"/>
              <a:t>, </a:t>
            </a:r>
            <a:r>
              <a:rPr lang="sk-SK" dirty="0" err="1" smtClean="0"/>
              <a:t>doves</a:t>
            </a:r>
            <a:r>
              <a:rPr lang="sk-SK" dirty="0" smtClean="0"/>
              <a:t>, </a:t>
            </a:r>
            <a:r>
              <a:rPr lang="sk-SK" dirty="0" err="1" smtClean="0"/>
              <a:t>songbirds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528392" cy="23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2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Reptiles</a:t>
            </a:r>
            <a:r>
              <a:rPr lang="sk-SK" dirty="0" smtClean="0"/>
              <a:t> and </a:t>
            </a:r>
            <a:r>
              <a:rPr lang="sk-SK" dirty="0" err="1" smtClean="0"/>
              <a:t>amphibians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Infrequently</a:t>
            </a:r>
            <a:r>
              <a:rPr lang="sk-SK" dirty="0" smtClean="0"/>
              <a:t> </a:t>
            </a:r>
            <a:r>
              <a:rPr lang="sk-SK" dirty="0" err="1" smtClean="0"/>
              <a:t>represented</a:t>
            </a:r>
            <a:r>
              <a:rPr lang="sk-SK" dirty="0" smtClean="0"/>
              <a:t> in </a:t>
            </a:r>
            <a:r>
              <a:rPr lang="sk-SK" dirty="0" err="1" smtClean="0"/>
              <a:t>ancient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and </a:t>
            </a:r>
            <a:r>
              <a:rPr lang="sk-SK" dirty="0" err="1" smtClean="0"/>
              <a:t>texts</a:t>
            </a:r>
            <a:endParaRPr lang="sk-SK" dirty="0" smtClean="0"/>
          </a:p>
          <a:p>
            <a:r>
              <a:rPr lang="sk-SK" dirty="0" err="1" smtClean="0"/>
              <a:t>Mainly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in </a:t>
            </a:r>
            <a:r>
              <a:rPr lang="sk-SK" dirty="0" err="1" smtClean="0"/>
              <a:t>medicine</a:t>
            </a:r>
            <a:r>
              <a:rPr lang="sk-SK" dirty="0" smtClean="0"/>
              <a:t> and </a:t>
            </a:r>
            <a:r>
              <a:rPr lang="sk-SK" dirty="0" err="1" smtClean="0"/>
              <a:t>cult</a:t>
            </a:r>
            <a:r>
              <a:rPr lang="sk-SK" dirty="0" smtClean="0"/>
              <a:t> </a:t>
            </a:r>
            <a:r>
              <a:rPr lang="sk-SK" dirty="0" err="1" smtClean="0"/>
              <a:t>practices</a:t>
            </a:r>
            <a:endParaRPr lang="sk-SK" dirty="0" smtClean="0"/>
          </a:p>
          <a:p>
            <a:r>
              <a:rPr lang="sk-SK" dirty="0" err="1" smtClean="0"/>
              <a:t>Tortoise</a:t>
            </a:r>
            <a:r>
              <a:rPr lang="sk-SK" dirty="0" smtClean="0"/>
              <a:t> – </a:t>
            </a:r>
            <a:r>
              <a:rPr lang="sk-SK" dirty="0" err="1" smtClean="0"/>
              <a:t>shell</a:t>
            </a:r>
            <a:r>
              <a:rPr lang="sk-SK" dirty="0" smtClean="0"/>
              <a:t>, meat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4176464" cy="25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Lararium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 </a:t>
            </a:r>
            <a:r>
              <a:rPr lang="sk-SK" dirty="0" err="1" smtClean="0"/>
              <a:t>Vetti</a:t>
            </a:r>
            <a:r>
              <a:rPr lang="sk-SK" dirty="0" smtClean="0"/>
              <a:t>, </a:t>
            </a:r>
            <a:r>
              <a:rPr lang="sk-SK" dirty="0" err="1" smtClean="0"/>
              <a:t>Pompeii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9534"/>
            <a:ext cx="6696744" cy="5223460"/>
          </a:xfrm>
        </p:spPr>
      </p:pic>
    </p:spTree>
    <p:extLst>
      <p:ext uri="{BB962C8B-B14F-4D97-AF65-F5344CB8AC3E}">
        <p14:creationId xmlns:p14="http://schemas.microsoft.com/office/powerpoint/2010/main" val="1683946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Fish</a:t>
            </a:r>
            <a:r>
              <a:rPr lang="sk-SK" dirty="0" smtClean="0"/>
              <a:t> and </a:t>
            </a:r>
            <a:r>
              <a:rPr lang="sk-SK" dirty="0" err="1" smtClean="0"/>
              <a:t>Aquatic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Whales</a:t>
            </a:r>
            <a:endParaRPr lang="sk-SK" dirty="0" smtClean="0"/>
          </a:p>
          <a:p>
            <a:r>
              <a:rPr lang="sk-SK" dirty="0" err="1" smtClean="0"/>
              <a:t>Dolphins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5902545" cy="39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2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Pets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Dogs</a:t>
            </a:r>
            <a:endParaRPr lang="sk-SK" dirty="0" smtClean="0"/>
          </a:p>
          <a:p>
            <a:r>
              <a:rPr lang="sk-SK" dirty="0" err="1" smtClean="0"/>
              <a:t>Cats</a:t>
            </a:r>
            <a:endParaRPr lang="sk-SK" dirty="0" smtClean="0"/>
          </a:p>
          <a:p>
            <a:r>
              <a:rPr lang="sk-SK" dirty="0" err="1" smtClean="0"/>
              <a:t>Birds</a:t>
            </a:r>
            <a:endParaRPr lang="sk-SK" dirty="0" smtClean="0"/>
          </a:p>
          <a:p>
            <a:r>
              <a:rPr lang="sk-SK" dirty="0" err="1" smtClean="0"/>
              <a:t>Snakes</a:t>
            </a:r>
            <a:endParaRPr lang="sk-SK" dirty="0" smtClean="0"/>
          </a:p>
          <a:p>
            <a:r>
              <a:rPr lang="sk-SK" dirty="0" err="1" smtClean="0"/>
              <a:t>Tamed</a:t>
            </a:r>
            <a:r>
              <a:rPr lang="sk-SK" dirty="0" smtClean="0"/>
              <a:t> </a:t>
            </a:r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3"/>
              </a:rPr>
              <a:t>https://www.youtube.com/watch?v=Vxlci1d2rOg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Images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Paintings</a:t>
            </a:r>
            <a:r>
              <a:rPr lang="sk-SK" dirty="0" smtClean="0"/>
              <a:t>, </a:t>
            </a:r>
            <a:r>
              <a:rPr lang="sk-SK" dirty="0" err="1" smtClean="0"/>
              <a:t>sculptures</a:t>
            </a:r>
            <a:r>
              <a:rPr lang="sk-SK" dirty="0" smtClean="0"/>
              <a:t>, ...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2682609" cy="245477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836545" cy="234865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833481"/>
            <a:ext cx="5212809" cy="26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9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051189" cy="6127594"/>
          </a:xfrm>
        </p:spPr>
      </p:pic>
    </p:spTree>
    <p:extLst>
      <p:ext uri="{BB962C8B-B14F-4D97-AF65-F5344CB8AC3E}">
        <p14:creationId xmlns:p14="http://schemas.microsoft.com/office/powerpoint/2010/main" val="225756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Zooarchaeology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reliablie</a:t>
            </a:r>
            <a:r>
              <a:rPr lang="sk-SK" dirty="0" smtClean="0"/>
              <a:t> – </a:t>
            </a:r>
            <a:r>
              <a:rPr lang="sk-SK" dirty="0" err="1" smtClean="0"/>
              <a:t>bones</a:t>
            </a:r>
            <a:r>
              <a:rPr lang="sk-SK" dirty="0" smtClean="0"/>
              <a:t> (</a:t>
            </a:r>
            <a:r>
              <a:rPr lang="sk-SK" dirty="0" err="1" smtClean="0"/>
              <a:t>origins</a:t>
            </a:r>
            <a:r>
              <a:rPr lang="sk-SK" dirty="0" smtClean="0"/>
              <a:t>, </a:t>
            </a:r>
            <a:r>
              <a:rPr lang="sk-SK" dirty="0" err="1" smtClean="0"/>
              <a:t>extinctions</a:t>
            </a:r>
            <a:r>
              <a:rPr lang="sk-SK" dirty="0" smtClean="0"/>
              <a:t>, </a:t>
            </a:r>
            <a:r>
              <a:rPr lang="sk-SK" dirty="0" err="1" smtClean="0"/>
              <a:t>distributions</a:t>
            </a:r>
            <a:r>
              <a:rPr lang="sk-SK" dirty="0" smtClean="0"/>
              <a:t>, </a:t>
            </a:r>
            <a:r>
              <a:rPr lang="sk-SK" dirty="0" err="1" smtClean="0"/>
              <a:t>movements</a:t>
            </a:r>
            <a:r>
              <a:rPr lang="sk-SK" dirty="0" smtClean="0"/>
              <a:t>, </a:t>
            </a:r>
            <a:r>
              <a:rPr lang="sk-SK" dirty="0" err="1" smtClean="0"/>
              <a:t>uses</a:t>
            </a:r>
            <a:r>
              <a:rPr lang="sk-SK" dirty="0" smtClean="0"/>
              <a:t>, </a:t>
            </a:r>
            <a:r>
              <a:rPr lang="sk-SK" dirty="0" err="1" smtClean="0"/>
              <a:t>roles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Verifies</a:t>
            </a:r>
            <a:r>
              <a:rPr lang="sk-SK" dirty="0" smtClean="0"/>
              <a:t> </a:t>
            </a:r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existence</a:t>
            </a:r>
            <a:r>
              <a:rPr lang="sk-SK" dirty="0" smtClean="0"/>
              <a:t>, </a:t>
            </a:r>
            <a:r>
              <a:rPr lang="sk-SK" dirty="0" err="1" smtClean="0"/>
              <a:t>placement</a:t>
            </a:r>
            <a:r>
              <a:rPr lang="sk-SK" dirty="0" smtClean="0"/>
              <a:t> and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animal</a:t>
            </a:r>
            <a:r>
              <a:rPr lang="sk-SK" dirty="0" smtClean="0"/>
              <a:t> </a:t>
            </a:r>
            <a:r>
              <a:rPr lang="sk-SK" dirty="0" err="1" smtClean="0"/>
              <a:t>corresponds</a:t>
            </a:r>
            <a:r>
              <a:rPr lang="sk-SK" dirty="0" smtClean="0"/>
              <a:t> to </a:t>
            </a:r>
            <a:r>
              <a:rPr lang="sk-SK" dirty="0" err="1" smtClean="0"/>
              <a:t>written</a:t>
            </a:r>
            <a:r>
              <a:rPr lang="sk-SK" dirty="0" smtClean="0"/>
              <a:t> </a:t>
            </a:r>
            <a:r>
              <a:rPr lang="sk-SK" dirty="0" err="1" smtClean="0"/>
              <a:t>sources</a:t>
            </a:r>
            <a:r>
              <a:rPr lang="sk-SK" dirty="0" smtClean="0"/>
              <a:t> and </a:t>
            </a:r>
            <a:r>
              <a:rPr lang="sk-SK" dirty="0" err="1" smtClean="0"/>
              <a:t>iconography</a:t>
            </a:r>
            <a:endParaRPr lang="sk-SK" dirty="0" smtClean="0"/>
          </a:p>
          <a:p>
            <a:r>
              <a:rPr lang="sk-SK" dirty="0" smtClean="0"/>
              <a:t>New </a:t>
            </a:r>
            <a:r>
              <a:rPr lang="sk-SK" dirty="0" err="1" smtClean="0"/>
              <a:t>directions</a:t>
            </a:r>
            <a:r>
              <a:rPr lang="sk-SK" dirty="0" smtClean="0"/>
              <a:t> (DNA)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381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Ancient</a:t>
            </a:r>
            <a:r>
              <a:rPr lang="sk-SK" dirty="0" smtClean="0"/>
              <a:t> Fauna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Common</a:t>
            </a:r>
            <a:r>
              <a:rPr lang="sk-SK" dirty="0" smtClean="0"/>
              <a:t> </a:t>
            </a:r>
            <a:r>
              <a:rPr lang="sk-SK" dirty="0" err="1" smtClean="0"/>
              <a:t>domesticated</a:t>
            </a:r>
            <a:r>
              <a:rPr lang="sk-SK" dirty="0" smtClean="0"/>
              <a:t> </a:t>
            </a:r>
            <a:r>
              <a:rPr lang="sk-SK" dirty="0" err="1" smtClean="0"/>
              <a:t>species</a:t>
            </a:r>
            <a:r>
              <a:rPr lang="sk-SK" dirty="0"/>
              <a:t> </a:t>
            </a:r>
            <a:r>
              <a:rPr lang="sk-SK" dirty="0" smtClean="0"/>
              <a:t>(major and </a:t>
            </a:r>
            <a:r>
              <a:rPr lang="sk-SK" dirty="0" err="1" smtClean="0"/>
              <a:t>minor</a:t>
            </a:r>
            <a:r>
              <a:rPr lang="sk-SK" dirty="0" smtClean="0"/>
              <a:t> taxa)</a:t>
            </a:r>
          </a:p>
          <a:p>
            <a:r>
              <a:rPr lang="sk-SK" dirty="0" err="1" smtClean="0"/>
              <a:t>Wild</a:t>
            </a:r>
            <a:r>
              <a:rPr lang="sk-SK" dirty="0" smtClean="0"/>
              <a:t> fauna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4572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progenitors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domesticated</a:t>
            </a:r>
            <a:r>
              <a:rPr lang="sk-SK" dirty="0" smtClean="0"/>
              <a:t> </a:t>
            </a:r>
            <a:r>
              <a:rPr lang="sk-SK" dirty="0" err="1" smtClean="0"/>
              <a:t>animals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Progenitors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domestic</a:t>
            </a:r>
            <a:r>
              <a:rPr lang="sk-SK" dirty="0" smtClean="0"/>
              <a:t> </a:t>
            </a:r>
            <a:r>
              <a:rPr lang="sk-SK" dirty="0" err="1" smtClean="0"/>
              <a:t>cattle</a:t>
            </a:r>
            <a:r>
              <a:rPr lang="sk-SK" dirty="0" smtClean="0"/>
              <a:t>: </a:t>
            </a:r>
          </a:p>
          <a:p>
            <a:r>
              <a:rPr lang="sk-SK" dirty="0" err="1" smtClean="0"/>
              <a:t>Aurochs</a:t>
            </a:r>
            <a:r>
              <a:rPr lang="sk-SK" dirty="0" smtClean="0"/>
              <a:t> (</a:t>
            </a:r>
            <a:r>
              <a:rPr lang="sk-SK" dirty="0" err="1" smtClean="0"/>
              <a:t>Bos</a:t>
            </a:r>
            <a:r>
              <a:rPr lang="sk-SK" dirty="0" smtClean="0"/>
              <a:t> </a:t>
            </a:r>
            <a:r>
              <a:rPr lang="sk-SK" dirty="0" err="1" smtClean="0"/>
              <a:t>primigenius</a:t>
            </a:r>
            <a:r>
              <a:rPr lang="sk-SK" dirty="0" smtClean="0"/>
              <a:t>) - </a:t>
            </a:r>
            <a:r>
              <a:rPr lang="sk-SK" dirty="0" err="1" smtClean="0"/>
              <a:t>exctinct</a:t>
            </a:r>
            <a:r>
              <a:rPr lang="sk-SK" dirty="0" smtClean="0"/>
              <a:t>, </a:t>
            </a:r>
            <a:r>
              <a:rPr lang="sk-SK" dirty="0" err="1" smtClean="0"/>
              <a:t>Bison</a:t>
            </a:r>
            <a:r>
              <a:rPr lang="sk-SK" dirty="0" smtClean="0"/>
              <a:t> (</a:t>
            </a:r>
            <a:r>
              <a:rPr lang="sk-SK" dirty="0" err="1" smtClean="0"/>
              <a:t>Bison</a:t>
            </a:r>
            <a:r>
              <a:rPr lang="sk-SK" dirty="0" smtClean="0"/>
              <a:t> </a:t>
            </a:r>
            <a:r>
              <a:rPr lang="sk-SK" dirty="0" err="1" smtClean="0"/>
              <a:t>bonasus</a:t>
            </a:r>
            <a:r>
              <a:rPr lang="sk-SK" dirty="0" smtClean="0"/>
              <a:t>), </a:t>
            </a:r>
            <a:r>
              <a:rPr lang="sk-SK" dirty="0" err="1" smtClean="0"/>
              <a:t>Buffalo</a:t>
            </a:r>
            <a:r>
              <a:rPr lang="sk-SK" dirty="0" smtClean="0"/>
              <a:t> (</a:t>
            </a:r>
            <a:r>
              <a:rPr lang="sk-SK" dirty="0" err="1"/>
              <a:t>B</a:t>
            </a:r>
            <a:r>
              <a:rPr lang="sk-SK" dirty="0" err="1" smtClean="0"/>
              <a:t>ubalus</a:t>
            </a:r>
            <a:r>
              <a:rPr lang="sk-SK" dirty="0" smtClean="0"/>
              <a:t> </a:t>
            </a:r>
            <a:r>
              <a:rPr lang="sk-SK" dirty="0" err="1" smtClean="0"/>
              <a:t>bubalis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sheep</a:t>
            </a:r>
            <a:r>
              <a:rPr lang="sk-SK" dirty="0" smtClean="0"/>
              <a:t> and </a:t>
            </a:r>
            <a:r>
              <a:rPr lang="sk-SK" dirty="0" err="1" smtClean="0"/>
              <a:t>goats</a:t>
            </a:r>
            <a:r>
              <a:rPr lang="sk-SK" dirty="0" smtClean="0"/>
              <a:t> – </a:t>
            </a:r>
            <a:r>
              <a:rPr lang="sk-SK" dirty="0" err="1" smtClean="0"/>
              <a:t>domesticated</a:t>
            </a:r>
            <a:r>
              <a:rPr lang="sk-SK" dirty="0" smtClean="0"/>
              <a:t> </a:t>
            </a:r>
            <a:r>
              <a:rPr lang="sk-SK" dirty="0" err="1" smtClean="0"/>
              <a:t>since</a:t>
            </a:r>
            <a:r>
              <a:rPr lang="sk-SK" dirty="0" smtClean="0"/>
              <a:t> </a:t>
            </a:r>
            <a:r>
              <a:rPr lang="sk-SK" dirty="0" err="1" smtClean="0"/>
              <a:t>Neolithic</a:t>
            </a:r>
            <a:r>
              <a:rPr lang="sk-SK" dirty="0" smtClean="0"/>
              <a:t> </a:t>
            </a:r>
            <a:r>
              <a:rPr lang="sk-SK" dirty="0" err="1" smtClean="0"/>
              <a:t>times</a:t>
            </a:r>
            <a:r>
              <a:rPr lang="sk-SK" dirty="0" smtClean="0"/>
              <a:t>, </a:t>
            </a:r>
            <a:r>
              <a:rPr lang="sk-SK" dirty="0" err="1" smtClean="0"/>
              <a:t>mouflon</a:t>
            </a:r>
            <a:endParaRPr lang="sk-SK" dirty="0" smtClean="0"/>
          </a:p>
          <a:p>
            <a:r>
              <a:rPr lang="sk-SK" dirty="0" err="1" smtClean="0"/>
              <a:t>Wild</a:t>
            </a:r>
            <a:r>
              <a:rPr lang="sk-SK" dirty="0" smtClean="0"/>
              <a:t> </a:t>
            </a:r>
            <a:r>
              <a:rPr lang="sk-SK" dirty="0" err="1" smtClean="0"/>
              <a:t>boar</a:t>
            </a:r>
            <a:r>
              <a:rPr lang="sk-SK" dirty="0" smtClean="0"/>
              <a:t> (</a:t>
            </a:r>
            <a:r>
              <a:rPr lang="sk-SK" dirty="0" err="1" smtClean="0"/>
              <a:t>Sus</a:t>
            </a:r>
            <a:r>
              <a:rPr lang="sk-SK" dirty="0" smtClean="0"/>
              <a:t> </a:t>
            </a:r>
            <a:r>
              <a:rPr lang="sk-SK" dirty="0" err="1" smtClean="0"/>
              <a:t>scrofa</a:t>
            </a:r>
            <a:r>
              <a:rPr lang="sk-SK" dirty="0" smtClean="0"/>
              <a:t>) – </a:t>
            </a:r>
            <a:r>
              <a:rPr lang="sk-SK" dirty="0" err="1" smtClean="0"/>
              <a:t>hunt</a:t>
            </a:r>
            <a:r>
              <a:rPr lang="sk-SK" dirty="0" smtClean="0"/>
              <a:t>, </a:t>
            </a:r>
            <a:r>
              <a:rPr lang="sk-SK" dirty="0" err="1" smtClean="0"/>
              <a:t>vivaria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590551" cy="264566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1082"/>
            <a:ext cx="8712968" cy="301229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968042" cy="3629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55640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9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500</Words>
  <Application>Microsoft Office PowerPoint</Application>
  <PresentationFormat>Prezentácia na obrazovke (4:3)</PresentationFormat>
  <Paragraphs>80</Paragraphs>
  <Slides>27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Ancient Fauna</vt:lpstr>
      <vt:lpstr>Sources of information</vt:lpstr>
      <vt:lpstr>Images of Animals</vt:lpstr>
      <vt:lpstr>Prezentácia programu PowerPoint</vt:lpstr>
      <vt:lpstr>Zooarchaeology</vt:lpstr>
      <vt:lpstr>Ancient Fauna</vt:lpstr>
      <vt:lpstr>Wild progenitors of domesticated animals</vt:lpstr>
      <vt:lpstr>Prezentácia programu PowerPoint</vt:lpstr>
      <vt:lpstr>Prezentácia programu PowerPoint</vt:lpstr>
      <vt:lpstr>Marble sarcophagus with boar hunt scene (2.ce.AD, Rome)</vt:lpstr>
      <vt:lpstr>Major mammalian taxa</vt:lpstr>
      <vt:lpstr>Eros chasing deer, 4.ce.BC</vt:lpstr>
      <vt:lpstr>Hare and Birds (4.ce.AD, Antioch)</vt:lpstr>
      <vt:lpstr>Prezentácia programu PowerPoint</vt:lpstr>
      <vt:lpstr>Minor wild animals</vt:lpstr>
      <vt:lpstr>Bear hunt (3.-4.ce.AD, Baiae)</vt:lpstr>
      <vt:lpstr>African and Asian Minor Wild Animals</vt:lpstr>
      <vt:lpstr>Moongoose on a leash at Beni Hassan tomb of Baqet I. (11th Dynasty)</vt:lpstr>
      <vt:lpstr>Rats, Mice and other Microfauna</vt:lpstr>
      <vt:lpstr>Glirarium – fattening jar for dormice</vt:lpstr>
      <vt:lpstr>Prezentácia programu PowerPoint</vt:lpstr>
      <vt:lpstr>Mouse depicted on „Unswept floor mosaic“ from Rome, 2.ce.AD</vt:lpstr>
      <vt:lpstr>Birds</vt:lpstr>
      <vt:lpstr>Reptiles and amphibians</vt:lpstr>
      <vt:lpstr>Lararium from House Vetti, Pompeii</vt:lpstr>
      <vt:lpstr>Fish and Aquatic Animals</vt:lpstr>
      <vt:lpstr>Pets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Fauna</dc:title>
  <dc:creator>Salayova</dc:creator>
  <cp:lastModifiedBy>Salayova</cp:lastModifiedBy>
  <cp:revision>23</cp:revision>
  <dcterms:created xsi:type="dcterms:W3CDTF">2019-09-25T08:12:56Z</dcterms:created>
  <dcterms:modified xsi:type="dcterms:W3CDTF">2019-09-25T11:51:32Z</dcterms:modified>
</cp:coreProperties>
</file>