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238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452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292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812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371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979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884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331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038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3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29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A2431-B7A5-4F5E-91A4-2BFA4AD26151}" type="datetimeFigureOut">
              <a:rPr lang="sk-SK" smtClean="0"/>
              <a:t>30. 10. 2019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A9E4D-D16F-4B02-B52B-14694DEB186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826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mw8JD972M7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8H1iZq73k0" TargetMode="External"/><Relationship Id="rId2" Type="http://schemas.openxmlformats.org/officeDocument/2006/relationships/hyperlink" Target="https://www.youtube.com/watch?v=CuzOezP5if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152127"/>
          </a:xfrm>
        </p:spPr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Animal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Sacrifice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hlinkClick r:id="rId2"/>
              </a:rPr>
              <a:t>https://www.youtube.com/watch?v=mw8JD972M78</a:t>
            </a:r>
            <a:endParaRPr lang="sk-SK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1412776"/>
            <a:ext cx="2520280" cy="250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7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Animal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 smtClean="0"/>
              <a:t>Human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endParaRPr lang="sk-SK" dirty="0" smtClean="0"/>
          </a:p>
          <a:p>
            <a:r>
              <a:rPr lang="sk-SK" dirty="0" err="1" smtClean="0"/>
              <a:t>Holocaustum</a:t>
            </a:r>
            <a:r>
              <a:rPr lang="sk-SK" dirty="0" smtClean="0"/>
              <a:t> (</a:t>
            </a:r>
            <a:r>
              <a:rPr lang="sk-SK" dirty="0" err="1" smtClean="0"/>
              <a:t>Hebrews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Animal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r>
              <a:rPr lang="sk-SK" dirty="0" smtClean="0"/>
              <a:t>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 smtClean="0"/>
              <a:t>Ritual</a:t>
            </a:r>
            <a:r>
              <a:rPr lang="sk-SK" dirty="0" smtClean="0"/>
              <a:t> </a:t>
            </a:r>
            <a:r>
              <a:rPr lang="sk-SK" dirty="0" err="1" smtClean="0"/>
              <a:t>slaughter</a:t>
            </a:r>
            <a:r>
              <a:rPr lang="sk-SK" dirty="0" smtClean="0"/>
              <a:t> (</a:t>
            </a:r>
            <a:r>
              <a:rPr lang="sk-SK" dirty="0" err="1" smtClean="0"/>
              <a:t>continuation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ancient</a:t>
            </a:r>
            <a:r>
              <a:rPr lang="sk-SK" dirty="0" smtClean="0"/>
              <a:t> </a:t>
            </a:r>
            <a:r>
              <a:rPr lang="sk-SK" dirty="0" err="1" smtClean="0"/>
              <a:t>hunting</a:t>
            </a:r>
            <a:r>
              <a:rPr lang="sk-SK" dirty="0" smtClean="0"/>
              <a:t> </a:t>
            </a:r>
            <a:r>
              <a:rPr lang="sk-SK" dirty="0" err="1" smtClean="0"/>
              <a:t>rituals</a:t>
            </a:r>
            <a:r>
              <a:rPr lang="sk-SK" dirty="0" smtClean="0"/>
              <a:t>?)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352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Ancient</a:t>
            </a:r>
            <a:r>
              <a:rPr lang="sk-SK" dirty="0" smtClean="0"/>
              <a:t> Egypt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Origins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animal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r>
              <a:rPr lang="sk-SK" dirty="0" smtClean="0"/>
              <a:t>? (4400-4000 BC)</a:t>
            </a:r>
          </a:p>
          <a:p>
            <a:r>
              <a:rPr lang="sk-SK" dirty="0" err="1" smtClean="0"/>
              <a:t>Goats</a:t>
            </a:r>
            <a:r>
              <a:rPr lang="sk-SK" dirty="0" smtClean="0"/>
              <a:t>, </a:t>
            </a:r>
            <a:r>
              <a:rPr lang="sk-SK" dirty="0" err="1" smtClean="0"/>
              <a:t>sheep</a:t>
            </a:r>
            <a:r>
              <a:rPr lang="sk-SK" dirty="0" smtClean="0"/>
              <a:t>, </a:t>
            </a:r>
            <a:r>
              <a:rPr lang="sk-SK" dirty="0" err="1" smtClean="0"/>
              <a:t>but</a:t>
            </a:r>
            <a:r>
              <a:rPr lang="sk-SK" dirty="0" smtClean="0"/>
              <a:t> </a:t>
            </a:r>
            <a:r>
              <a:rPr lang="sk-SK" dirty="0" err="1" smtClean="0"/>
              <a:t>also</a:t>
            </a:r>
            <a:r>
              <a:rPr lang="sk-SK" dirty="0" smtClean="0"/>
              <a:t> </a:t>
            </a:r>
            <a:r>
              <a:rPr lang="sk-SK" dirty="0" err="1" smtClean="0"/>
              <a:t>hippos</a:t>
            </a:r>
            <a:r>
              <a:rPr lang="sk-SK" dirty="0" smtClean="0"/>
              <a:t> and </a:t>
            </a:r>
            <a:r>
              <a:rPr lang="sk-SK" dirty="0" err="1" smtClean="0"/>
              <a:t>baboons</a:t>
            </a:r>
            <a:r>
              <a:rPr lang="sk-SK" dirty="0" smtClean="0"/>
              <a:t> – </a:t>
            </a:r>
            <a:r>
              <a:rPr lang="sk-SK" dirty="0" err="1" smtClean="0"/>
              <a:t>later</a:t>
            </a:r>
            <a:r>
              <a:rPr lang="sk-SK" dirty="0" smtClean="0"/>
              <a:t> </a:t>
            </a:r>
            <a:r>
              <a:rPr lang="sk-SK" dirty="0" err="1" smtClean="0"/>
              <a:t>restrited</a:t>
            </a:r>
            <a:r>
              <a:rPr lang="sk-SK" dirty="0" smtClean="0"/>
              <a:t> to </a:t>
            </a:r>
            <a:r>
              <a:rPr lang="sk-SK" dirty="0" err="1" smtClean="0"/>
              <a:t>livestock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0078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Ancient</a:t>
            </a:r>
            <a:r>
              <a:rPr lang="sk-SK" dirty="0" smtClean="0"/>
              <a:t> </a:t>
            </a:r>
            <a:r>
              <a:rPr lang="sk-SK" dirty="0" err="1" smtClean="0"/>
              <a:t>Greece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Sacrifice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domestic</a:t>
            </a:r>
            <a:r>
              <a:rPr lang="sk-SK" dirty="0" smtClean="0"/>
              <a:t> </a:t>
            </a:r>
            <a:r>
              <a:rPr lang="sk-SK" dirty="0" err="1" smtClean="0"/>
              <a:t>animals</a:t>
            </a:r>
            <a:r>
              <a:rPr lang="sk-SK" dirty="0" smtClean="0"/>
              <a:t> </a:t>
            </a:r>
            <a:r>
              <a:rPr lang="sk-SK" dirty="0" err="1" smtClean="0"/>
              <a:t>at</a:t>
            </a:r>
            <a:r>
              <a:rPr lang="sk-SK" dirty="0" smtClean="0"/>
              <a:t> </a:t>
            </a:r>
            <a:r>
              <a:rPr lang="sk-SK" dirty="0" err="1" smtClean="0"/>
              <a:t>altars</a:t>
            </a:r>
            <a:r>
              <a:rPr lang="sk-SK" dirty="0" smtClean="0"/>
              <a:t> + </a:t>
            </a:r>
            <a:r>
              <a:rPr lang="sk-SK" dirty="0" err="1" smtClean="0"/>
              <a:t>hymns</a:t>
            </a:r>
            <a:r>
              <a:rPr lang="sk-SK" dirty="0" smtClean="0"/>
              <a:t> and </a:t>
            </a:r>
            <a:r>
              <a:rPr lang="sk-SK" dirty="0" err="1" smtClean="0"/>
              <a:t>prayers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https://www.youtube.com/watch?v=CuzOezP5ifI</a:t>
            </a:r>
            <a:endParaRPr lang="sk-SK" dirty="0" smtClean="0"/>
          </a:p>
          <a:p>
            <a:r>
              <a:rPr lang="sk-SK" dirty="0" smtClean="0">
                <a:hlinkClick r:id="rId3"/>
              </a:rPr>
              <a:t>https://www.youtube.com/watch?v=Y8H1iZq73k0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3321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Ancient</a:t>
            </a:r>
            <a:r>
              <a:rPr lang="sk-SK" dirty="0" smtClean="0"/>
              <a:t> </a:t>
            </a:r>
            <a:r>
              <a:rPr lang="sk-SK" dirty="0" err="1" smtClean="0"/>
              <a:t>Rome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Similar</a:t>
            </a:r>
            <a:r>
              <a:rPr lang="sk-SK" dirty="0" smtClean="0"/>
              <a:t> to </a:t>
            </a:r>
            <a:r>
              <a:rPr lang="sk-SK" dirty="0" err="1" smtClean="0"/>
              <a:t>Greek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endParaRPr lang="sk-SK" dirty="0" smtClean="0"/>
          </a:p>
          <a:p>
            <a:r>
              <a:rPr lang="sk-SK" dirty="0" err="1" smtClean="0"/>
              <a:t>Dii</a:t>
            </a:r>
            <a:r>
              <a:rPr lang="sk-SK" dirty="0" smtClean="0"/>
              <a:t> </a:t>
            </a:r>
            <a:r>
              <a:rPr lang="sk-SK" dirty="0" err="1" smtClean="0"/>
              <a:t>superi</a:t>
            </a:r>
            <a:r>
              <a:rPr lang="sk-SK" dirty="0" smtClean="0"/>
              <a:t> – </a:t>
            </a:r>
            <a:r>
              <a:rPr lang="sk-SK" dirty="0" err="1" smtClean="0"/>
              <a:t>daylight</a:t>
            </a:r>
            <a:r>
              <a:rPr lang="sk-SK" dirty="0" smtClean="0"/>
              <a:t> and </a:t>
            </a:r>
            <a:r>
              <a:rPr lang="sk-SK" dirty="0" err="1" smtClean="0"/>
              <a:t>public</a:t>
            </a:r>
            <a:r>
              <a:rPr lang="sk-SK" dirty="0" smtClean="0"/>
              <a:t> – </a:t>
            </a:r>
            <a:r>
              <a:rPr lang="sk-SK" dirty="0" err="1" smtClean="0"/>
              <a:t>white</a:t>
            </a:r>
            <a:r>
              <a:rPr lang="sk-SK" dirty="0" smtClean="0"/>
              <a:t> </a:t>
            </a:r>
            <a:r>
              <a:rPr lang="sk-SK" dirty="0" err="1" smtClean="0"/>
              <a:t>infertile</a:t>
            </a:r>
            <a:r>
              <a:rPr lang="sk-SK" dirty="0" smtClean="0"/>
              <a:t> </a:t>
            </a:r>
            <a:r>
              <a:rPr lang="sk-SK" dirty="0" err="1" smtClean="0"/>
              <a:t>victims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their</a:t>
            </a:r>
            <a:r>
              <a:rPr lang="sk-SK" dirty="0" smtClean="0"/>
              <a:t> </a:t>
            </a:r>
            <a:r>
              <a:rPr lang="sk-SK" dirty="0" err="1" smtClean="0"/>
              <a:t>own</a:t>
            </a:r>
            <a:r>
              <a:rPr lang="sk-SK" dirty="0" smtClean="0"/>
              <a:t> sex: </a:t>
            </a:r>
            <a:r>
              <a:rPr lang="sk-SK" dirty="0" err="1" smtClean="0"/>
              <a:t>Juno</a:t>
            </a:r>
            <a:r>
              <a:rPr lang="sk-SK" dirty="0" smtClean="0"/>
              <a:t> – </a:t>
            </a:r>
            <a:r>
              <a:rPr lang="sk-SK" dirty="0" err="1" smtClean="0"/>
              <a:t>white</a:t>
            </a:r>
            <a:r>
              <a:rPr lang="sk-SK" dirty="0" smtClean="0"/>
              <a:t> </a:t>
            </a:r>
            <a:r>
              <a:rPr lang="sk-SK" dirty="0" err="1" smtClean="0"/>
              <a:t>heifer</a:t>
            </a:r>
            <a:r>
              <a:rPr lang="sk-SK" dirty="0" smtClean="0"/>
              <a:t>, Jupiter – </a:t>
            </a:r>
            <a:r>
              <a:rPr lang="sk-SK" dirty="0" err="1" smtClean="0"/>
              <a:t>white</a:t>
            </a:r>
            <a:r>
              <a:rPr lang="sk-SK" dirty="0" smtClean="0"/>
              <a:t> </a:t>
            </a:r>
            <a:r>
              <a:rPr lang="sk-SK" dirty="0" err="1" smtClean="0"/>
              <a:t>castrated</a:t>
            </a:r>
            <a:r>
              <a:rPr lang="sk-SK" dirty="0" smtClean="0"/>
              <a:t> </a:t>
            </a:r>
            <a:r>
              <a:rPr lang="sk-SK" dirty="0" err="1" smtClean="0"/>
              <a:t>ox</a:t>
            </a:r>
            <a:endParaRPr lang="sk-SK" dirty="0" smtClean="0"/>
          </a:p>
          <a:p>
            <a:r>
              <a:rPr lang="sk-SK" dirty="0" err="1" smtClean="0"/>
              <a:t>Di</a:t>
            </a:r>
            <a:r>
              <a:rPr lang="sk-SK" dirty="0" smtClean="0"/>
              <a:t> </a:t>
            </a:r>
            <a:r>
              <a:rPr lang="sk-SK" dirty="0" err="1" smtClean="0"/>
              <a:t>superi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connection</a:t>
            </a:r>
            <a:r>
              <a:rPr lang="sk-SK" dirty="0" smtClean="0"/>
              <a:t> to </a:t>
            </a:r>
            <a:r>
              <a:rPr lang="sk-SK" dirty="0" err="1" smtClean="0"/>
              <a:t>earth</a:t>
            </a:r>
            <a:r>
              <a:rPr lang="sk-SK" dirty="0" smtClean="0"/>
              <a:t> (Mars, </a:t>
            </a:r>
            <a:r>
              <a:rPr lang="sk-SK" dirty="0" err="1" smtClean="0"/>
              <a:t>Janus</a:t>
            </a:r>
            <a:r>
              <a:rPr lang="sk-SK" dirty="0" smtClean="0"/>
              <a:t>, </a:t>
            </a:r>
            <a:r>
              <a:rPr lang="sk-SK" dirty="0" err="1" smtClean="0"/>
              <a:t>Neptune</a:t>
            </a:r>
            <a:r>
              <a:rPr lang="sk-SK" dirty="0" smtClean="0"/>
              <a:t>) – </a:t>
            </a:r>
            <a:r>
              <a:rPr lang="sk-SK" dirty="0" err="1" smtClean="0"/>
              <a:t>fertile</a:t>
            </a:r>
            <a:r>
              <a:rPr lang="sk-SK" dirty="0" smtClean="0"/>
              <a:t> </a:t>
            </a:r>
            <a:r>
              <a:rPr lang="sk-SK" dirty="0" err="1" smtClean="0"/>
              <a:t>victims</a:t>
            </a:r>
            <a:endParaRPr lang="sk-SK" dirty="0" smtClean="0"/>
          </a:p>
          <a:p>
            <a:r>
              <a:rPr lang="sk-SK" dirty="0" err="1" smtClean="0"/>
              <a:t>Banquet</a:t>
            </a:r>
            <a:r>
              <a:rPr lang="sk-SK" dirty="0" smtClean="0"/>
              <a:t> </a:t>
            </a:r>
            <a:r>
              <a:rPr lang="sk-SK" dirty="0" err="1" smtClean="0"/>
              <a:t>after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70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Chtonic</a:t>
            </a:r>
            <a:r>
              <a:rPr lang="sk-SK" dirty="0" smtClean="0"/>
              <a:t> </a:t>
            </a:r>
            <a:r>
              <a:rPr lang="sk-SK" dirty="0" err="1" smtClean="0"/>
              <a:t>gods</a:t>
            </a:r>
            <a:r>
              <a:rPr lang="sk-SK" dirty="0" smtClean="0"/>
              <a:t> – </a:t>
            </a:r>
            <a:r>
              <a:rPr lang="sk-SK" dirty="0" err="1" smtClean="0"/>
              <a:t>dii</a:t>
            </a:r>
            <a:r>
              <a:rPr lang="sk-SK" dirty="0" smtClean="0"/>
              <a:t> </a:t>
            </a:r>
            <a:r>
              <a:rPr lang="sk-SK" dirty="0" err="1" smtClean="0"/>
              <a:t>inferi</a:t>
            </a:r>
            <a:r>
              <a:rPr lang="sk-SK" dirty="0" smtClean="0"/>
              <a:t> – </a:t>
            </a:r>
            <a:r>
              <a:rPr lang="sk-SK" dirty="0" err="1" smtClean="0"/>
              <a:t>nightime</a:t>
            </a:r>
            <a:r>
              <a:rPr lang="sk-SK" dirty="0" smtClean="0"/>
              <a:t> + </a:t>
            </a:r>
            <a:r>
              <a:rPr lang="sk-SK" dirty="0" err="1" smtClean="0"/>
              <a:t>dark</a:t>
            </a:r>
            <a:r>
              <a:rPr lang="sk-SK" dirty="0" smtClean="0"/>
              <a:t> </a:t>
            </a:r>
            <a:r>
              <a:rPr lang="sk-SK" dirty="0" err="1" smtClean="0"/>
              <a:t>fertile</a:t>
            </a:r>
            <a:r>
              <a:rPr lang="sk-SK" dirty="0" smtClean="0"/>
              <a:t> </a:t>
            </a:r>
            <a:r>
              <a:rPr lang="sk-SK" dirty="0" err="1" smtClean="0"/>
              <a:t>victims</a:t>
            </a:r>
            <a:r>
              <a:rPr lang="sk-SK" dirty="0" smtClean="0"/>
              <a:t>, </a:t>
            </a:r>
            <a:r>
              <a:rPr lang="sk-SK" dirty="0" err="1" smtClean="0"/>
              <a:t>holocaustum</a:t>
            </a:r>
            <a:r>
              <a:rPr lang="sk-SK" dirty="0" smtClean="0"/>
              <a:t> and no </a:t>
            </a:r>
            <a:r>
              <a:rPr lang="sk-SK" dirty="0" err="1" smtClean="0"/>
              <a:t>banquet</a:t>
            </a:r>
            <a:r>
              <a:rPr lang="sk-SK" dirty="0" smtClean="0"/>
              <a:t>, </a:t>
            </a:r>
            <a:r>
              <a:rPr lang="sk-SK" dirty="0" err="1" smtClean="0"/>
              <a:t>since</a:t>
            </a:r>
            <a:r>
              <a:rPr lang="sk-SK" dirty="0" smtClean="0"/>
              <a:t> „</a:t>
            </a:r>
            <a:r>
              <a:rPr lang="sk-SK" dirty="0" err="1" smtClean="0"/>
              <a:t>living</a:t>
            </a:r>
            <a:r>
              <a:rPr lang="sk-SK" dirty="0" smtClean="0"/>
              <a:t> </a:t>
            </a:r>
            <a:r>
              <a:rPr lang="sk-SK" dirty="0" err="1" smtClean="0"/>
              <a:t>can´t</a:t>
            </a:r>
            <a:r>
              <a:rPr lang="sk-SK" dirty="0" smtClean="0"/>
              <a:t> </a:t>
            </a:r>
            <a:r>
              <a:rPr lang="sk-SK" dirty="0" err="1" smtClean="0"/>
              <a:t>share</a:t>
            </a:r>
            <a:r>
              <a:rPr lang="sk-SK" dirty="0" smtClean="0"/>
              <a:t> </a:t>
            </a:r>
            <a:r>
              <a:rPr lang="sk-SK" dirty="0" err="1" smtClean="0"/>
              <a:t>meals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dead</a:t>
            </a:r>
            <a:r>
              <a:rPr lang="sk-SK" dirty="0" smtClean="0"/>
              <a:t>“</a:t>
            </a:r>
          </a:p>
          <a:p>
            <a:r>
              <a:rPr lang="sk-SK" dirty="0" err="1" smtClean="0"/>
              <a:t>Goddesses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fertility</a:t>
            </a:r>
            <a:r>
              <a:rPr lang="sk-SK" dirty="0" smtClean="0"/>
              <a:t> (</a:t>
            </a:r>
            <a:r>
              <a:rPr lang="sk-SK" dirty="0" err="1" smtClean="0"/>
              <a:t>Ceres</a:t>
            </a:r>
            <a:r>
              <a:rPr lang="sk-SK" dirty="0" smtClean="0"/>
              <a:t>) – </a:t>
            </a:r>
            <a:r>
              <a:rPr lang="sk-SK" dirty="0" err="1" smtClean="0"/>
              <a:t>pregnant</a:t>
            </a:r>
            <a:r>
              <a:rPr lang="sk-SK" dirty="0" smtClean="0"/>
              <a:t> </a:t>
            </a:r>
            <a:r>
              <a:rPr lang="sk-SK" dirty="0" err="1" smtClean="0"/>
              <a:t>victims</a:t>
            </a:r>
            <a:endParaRPr lang="sk-SK" dirty="0" smtClean="0"/>
          </a:p>
          <a:p>
            <a:r>
              <a:rPr lang="sk-SK" dirty="0" err="1" smtClean="0"/>
              <a:t>Demi-gods</a:t>
            </a:r>
            <a:r>
              <a:rPr lang="sk-SK" dirty="0" smtClean="0"/>
              <a:t> and </a:t>
            </a:r>
            <a:r>
              <a:rPr lang="sk-SK" dirty="0" err="1" smtClean="0"/>
              <a:t>heroes</a:t>
            </a:r>
            <a:r>
              <a:rPr lang="sk-SK" dirty="0" smtClean="0"/>
              <a:t> – </a:t>
            </a:r>
            <a:r>
              <a:rPr lang="sk-SK" dirty="0" err="1" smtClean="0"/>
              <a:t>black</a:t>
            </a:r>
            <a:r>
              <a:rPr lang="sk-SK" dirty="0" smtClean="0"/>
              <a:t> and </a:t>
            </a:r>
            <a:r>
              <a:rPr lang="sk-SK" dirty="0" err="1" smtClean="0"/>
              <a:t>white</a:t>
            </a:r>
            <a:r>
              <a:rPr lang="sk-SK" dirty="0" smtClean="0"/>
              <a:t> </a:t>
            </a:r>
            <a:r>
              <a:rPr lang="sk-SK" dirty="0" err="1" smtClean="0"/>
              <a:t>victims</a:t>
            </a:r>
            <a:r>
              <a:rPr lang="sk-SK" dirty="0" smtClean="0"/>
              <a:t> (</a:t>
            </a:r>
            <a:r>
              <a:rPr lang="sk-SK" dirty="0" err="1" smtClean="0"/>
              <a:t>dual</a:t>
            </a:r>
            <a:r>
              <a:rPr lang="sk-SK" dirty="0" smtClean="0"/>
              <a:t> </a:t>
            </a:r>
            <a:r>
              <a:rPr lang="sk-SK" dirty="0" err="1" smtClean="0"/>
              <a:t>nature</a:t>
            </a:r>
            <a:r>
              <a:rPr lang="sk-SK" smtClean="0"/>
              <a:t>)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1806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169</Words>
  <Application>Microsoft Office PowerPoint</Application>
  <PresentationFormat>Prezentácia na obrazovke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Animal Sacrifice</vt:lpstr>
      <vt:lpstr>Prezentácia programu PowerPoint</vt:lpstr>
      <vt:lpstr>Ancient Egypt</vt:lpstr>
      <vt:lpstr>Ancient Greece</vt:lpstr>
      <vt:lpstr>Ancient Rome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Sacrifice</dc:title>
  <dc:creator>Salayova</dc:creator>
  <cp:lastModifiedBy>Salayova</cp:lastModifiedBy>
  <cp:revision>4</cp:revision>
  <dcterms:created xsi:type="dcterms:W3CDTF">2019-10-30T09:09:37Z</dcterms:created>
  <dcterms:modified xsi:type="dcterms:W3CDTF">2019-10-30T09:55:55Z</dcterms:modified>
</cp:coreProperties>
</file>