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71" r:id="rId4"/>
    <p:sldId id="272" r:id="rId5"/>
    <p:sldId id="257" r:id="rId6"/>
    <p:sldId id="258" r:id="rId7"/>
    <p:sldId id="259" r:id="rId8"/>
    <p:sldId id="260" r:id="rId9"/>
    <p:sldId id="266" r:id="rId10"/>
    <p:sldId id="261" r:id="rId11"/>
    <p:sldId id="262" r:id="rId12"/>
    <p:sldId id="273" r:id="rId13"/>
    <p:sldId id="263" r:id="rId14"/>
    <p:sldId id="274" r:id="rId15"/>
    <p:sldId id="275" r:id="rId16"/>
    <p:sldId id="276" r:id="rId17"/>
    <p:sldId id="268" r:id="rId18"/>
    <p:sldId id="269" r:id="rId19"/>
    <p:sldId id="270" r:id="rId20"/>
  </p:sldIdLst>
  <p:sldSz cx="12192000" cy="6858000"/>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p:scale>
          <a:sx n="81" d="100"/>
          <a:sy n="81" d="100"/>
        </p:scale>
        <p:origin x="-300" y="21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endParaRPr lang="sk-SK"/>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sk-SK"/>
          </a:p>
        </p:txBody>
      </p:sp>
      <p:sp>
        <p:nvSpPr>
          <p:cNvPr id="4" name="Zástupný symbol pro datum 3"/>
          <p:cNvSpPr>
            <a:spLocks noGrp="1"/>
          </p:cNvSpPr>
          <p:nvPr>
            <p:ph type="dt" sz="half" idx="10"/>
          </p:nvPr>
        </p:nvSpPr>
        <p:spPr/>
        <p:txBody>
          <a:bodyPr/>
          <a:lstStyle/>
          <a:p>
            <a:fld id="{287A0707-F68C-4AD5-A572-744206D4E358}" type="datetimeFigureOut">
              <a:rPr lang="sk-SK" smtClean="0"/>
              <a:t>23. 7. 2019</a:t>
            </a:fld>
            <a:endParaRPr lang="sk-SK"/>
          </a:p>
        </p:txBody>
      </p:sp>
      <p:sp>
        <p:nvSpPr>
          <p:cNvPr id="5" name="Zástupný symbol pro zápatí 4"/>
          <p:cNvSpPr>
            <a:spLocks noGrp="1"/>
          </p:cNvSpPr>
          <p:nvPr>
            <p:ph type="ftr" sz="quarter" idx="11"/>
          </p:nvPr>
        </p:nvSpPr>
        <p:spPr/>
        <p:txBody>
          <a:bodyPr/>
          <a:lstStyle/>
          <a:p>
            <a:endParaRPr lang="sk-SK"/>
          </a:p>
        </p:txBody>
      </p:sp>
      <p:sp>
        <p:nvSpPr>
          <p:cNvPr id="6" name="Zástupný symbol pro číslo snímku 5"/>
          <p:cNvSpPr>
            <a:spLocks noGrp="1"/>
          </p:cNvSpPr>
          <p:nvPr>
            <p:ph type="sldNum" sz="quarter" idx="12"/>
          </p:nvPr>
        </p:nvSpPr>
        <p:spPr/>
        <p:txBody>
          <a:bodyPr/>
          <a:lstStyle/>
          <a:p>
            <a:fld id="{1A5DD760-5184-4E45-89BA-E2D3394BF1D0}" type="slidenum">
              <a:rPr lang="sk-SK" smtClean="0"/>
              <a:t>‹#›</a:t>
            </a:fld>
            <a:endParaRPr lang="sk-SK"/>
          </a:p>
        </p:txBody>
      </p:sp>
    </p:spTree>
    <p:extLst>
      <p:ext uri="{BB962C8B-B14F-4D97-AF65-F5344CB8AC3E}">
        <p14:creationId xmlns:p14="http://schemas.microsoft.com/office/powerpoint/2010/main" val="2071214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sk-SK"/>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sk-SK"/>
          </a:p>
        </p:txBody>
      </p:sp>
      <p:sp>
        <p:nvSpPr>
          <p:cNvPr id="4" name="Zástupný symbol pro datum 3"/>
          <p:cNvSpPr>
            <a:spLocks noGrp="1"/>
          </p:cNvSpPr>
          <p:nvPr>
            <p:ph type="dt" sz="half" idx="10"/>
          </p:nvPr>
        </p:nvSpPr>
        <p:spPr/>
        <p:txBody>
          <a:bodyPr/>
          <a:lstStyle/>
          <a:p>
            <a:fld id="{287A0707-F68C-4AD5-A572-744206D4E358}" type="datetimeFigureOut">
              <a:rPr lang="sk-SK" smtClean="0"/>
              <a:t>23. 7. 2019</a:t>
            </a:fld>
            <a:endParaRPr lang="sk-SK"/>
          </a:p>
        </p:txBody>
      </p:sp>
      <p:sp>
        <p:nvSpPr>
          <p:cNvPr id="5" name="Zástupný symbol pro zápatí 4"/>
          <p:cNvSpPr>
            <a:spLocks noGrp="1"/>
          </p:cNvSpPr>
          <p:nvPr>
            <p:ph type="ftr" sz="quarter" idx="11"/>
          </p:nvPr>
        </p:nvSpPr>
        <p:spPr/>
        <p:txBody>
          <a:bodyPr/>
          <a:lstStyle/>
          <a:p>
            <a:endParaRPr lang="sk-SK"/>
          </a:p>
        </p:txBody>
      </p:sp>
      <p:sp>
        <p:nvSpPr>
          <p:cNvPr id="6" name="Zástupný symbol pro číslo snímku 5"/>
          <p:cNvSpPr>
            <a:spLocks noGrp="1"/>
          </p:cNvSpPr>
          <p:nvPr>
            <p:ph type="sldNum" sz="quarter" idx="12"/>
          </p:nvPr>
        </p:nvSpPr>
        <p:spPr/>
        <p:txBody>
          <a:bodyPr/>
          <a:lstStyle/>
          <a:p>
            <a:fld id="{1A5DD760-5184-4E45-89BA-E2D3394BF1D0}" type="slidenum">
              <a:rPr lang="sk-SK" smtClean="0"/>
              <a:t>‹#›</a:t>
            </a:fld>
            <a:endParaRPr lang="sk-SK"/>
          </a:p>
        </p:txBody>
      </p:sp>
    </p:spTree>
    <p:extLst>
      <p:ext uri="{BB962C8B-B14F-4D97-AF65-F5344CB8AC3E}">
        <p14:creationId xmlns:p14="http://schemas.microsoft.com/office/powerpoint/2010/main" val="3410679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endParaRPr lang="sk-SK"/>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sk-SK"/>
          </a:p>
        </p:txBody>
      </p:sp>
      <p:sp>
        <p:nvSpPr>
          <p:cNvPr id="4" name="Zástupný symbol pro datum 3"/>
          <p:cNvSpPr>
            <a:spLocks noGrp="1"/>
          </p:cNvSpPr>
          <p:nvPr>
            <p:ph type="dt" sz="half" idx="10"/>
          </p:nvPr>
        </p:nvSpPr>
        <p:spPr/>
        <p:txBody>
          <a:bodyPr/>
          <a:lstStyle/>
          <a:p>
            <a:fld id="{287A0707-F68C-4AD5-A572-744206D4E358}" type="datetimeFigureOut">
              <a:rPr lang="sk-SK" smtClean="0"/>
              <a:t>23. 7. 2019</a:t>
            </a:fld>
            <a:endParaRPr lang="sk-SK"/>
          </a:p>
        </p:txBody>
      </p:sp>
      <p:sp>
        <p:nvSpPr>
          <p:cNvPr id="5" name="Zástupný symbol pro zápatí 4"/>
          <p:cNvSpPr>
            <a:spLocks noGrp="1"/>
          </p:cNvSpPr>
          <p:nvPr>
            <p:ph type="ftr" sz="quarter" idx="11"/>
          </p:nvPr>
        </p:nvSpPr>
        <p:spPr/>
        <p:txBody>
          <a:bodyPr/>
          <a:lstStyle/>
          <a:p>
            <a:endParaRPr lang="sk-SK"/>
          </a:p>
        </p:txBody>
      </p:sp>
      <p:sp>
        <p:nvSpPr>
          <p:cNvPr id="6" name="Zástupný symbol pro číslo snímku 5"/>
          <p:cNvSpPr>
            <a:spLocks noGrp="1"/>
          </p:cNvSpPr>
          <p:nvPr>
            <p:ph type="sldNum" sz="quarter" idx="12"/>
          </p:nvPr>
        </p:nvSpPr>
        <p:spPr/>
        <p:txBody>
          <a:bodyPr/>
          <a:lstStyle/>
          <a:p>
            <a:fld id="{1A5DD760-5184-4E45-89BA-E2D3394BF1D0}" type="slidenum">
              <a:rPr lang="sk-SK" smtClean="0"/>
              <a:t>‹#›</a:t>
            </a:fld>
            <a:endParaRPr lang="sk-SK"/>
          </a:p>
        </p:txBody>
      </p:sp>
    </p:spTree>
    <p:extLst>
      <p:ext uri="{BB962C8B-B14F-4D97-AF65-F5344CB8AC3E}">
        <p14:creationId xmlns:p14="http://schemas.microsoft.com/office/powerpoint/2010/main" val="574180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můžete upravit styl předlohy.</a:t>
            </a:r>
            <a:endParaRPr lang="cs-CZ"/>
          </a:p>
        </p:txBody>
      </p:sp>
      <p:sp>
        <p:nvSpPr>
          <p:cNvPr id="4" name="Zástupný symbol pro datum 3"/>
          <p:cNvSpPr>
            <a:spLocks noGrp="1"/>
          </p:cNvSpPr>
          <p:nvPr>
            <p:ph type="dt" sz="half" idx="10"/>
          </p:nvPr>
        </p:nvSpPr>
        <p:spPr/>
        <p:txBody>
          <a:bodyPr/>
          <a:lstStyle/>
          <a:p>
            <a:fld id="{53E43F85-EA23-4A1E-AAB1-65FABCB585EC}" type="datetimeFigureOut">
              <a:rPr lang="cs-CZ" smtClean="0">
                <a:solidFill>
                  <a:prstClr val="black">
                    <a:tint val="75000"/>
                  </a:prstClr>
                </a:solidFill>
              </a:rPr>
              <a:pPr/>
              <a:t>23.07.2019</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A1D20621-A603-4DDA-8C18-4C1536624C33}"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16999046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53E43F85-EA23-4A1E-AAB1-65FABCB585EC}" type="datetimeFigureOut">
              <a:rPr lang="cs-CZ" smtClean="0">
                <a:solidFill>
                  <a:prstClr val="black">
                    <a:tint val="75000"/>
                  </a:prstClr>
                </a:solidFill>
              </a:rPr>
              <a:pPr/>
              <a:t>23.07.2019</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A1D20621-A603-4DDA-8C18-4C1536624C33}"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3096454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Upravte styly předlohy textu.</a:t>
            </a:r>
          </a:p>
        </p:txBody>
      </p:sp>
      <p:sp>
        <p:nvSpPr>
          <p:cNvPr id="4" name="Zástupný symbol pro datum 3"/>
          <p:cNvSpPr>
            <a:spLocks noGrp="1"/>
          </p:cNvSpPr>
          <p:nvPr>
            <p:ph type="dt" sz="half" idx="10"/>
          </p:nvPr>
        </p:nvSpPr>
        <p:spPr/>
        <p:txBody>
          <a:bodyPr/>
          <a:lstStyle/>
          <a:p>
            <a:fld id="{53E43F85-EA23-4A1E-AAB1-65FABCB585EC}" type="datetimeFigureOut">
              <a:rPr lang="cs-CZ" smtClean="0">
                <a:solidFill>
                  <a:prstClr val="black">
                    <a:tint val="75000"/>
                  </a:prstClr>
                </a:solidFill>
              </a:rPr>
              <a:pPr/>
              <a:t>23.07.2019</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A1D20621-A603-4DDA-8C18-4C1536624C33}"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31006594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53E43F85-EA23-4A1E-AAB1-65FABCB585EC}" type="datetimeFigureOut">
              <a:rPr lang="cs-CZ" smtClean="0">
                <a:solidFill>
                  <a:prstClr val="black">
                    <a:tint val="75000"/>
                  </a:prstClr>
                </a:solidFill>
              </a:rPr>
              <a:pPr/>
              <a:t>23.07.2019</a:t>
            </a:fld>
            <a:endParaRPr lang="cs-CZ">
              <a:solidFill>
                <a:prstClr val="black">
                  <a:tint val="75000"/>
                </a:prstClr>
              </a:solidFill>
            </a:endParaRPr>
          </a:p>
        </p:txBody>
      </p:sp>
      <p:sp>
        <p:nvSpPr>
          <p:cNvPr id="6" name="Zástupný symbol pro zápatí 5"/>
          <p:cNvSpPr>
            <a:spLocks noGrp="1"/>
          </p:cNvSpPr>
          <p:nvPr>
            <p:ph type="ftr" sz="quarter" idx="11"/>
          </p:nvPr>
        </p:nvSpPr>
        <p:spPr/>
        <p:txBody>
          <a:bodyPr/>
          <a:lstStyle/>
          <a:p>
            <a:endParaRPr lang="cs-CZ">
              <a:solidFill>
                <a:prstClr val="black">
                  <a:tint val="75000"/>
                </a:prstClr>
              </a:solidFill>
            </a:endParaRPr>
          </a:p>
        </p:txBody>
      </p:sp>
      <p:sp>
        <p:nvSpPr>
          <p:cNvPr id="7" name="Zástupný symbol pro číslo snímku 6"/>
          <p:cNvSpPr>
            <a:spLocks noGrp="1"/>
          </p:cNvSpPr>
          <p:nvPr>
            <p:ph type="sldNum" sz="quarter" idx="12"/>
          </p:nvPr>
        </p:nvSpPr>
        <p:spPr/>
        <p:txBody>
          <a:bodyPr/>
          <a:lstStyle/>
          <a:p>
            <a:fld id="{A1D20621-A603-4DDA-8C18-4C1536624C33}"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32592127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53E43F85-EA23-4A1E-AAB1-65FABCB585EC}" type="datetimeFigureOut">
              <a:rPr lang="cs-CZ" smtClean="0">
                <a:solidFill>
                  <a:prstClr val="black">
                    <a:tint val="75000"/>
                  </a:prstClr>
                </a:solidFill>
              </a:rPr>
              <a:pPr/>
              <a:t>23.07.2019</a:t>
            </a:fld>
            <a:endParaRPr lang="cs-CZ">
              <a:solidFill>
                <a:prstClr val="black">
                  <a:tint val="75000"/>
                </a:prstClr>
              </a:solidFill>
            </a:endParaRPr>
          </a:p>
        </p:txBody>
      </p:sp>
      <p:sp>
        <p:nvSpPr>
          <p:cNvPr id="8" name="Zástupný symbol pro zápatí 7"/>
          <p:cNvSpPr>
            <a:spLocks noGrp="1"/>
          </p:cNvSpPr>
          <p:nvPr>
            <p:ph type="ftr" sz="quarter" idx="11"/>
          </p:nvPr>
        </p:nvSpPr>
        <p:spPr/>
        <p:txBody>
          <a:bodyPr/>
          <a:lstStyle/>
          <a:p>
            <a:endParaRPr lang="cs-CZ">
              <a:solidFill>
                <a:prstClr val="black">
                  <a:tint val="75000"/>
                </a:prstClr>
              </a:solidFill>
            </a:endParaRPr>
          </a:p>
        </p:txBody>
      </p:sp>
      <p:sp>
        <p:nvSpPr>
          <p:cNvPr id="9" name="Zástupný symbol pro číslo snímku 8"/>
          <p:cNvSpPr>
            <a:spLocks noGrp="1"/>
          </p:cNvSpPr>
          <p:nvPr>
            <p:ph type="sldNum" sz="quarter" idx="12"/>
          </p:nvPr>
        </p:nvSpPr>
        <p:spPr/>
        <p:txBody>
          <a:bodyPr/>
          <a:lstStyle/>
          <a:p>
            <a:fld id="{A1D20621-A603-4DDA-8C18-4C1536624C33}"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40148577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53E43F85-EA23-4A1E-AAB1-65FABCB585EC}" type="datetimeFigureOut">
              <a:rPr lang="cs-CZ" smtClean="0">
                <a:solidFill>
                  <a:prstClr val="black">
                    <a:tint val="75000"/>
                  </a:prstClr>
                </a:solidFill>
              </a:rPr>
              <a:pPr/>
              <a:t>23.07.2019</a:t>
            </a:fld>
            <a:endParaRPr lang="cs-CZ">
              <a:solidFill>
                <a:prstClr val="black">
                  <a:tint val="75000"/>
                </a:prstClr>
              </a:solidFill>
            </a:endParaRPr>
          </a:p>
        </p:txBody>
      </p:sp>
      <p:sp>
        <p:nvSpPr>
          <p:cNvPr id="4" name="Zástupný symbol pro zápatí 3"/>
          <p:cNvSpPr>
            <a:spLocks noGrp="1"/>
          </p:cNvSpPr>
          <p:nvPr>
            <p:ph type="ftr" sz="quarter" idx="11"/>
          </p:nvPr>
        </p:nvSpPr>
        <p:spPr/>
        <p:txBody>
          <a:bodyPr/>
          <a:lstStyle/>
          <a:p>
            <a:endParaRPr lang="cs-CZ">
              <a:solidFill>
                <a:prstClr val="black">
                  <a:tint val="75000"/>
                </a:prstClr>
              </a:solidFill>
            </a:endParaRPr>
          </a:p>
        </p:txBody>
      </p:sp>
      <p:sp>
        <p:nvSpPr>
          <p:cNvPr id="5" name="Zástupný symbol pro číslo snímku 4"/>
          <p:cNvSpPr>
            <a:spLocks noGrp="1"/>
          </p:cNvSpPr>
          <p:nvPr>
            <p:ph type="sldNum" sz="quarter" idx="12"/>
          </p:nvPr>
        </p:nvSpPr>
        <p:spPr/>
        <p:txBody>
          <a:bodyPr/>
          <a:lstStyle/>
          <a:p>
            <a:fld id="{A1D20621-A603-4DDA-8C18-4C1536624C33}"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28063662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53E43F85-EA23-4A1E-AAB1-65FABCB585EC}" type="datetimeFigureOut">
              <a:rPr lang="cs-CZ" smtClean="0">
                <a:solidFill>
                  <a:prstClr val="black">
                    <a:tint val="75000"/>
                  </a:prstClr>
                </a:solidFill>
              </a:rPr>
              <a:pPr/>
              <a:t>23.07.2019</a:t>
            </a:fld>
            <a:endParaRPr lang="cs-CZ">
              <a:solidFill>
                <a:prstClr val="black">
                  <a:tint val="75000"/>
                </a:prstClr>
              </a:solidFill>
            </a:endParaRPr>
          </a:p>
        </p:txBody>
      </p:sp>
      <p:sp>
        <p:nvSpPr>
          <p:cNvPr id="3" name="Zástupný symbol pro zápatí 2"/>
          <p:cNvSpPr>
            <a:spLocks noGrp="1"/>
          </p:cNvSpPr>
          <p:nvPr>
            <p:ph type="ftr" sz="quarter" idx="11"/>
          </p:nvPr>
        </p:nvSpPr>
        <p:spPr/>
        <p:txBody>
          <a:bodyPr/>
          <a:lstStyle/>
          <a:p>
            <a:endParaRPr lang="cs-CZ">
              <a:solidFill>
                <a:prstClr val="black">
                  <a:tint val="75000"/>
                </a:prstClr>
              </a:solidFill>
            </a:endParaRPr>
          </a:p>
        </p:txBody>
      </p:sp>
      <p:sp>
        <p:nvSpPr>
          <p:cNvPr id="4" name="Zástupný symbol pro číslo snímku 3"/>
          <p:cNvSpPr>
            <a:spLocks noGrp="1"/>
          </p:cNvSpPr>
          <p:nvPr>
            <p:ph type="sldNum" sz="quarter" idx="12"/>
          </p:nvPr>
        </p:nvSpPr>
        <p:spPr/>
        <p:txBody>
          <a:bodyPr/>
          <a:lstStyle/>
          <a:p>
            <a:fld id="{A1D20621-A603-4DDA-8C18-4C1536624C33}"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2319072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53E43F85-EA23-4A1E-AAB1-65FABCB585EC}" type="datetimeFigureOut">
              <a:rPr lang="cs-CZ" smtClean="0">
                <a:solidFill>
                  <a:prstClr val="black">
                    <a:tint val="75000"/>
                  </a:prstClr>
                </a:solidFill>
              </a:rPr>
              <a:pPr/>
              <a:t>23.07.2019</a:t>
            </a:fld>
            <a:endParaRPr lang="cs-CZ">
              <a:solidFill>
                <a:prstClr val="black">
                  <a:tint val="75000"/>
                </a:prstClr>
              </a:solidFill>
            </a:endParaRPr>
          </a:p>
        </p:txBody>
      </p:sp>
      <p:sp>
        <p:nvSpPr>
          <p:cNvPr id="6" name="Zástupný symbol pro zápatí 5"/>
          <p:cNvSpPr>
            <a:spLocks noGrp="1"/>
          </p:cNvSpPr>
          <p:nvPr>
            <p:ph type="ftr" sz="quarter" idx="11"/>
          </p:nvPr>
        </p:nvSpPr>
        <p:spPr/>
        <p:txBody>
          <a:bodyPr/>
          <a:lstStyle/>
          <a:p>
            <a:endParaRPr lang="cs-CZ">
              <a:solidFill>
                <a:prstClr val="black">
                  <a:tint val="75000"/>
                </a:prstClr>
              </a:solidFill>
            </a:endParaRPr>
          </a:p>
        </p:txBody>
      </p:sp>
      <p:sp>
        <p:nvSpPr>
          <p:cNvPr id="7" name="Zástupný symbol pro číslo snímku 6"/>
          <p:cNvSpPr>
            <a:spLocks noGrp="1"/>
          </p:cNvSpPr>
          <p:nvPr>
            <p:ph type="sldNum" sz="quarter" idx="12"/>
          </p:nvPr>
        </p:nvSpPr>
        <p:spPr/>
        <p:txBody>
          <a:bodyPr/>
          <a:lstStyle/>
          <a:p>
            <a:fld id="{A1D20621-A603-4DDA-8C18-4C1536624C33}"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1245172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sk-SK"/>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sk-SK"/>
          </a:p>
        </p:txBody>
      </p:sp>
      <p:sp>
        <p:nvSpPr>
          <p:cNvPr id="4" name="Zástupný symbol pro datum 3"/>
          <p:cNvSpPr>
            <a:spLocks noGrp="1"/>
          </p:cNvSpPr>
          <p:nvPr>
            <p:ph type="dt" sz="half" idx="10"/>
          </p:nvPr>
        </p:nvSpPr>
        <p:spPr/>
        <p:txBody>
          <a:bodyPr/>
          <a:lstStyle/>
          <a:p>
            <a:fld id="{287A0707-F68C-4AD5-A572-744206D4E358}" type="datetimeFigureOut">
              <a:rPr lang="sk-SK" smtClean="0"/>
              <a:t>23. 7. 2019</a:t>
            </a:fld>
            <a:endParaRPr lang="sk-SK"/>
          </a:p>
        </p:txBody>
      </p:sp>
      <p:sp>
        <p:nvSpPr>
          <p:cNvPr id="5" name="Zástupný symbol pro zápatí 4"/>
          <p:cNvSpPr>
            <a:spLocks noGrp="1"/>
          </p:cNvSpPr>
          <p:nvPr>
            <p:ph type="ftr" sz="quarter" idx="11"/>
          </p:nvPr>
        </p:nvSpPr>
        <p:spPr/>
        <p:txBody>
          <a:bodyPr/>
          <a:lstStyle/>
          <a:p>
            <a:endParaRPr lang="sk-SK"/>
          </a:p>
        </p:txBody>
      </p:sp>
      <p:sp>
        <p:nvSpPr>
          <p:cNvPr id="6" name="Zástupný symbol pro číslo snímku 5"/>
          <p:cNvSpPr>
            <a:spLocks noGrp="1"/>
          </p:cNvSpPr>
          <p:nvPr>
            <p:ph type="sldNum" sz="quarter" idx="12"/>
          </p:nvPr>
        </p:nvSpPr>
        <p:spPr/>
        <p:txBody>
          <a:bodyPr/>
          <a:lstStyle/>
          <a:p>
            <a:fld id="{1A5DD760-5184-4E45-89BA-E2D3394BF1D0}" type="slidenum">
              <a:rPr lang="sk-SK" smtClean="0"/>
              <a:t>‹#›</a:t>
            </a:fld>
            <a:endParaRPr lang="sk-SK"/>
          </a:p>
        </p:txBody>
      </p:sp>
    </p:spTree>
    <p:extLst>
      <p:ext uri="{BB962C8B-B14F-4D97-AF65-F5344CB8AC3E}">
        <p14:creationId xmlns:p14="http://schemas.microsoft.com/office/powerpoint/2010/main" val="13986058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53E43F85-EA23-4A1E-AAB1-65FABCB585EC}" type="datetimeFigureOut">
              <a:rPr lang="cs-CZ" smtClean="0">
                <a:solidFill>
                  <a:prstClr val="black">
                    <a:tint val="75000"/>
                  </a:prstClr>
                </a:solidFill>
              </a:rPr>
              <a:pPr/>
              <a:t>23.07.2019</a:t>
            </a:fld>
            <a:endParaRPr lang="cs-CZ">
              <a:solidFill>
                <a:prstClr val="black">
                  <a:tint val="75000"/>
                </a:prstClr>
              </a:solidFill>
            </a:endParaRPr>
          </a:p>
        </p:txBody>
      </p:sp>
      <p:sp>
        <p:nvSpPr>
          <p:cNvPr id="6" name="Zástupný symbol pro zápatí 5"/>
          <p:cNvSpPr>
            <a:spLocks noGrp="1"/>
          </p:cNvSpPr>
          <p:nvPr>
            <p:ph type="ftr" sz="quarter" idx="11"/>
          </p:nvPr>
        </p:nvSpPr>
        <p:spPr/>
        <p:txBody>
          <a:bodyPr/>
          <a:lstStyle/>
          <a:p>
            <a:endParaRPr lang="cs-CZ">
              <a:solidFill>
                <a:prstClr val="black">
                  <a:tint val="75000"/>
                </a:prstClr>
              </a:solidFill>
            </a:endParaRPr>
          </a:p>
        </p:txBody>
      </p:sp>
      <p:sp>
        <p:nvSpPr>
          <p:cNvPr id="7" name="Zástupný symbol pro číslo snímku 6"/>
          <p:cNvSpPr>
            <a:spLocks noGrp="1"/>
          </p:cNvSpPr>
          <p:nvPr>
            <p:ph type="sldNum" sz="quarter" idx="12"/>
          </p:nvPr>
        </p:nvSpPr>
        <p:spPr/>
        <p:txBody>
          <a:bodyPr/>
          <a:lstStyle/>
          <a:p>
            <a:fld id="{A1D20621-A603-4DDA-8C18-4C1536624C33}"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33930638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53E43F85-EA23-4A1E-AAB1-65FABCB585EC}" type="datetimeFigureOut">
              <a:rPr lang="cs-CZ" smtClean="0">
                <a:solidFill>
                  <a:prstClr val="black">
                    <a:tint val="75000"/>
                  </a:prstClr>
                </a:solidFill>
              </a:rPr>
              <a:pPr/>
              <a:t>23.07.2019</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A1D20621-A603-4DDA-8C18-4C1536624C33}"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38483469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53E43F85-EA23-4A1E-AAB1-65FABCB585EC}" type="datetimeFigureOut">
              <a:rPr lang="cs-CZ" smtClean="0">
                <a:solidFill>
                  <a:prstClr val="black">
                    <a:tint val="75000"/>
                  </a:prstClr>
                </a:solidFill>
              </a:rPr>
              <a:pPr/>
              <a:t>23.07.2019</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A1D20621-A603-4DDA-8C18-4C1536624C33}"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2618881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endParaRPr lang="sk-SK"/>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287A0707-F68C-4AD5-A572-744206D4E358}" type="datetimeFigureOut">
              <a:rPr lang="sk-SK" smtClean="0"/>
              <a:t>23. 7. 2019</a:t>
            </a:fld>
            <a:endParaRPr lang="sk-SK"/>
          </a:p>
        </p:txBody>
      </p:sp>
      <p:sp>
        <p:nvSpPr>
          <p:cNvPr id="5" name="Zástupný symbol pro zápatí 4"/>
          <p:cNvSpPr>
            <a:spLocks noGrp="1"/>
          </p:cNvSpPr>
          <p:nvPr>
            <p:ph type="ftr" sz="quarter" idx="11"/>
          </p:nvPr>
        </p:nvSpPr>
        <p:spPr/>
        <p:txBody>
          <a:bodyPr/>
          <a:lstStyle/>
          <a:p>
            <a:endParaRPr lang="sk-SK"/>
          </a:p>
        </p:txBody>
      </p:sp>
      <p:sp>
        <p:nvSpPr>
          <p:cNvPr id="6" name="Zástupný symbol pro číslo snímku 5"/>
          <p:cNvSpPr>
            <a:spLocks noGrp="1"/>
          </p:cNvSpPr>
          <p:nvPr>
            <p:ph type="sldNum" sz="quarter" idx="12"/>
          </p:nvPr>
        </p:nvSpPr>
        <p:spPr/>
        <p:txBody>
          <a:bodyPr/>
          <a:lstStyle/>
          <a:p>
            <a:fld id="{1A5DD760-5184-4E45-89BA-E2D3394BF1D0}" type="slidenum">
              <a:rPr lang="sk-SK" smtClean="0"/>
              <a:t>‹#›</a:t>
            </a:fld>
            <a:endParaRPr lang="sk-SK"/>
          </a:p>
        </p:txBody>
      </p:sp>
    </p:spTree>
    <p:extLst>
      <p:ext uri="{BB962C8B-B14F-4D97-AF65-F5344CB8AC3E}">
        <p14:creationId xmlns:p14="http://schemas.microsoft.com/office/powerpoint/2010/main" val="569445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sk-SK"/>
          </a:p>
        </p:txBody>
      </p:sp>
      <p:sp>
        <p:nvSpPr>
          <p:cNvPr id="3" name="Zástupný symbol pro obsah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sk-SK"/>
          </a:p>
        </p:txBody>
      </p:sp>
      <p:sp>
        <p:nvSpPr>
          <p:cNvPr id="4" name="Zástupný symbol pro obsah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sk-SK"/>
          </a:p>
        </p:txBody>
      </p:sp>
      <p:sp>
        <p:nvSpPr>
          <p:cNvPr id="5" name="Zástupný symbol pro datum 4"/>
          <p:cNvSpPr>
            <a:spLocks noGrp="1"/>
          </p:cNvSpPr>
          <p:nvPr>
            <p:ph type="dt" sz="half" idx="10"/>
          </p:nvPr>
        </p:nvSpPr>
        <p:spPr/>
        <p:txBody>
          <a:bodyPr/>
          <a:lstStyle/>
          <a:p>
            <a:fld id="{287A0707-F68C-4AD5-A572-744206D4E358}" type="datetimeFigureOut">
              <a:rPr lang="sk-SK" smtClean="0"/>
              <a:t>23. 7. 2019</a:t>
            </a:fld>
            <a:endParaRPr lang="sk-SK"/>
          </a:p>
        </p:txBody>
      </p:sp>
      <p:sp>
        <p:nvSpPr>
          <p:cNvPr id="6" name="Zástupný symbol pro zápatí 5"/>
          <p:cNvSpPr>
            <a:spLocks noGrp="1"/>
          </p:cNvSpPr>
          <p:nvPr>
            <p:ph type="ftr" sz="quarter" idx="11"/>
          </p:nvPr>
        </p:nvSpPr>
        <p:spPr/>
        <p:txBody>
          <a:bodyPr/>
          <a:lstStyle/>
          <a:p>
            <a:endParaRPr lang="sk-SK"/>
          </a:p>
        </p:txBody>
      </p:sp>
      <p:sp>
        <p:nvSpPr>
          <p:cNvPr id="7" name="Zástupný symbol pro číslo snímku 6"/>
          <p:cNvSpPr>
            <a:spLocks noGrp="1"/>
          </p:cNvSpPr>
          <p:nvPr>
            <p:ph type="sldNum" sz="quarter" idx="12"/>
          </p:nvPr>
        </p:nvSpPr>
        <p:spPr/>
        <p:txBody>
          <a:bodyPr/>
          <a:lstStyle/>
          <a:p>
            <a:fld id="{1A5DD760-5184-4E45-89BA-E2D3394BF1D0}" type="slidenum">
              <a:rPr lang="sk-SK" smtClean="0"/>
              <a:t>‹#›</a:t>
            </a:fld>
            <a:endParaRPr lang="sk-SK"/>
          </a:p>
        </p:txBody>
      </p:sp>
    </p:spTree>
    <p:extLst>
      <p:ext uri="{BB962C8B-B14F-4D97-AF65-F5344CB8AC3E}">
        <p14:creationId xmlns:p14="http://schemas.microsoft.com/office/powerpoint/2010/main" val="3645870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endParaRPr lang="sk-SK"/>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sk-SK"/>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sk-SK"/>
          </a:p>
        </p:txBody>
      </p:sp>
      <p:sp>
        <p:nvSpPr>
          <p:cNvPr id="7" name="Zástupný symbol pro datum 6"/>
          <p:cNvSpPr>
            <a:spLocks noGrp="1"/>
          </p:cNvSpPr>
          <p:nvPr>
            <p:ph type="dt" sz="half" idx="10"/>
          </p:nvPr>
        </p:nvSpPr>
        <p:spPr/>
        <p:txBody>
          <a:bodyPr/>
          <a:lstStyle/>
          <a:p>
            <a:fld id="{287A0707-F68C-4AD5-A572-744206D4E358}" type="datetimeFigureOut">
              <a:rPr lang="sk-SK" smtClean="0"/>
              <a:t>23. 7. 2019</a:t>
            </a:fld>
            <a:endParaRPr lang="sk-SK"/>
          </a:p>
        </p:txBody>
      </p:sp>
      <p:sp>
        <p:nvSpPr>
          <p:cNvPr id="8" name="Zástupný symbol pro zápatí 7"/>
          <p:cNvSpPr>
            <a:spLocks noGrp="1"/>
          </p:cNvSpPr>
          <p:nvPr>
            <p:ph type="ftr" sz="quarter" idx="11"/>
          </p:nvPr>
        </p:nvSpPr>
        <p:spPr/>
        <p:txBody>
          <a:bodyPr/>
          <a:lstStyle/>
          <a:p>
            <a:endParaRPr lang="sk-SK"/>
          </a:p>
        </p:txBody>
      </p:sp>
      <p:sp>
        <p:nvSpPr>
          <p:cNvPr id="9" name="Zástupný symbol pro číslo snímku 8"/>
          <p:cNvSpPr>
            <a:spLocks noGrp="1"/>
          </p:cNvSpPr>
          <p:nvPr>
            <p:ph type="sldNum" sz="quarter" idx="12"/>
          </p:nvPr>
        </p:nvSpPr>
        <p:spPr/>
        <p:txBody>
          <a:bodyPr/>
          <a:lstStyle/>
          <a:p>
            <a:fld id="{1A5DD760-5184-4E45-89BA-E2D3394BF1D0}" type="slidenum">
              <a:rPr lang="sk-SK" smtClean="0"/>
              <a:t>‹#›</a:t>
            </a:fld>
            <a:endParaRPr lang="sk-SK"/>
          </a:p>
        </p:txBody>
      </p:sp>
    </p:spTree>
    <p:extLst>
      <p:ext uri="{BB962C8B-B14F-4D97-AF65-F5344CB8AC3E}">
        <p14:creationId xmlns:p14="http://schemas.microsoft.com/office/powerpoint/2010/main" val="3739946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sk-SK"/>
          </a:p>
        </p:txBody>
      </p:sp>
      <p:sp>
        <p:nvSpPr>
          <p:cNvPr id="3" name="Zástupný symbol pro datum 2"/>
          <p:cNvSpPr>
            <a:spLocks noGrp="1"/>
          </p:cNvSpPr>
          <p:nvPr>
            <p:ph type="dt" sz="half" idx="10"/>
          </p:nvPr>
        </p:nvSpPr>
        <p:spPr/>
        <p:txBody>
          <a:bodyPr/>
          <a:lstStyle/>
          <a:p>
            <a:fld id="{287A0707-F68C-4AD5-A572-744206D4E358}" type="datetimeFigureOut">
              <a:rPr lang="sk-SK" smtClean="0"/>
              <a:t>23. 7. 2019</a:t>
            </a:fld>
            <a:endParaRPr lang="sk-SK"/>
          </a:p>
        </p:txBody>
      </p:sp>
      <p:sp>
        <p:nvSpPr>
          <p:cNvPr id="4" name="Zástupný symbol pro zápatí 3"/>
          <p:cNvSpPr>
            <a:spLocks noGrp="1"/>
          </p:cNvSpPr>
          <p:nvPr>
            <p:ph type="ftr" sz="quarter" idx="11"/>
          </p:nvPr>
        </p:nvSpPr>
        <p:spPr/>
        <p:txBody>
          <a:bodyPr/>
          <a:lstStyle/>
          <a:p>
            <a:endParaRPr lang="sk-SK"/>
          </a:p>
        </p:txBody>
      </p:sp>
      <p:sp>
        <p:nvSpPr>
          <p:cNvPr id="5" name="Zástupný symbol pro číslo snímku 4"/>
          <p:cNvSpPr>
            <a:spLocks noGrp="1"/>
          </p:cNvSpPr>
          <p:nvPr>
            <p:ph type="sldNum" sz="quarter" idx="12"/>
          </p:nvPr>
        </p:nvSpPr>
        <p:spPr/>
        <p:txBody>
          <a:bodyPr/>
          <a:lstStyle/>
          <a:p>
            <a:fld id="{1A5DD760-5184-4E45-89BA-E2D3394BF1D0}" type="slidenum">
              <a:rPr lang="sk-SK" smtClean="0"/>
              <a:t>‹#›</a:t>
            </a:fld>
            <a:endParaRPr lang="sk-SK"/>
          </a:p>
        </p:txBody>
      </p:sp>
    </p:spTree>
    <p:extLst>
      <p:ext uri="{BB962C8B-B14F-4D97-AF65-F5344CB8AC3E}">
        <p14:creationId xmlns:p14="http://schemas.microsoft.com/office/powerpoint/2010/main" val="1475246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287A0707-F68C-4AD5-A572-744206D4E358}" type="datetimeFigureOut">
              <a:rPr lang="sk-SK" smtClean="0"/>
              <a:t>23. 7. 2019</a:t>
            </a:fld>
            <a:endParaRPr lang="sk-SK"/>
          </a:p>
        </p:txBody>
      </p:sp>
      <p:sp>
        <p:nvSpPr>
          <p:cNvPr id="3" name="Zástupný symbol pro zápatí 2"/>
          <p:cNvSpPr>
            <a:spLocks noGrp="1"/>
          </p:cNvSpPr>
          <p:nvPr>
            <p:ph type="ftr" sz="quarter" idx="11"/>
          </p:nvPr>
        </p:nvSpPr>
        <p:spPr/>
        <p:txBody>
          <a:bodyPr/>
          <a:lstStyle/>
          <a:p>
            <a:endParaRPr lang="sk-SK"/>
          </a:p>
        </p:txBody>
      </p:sp>
      <p:sp>
        <p:nvSpPr>
          <p:cNvPr id="4" name="Zástupný symbol pro číslo snímku 3"/>
          <p:cNvSpPr>
            <a:spLocks noGrp="1"/>
          </p:cNvSpPr>
          <p:nvPr>
            <p:ph type="sldNum" sz="quarter" idx="12"/>
          </p:nvPr>
        </p:nvSpPr>
        <p:spPr/>
        <p:txBody>
          <a:bodyPr/>
          <a:lstStyle/>
          <a:p>
            <a:fld id="{1A5DD760-5184-4E45-89BA-E2D3394BF1D0}" type="slidenum">
              <a:rPr lang="sk-SK" smtClean="0"/>
              <a:t>‹#›</a:t>
            </a:fld>
            <a:endParaRPr lang="sk-SK"/>
          </a:p>
        </p:txBody>
      </p:sp>
    </p:spTree>
    <p:extLst>
      <p:ext uri="{BB962C8B-B14F-4D97-AF65-F5344CB8AC3E}">
        <p14:creationId xmlns:p14="http://schemas.microsoft.com/office/powerpoint/2010/main" val="1192196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sk-SK"/>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sk-SK"/>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287A0707-F68C-4AD5-A572-744206D4E358}" type="datetimeFigureOut">
              <a:rPr lang="sk-SK" smtClean="0"/>
              <a:t>23. 7. 2019</a:t>
            </a:fld>
            <a:endParaRPr lang="sk-SK"/>
          </a:p>
        </p:txBody>
      </p:sp>
      <p:sp>
        <p:nvSpPr>
          <p:cNvPr id="6" name="Zástupný symbol pro zápatí 5"/>
          <p:cNvSpPr>
            <a:spLocks noGrp="1"/>
          </p:cNvSpPr>
          <p:nvPr>
            <p:ph type="ftr" sz="quarter" idx="11"/>
          </p:nvPr>
        </p:nvSpPr>
        <p:spPr/>
        <p:txBody>
          <a:bodyPr/>
          <a:lstStyle/>
          <a:p>
            <a:endParaRPr lang="sk-SK"/>
          </a:p>
        </p:txBody>
      </p:sp>
      <p:sp>
        <p:nvSpPr>
          <p:cNvPr id="7" name="Zástupný symbol pro číslo snímku 6"/>
          <p:cNvSpPr>
            <a:spLocks noGrp="1"/>
          </p:cNvSpPr>
          <p:nvPr>
            <p:ph type="sldNum" sz="quarter" idx="12"/>
          </p:nvPr>
        </p:nvSpPr>
        <p:spPr/>
        <p:txBody>
          <a:bodyPr/>
          <a:lstStyle/>
          <a:p>
            <a:fld id="{1A5DD760-5184-4E45-89BA-E2D3394BF1D0}" type="slidenum">
              <a:rPr lang="sk-SK" smtClean="0"/>
              <a:t>‹#›</a:t>
            </a:fld>
            <a:endParaRPr lang="sk-SK"/>
          </a:p>
        </p:txBody>
      </p:sp>
    </p:spTree>
    <p:extLst>
      <p:ext uri="{BB962C8B-B14F-4D97-AF65-F5344CB8AC3E}">
        <p14:creationId xmlns:p14="http://schemas.microsoft.com/office/powerpoint/2010/main" val="1318839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sk-SK"/>
          </a:p>
        </p:txBody>
      </p:sp>
      <p:sp>
        <p:nvSpPr>
          <p:cNvPr id="3" name="Zástupný symbol obrázk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287A0707-F68C-4AD5-A572-744206D4E358}" type="datetimeFigureOut">
              <a:rPr lang="sk-SK" smtClean="0"/>
              <a:t>23. 7. 2019</a:t>
            </a:fld>
            <a:endParaRPr lang="sk-SK"/>
          </a:p>
        </p:txBody>
      </p:sp>
      <p:sp>
        <p:nvSpPr>
          <p:cNvPr id="6" name="Zástupný symbol pro zápatí 5"/>
          <p:cNvSpPr>
            <a:spLocks noGrp="1"/>
          </p:cNvSpPr>
          <p:nvPr>
            <p:ph type="ftr" sz="quarter" idx="11"/>
          </p:nvPr>
        </p:nvSpPr>
        <p:spPr/>
        <p:txBody>
          <a:bodyPr/>
          <a:lstStyle/>
          <a:p>
            <a:endParaRPr lang="sk-SK"/>
          </a:p>
        </p:txBody>
      </p:sp>
      <p:sp>
        <p:nvSpPr>
          <p:cNvPr id="7" name="Zástupný symbol pro číslo snímku 6"/>
          <p:cNvSpPr>
            <a:spLocks noGrp="1"/>
          </p:cNvSpPr>
          <p:nvPr>
            <p:ph type="sldNum" sz="quarter" idx="12"/>
          </p:nvPr>
        </p:nvSpPr>
        <p:spPr/>
        <p:txBody>
          <a:bodyPr/>
          <a:lstStyle/>
          <a:p>
            <a:fld id="{1A5DD760-5184-4E45-89BA-E2D3394BF1D0}" type="slidenum">
              <a:rPr lang="sk-SK" smtClean="0"/>
              <a:t>‹#›</a:t>
            </a:fld>
            <a:endParaRPr lang="sk-SK"/>
          </a:p>
        </p:txBody>
      </p:sp>
    </p:spTree>
    <p:extLst>
      <p:ext uri="{BB962C8B-B14F-4D97-AF65-F5344CB8AC3E}">
        <p14:creationId xmlns:p14="http://schemas.microsoft.com/office/powerpoint/2010/main" val="1460344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endParaRPr lang="sk-SK"/>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sk-SK"/>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7A0707-F68C-4AD5-A572-744206D4E358}" type="datetimeFigureOut">
              <a:rPr lang="sk-SK" smtClean="0"/>
              <a:t>23. 7. 2019</a:t>
            </a:fld>
            <a:endParaRPr lang="sk-SK"/>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5DD760-5184-4E45-89BA-E2D3394BF1D0}" type="slidenum">
              <a:rPr lang="sk-SK" smtClean="0"/>
              <a:t>‹#›</a:t>
            </a:fld>
            <a:endParaRPr lang="sk-SK"/>
          </a:p>
        </p:txBody>
      </p:sp>
    </p:spTree>
    <p:extLst>
      <p:ext uri="{BB962C8B-B14F-4D97-AF65-F5344CB8AC3E}">
        <p14:creationId xmlns:p14="http://schemas.microsoft.com/office/powerpoint/2010/main" val="39083026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E43F85-EA23-4A1E-AAB1-65FABCB585EC}" type="datetimeFigureOut">
              <a:rPr lang="cs-CZ" smtClean="0">
                <a:solidFill>
                  <a:prstClr val="black">
                    <a:tint val="75000"/>
                  </a:prstClr>
                </a:solidFill>
              </a:rPr>
              <a:pPr/>
              <a:t>23.07.2019</a:t>
            </a:fld>
            <a:endParaRPr lang="cs-CZ">
              <a:solidFill>
                <a:prstClr val="black">
                  <a:tint val="75000"/>
                </a:prstClr>
              </a:solidFill>
            </a:endParaRPr>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solidFill>
                <a:prstClr val="black">
                  <a:tint val="75000"/>
                </a:prstClr>
              </a:solidFill>
            </a:endParaRPr>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D20621-A603-4DDA-8C18-4C1536624C33}"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1145683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1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microsoft.com/office/2007/relationships/hdphoto" Target="../media/hdphoto4.wdp"/><Relationship Id="rId3" Type="http://schemas.microsoft.com/office/2007/relationships/hdphoto" Target="../media/hdphoto2.wdp"/><Relationship Id="rId7" Type="http://schemas.openxmlformats.org/officeDocument/2006/relationships/image" Target="../media/image30.jpeg"/><Relationship Id="rId2" Type="http://schemas.openxmlformats.org/officeDocument/2006/relationships/image" Target="../media/image27.jpe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29.jpe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2" Type="http://schemas.openxmlformats.org/officeDocument/2006/relationships/hyperlink" Target="mailto:asalayova@gmail.co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6.jpg"/><Relationship Id="rId1" Type="http://schemas.openxmlformats.org/officeDocument/2006/relationships/slideLayout" Target="../slideLayouts/slideLayout1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 Id="rId9"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a:bodyPr>
          <a:lstStyle/>
          <a:p>
            <a:pPr>
              <a:lnSpc>
                <a:spcPct val="107000"/>
              </a:lnSpc>
              <a:spcAft>
                <a:spcPts val="800"/>
              </a:spcAft>
            </a:pPr>
            <a:r>
              <a:rPr lang="sk-SK" sz="3200" b="1" dirty="0" err="1" smtClean="0">
                <a:effectLst/>
                <a:latin typeface="Times New Roman" panose="02020603050405020304" pitchFamily="18" charset="0"/>
                <a:ea typeface="Calibri" panose="020F0502020204030204" pitchFamily="34" charset="0"/>
                <a:cs typeface="Times New Roman" panose="02020603050405020304" pitchFamily="18" charset="0"/>
              </a:rPr>
              <a:t>Animals</a:t>
            </a:r>
            <a:r>
              <a:rPr lang="sk-SK" sz="32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sk-SK" sz="3200" b="1" dirty="0" err="1" smtClean="0">
                <a:effectLst/>
                <a:latin typeface="Times New Roman" panose="02020603050405020304" pitchFamily="18" charset="0"/>
                <a:ea typeface="Calibri" panose="020F0502020204030204" pitchFamily="34" charset="0"/>
                <a:cs typeface="Times New Roman" panose="02020603050405020304" pitchFamily="18" charset="0"/>
              </a:rPr>
              <a:t>as</a:t>
            </a:r>
            <a:r>
              <a:rPr lang="sk-SK" sz="32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sk-SK" sz="3200" b="1" dirty="0" err="1" smtClean="0">
                <a:effectLst/>
                <a:latin typeface="Times New Roman" panose="02020603050405020304" pitchFamily="18" charset="0"/>
                <a:ea typeface="Calibri" panose="020F0502020204030204" pitchFamily="34" charset="0"/>
                <a:cs typeface="Times New Roman" panose="02020603050405020304" pitchFamily="18" charset="0"/>
              </a:rPr>
              <a:t>magical</a:t>
            </a:r>
            <a:r>
              <a:rPr lang="sk-SK" sz="32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sk-SK" sz="3200" b="1" dirty="0" err="1" smtClean="0">
                <a:effectLst/>
                <a:latin typeface="Times New Roman" panose="02020603050405020304" pitchFamily="18" charset="0"/>
                <a:ea typeface="Calibri" panose="020F0502020204030204" pitchFamily="34" charset="0"/>
                <a:cs typeface="Times New Roman" panose="02020603050405020304" pitchFamily="18" charset="0"/>
              </a:rPr>
              <a:t>ingredients</a:t>
            </a:r>
            <a:r>
              <a:rPr lang="sk-SK" sz="3200" b="1" dirty="0" smtClean="0">
                <a:effectLst/>
                <a:latin typeface="Times New Roman" panose="02020603050405020304" pitchFamily="18" charset="0"/>
                <a:ea typeface="Calibri" panose="020F0502020204030204" pitchFamily="34" charset="0"/>
                <a:cs typeface="Times New Roman" panose="02020603050405020304" pitchFamily="18" charset="0"/>
              </a:rPr>
              <a:t> in </a:t>
            </a:r>
            <a:r>
              <a:rPr lang="sk-SK" sz="3200" b="1" dirty="0" err="1" smtClean="0">
                <a:effectLst/>
                <a:latin typeface="Times New Roman" panose="02020603050405020304" pitchFamily="18" charset="0"/>
                <a:ea typeface="Calibri" panose="020F0502020204030204" pitchFamily="34" charset="0"/>
                <a:cs typeface="Times New Roman" panose="02020603050405020304" pitchFamily="18" charset="0"/>
              </a:rPr>
              <a:t>the</a:t>
            </a:r>
            <a:r>
              <a:rPr lang="sk-SK" sz="32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sk-SK" sz="3200" b="1" dirty="0" err="1" smtClean="0">
                <a:effectLst/>
                <a:latin typeface="Times New Roman" panose="02020603050405020304" pitchFamily="18" charset="0"/>
                <a:ea typeface="Calibri" panose="020F0502020204030204" pitchFamily="34" charset="0"/>
                <a:cs typeface="Times New Roman" panose="02020603050405020304" pitchFamily="18" charset="0"/>
              </a:rPr>
              <a:t>Epigraphical</a:t>
            </a:r>
            <a:r>
              <a:rPr lang="sk-SK" sz="32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sk-SK" sz="3200" b="1" dirty="0" err="1" smtClean="0">
                <a:effectLst/>
                <a:latin typeface="Times New Roman" panose="02020603050405020304" pitchFamily="18" charset="0"/>
                <a:ea typeface="Calibri" panose="020F0502020204030204" pitchFamily="34" charset="0"/>
                <a:cs typeface="Times New Roman" panose="02020603050405020304" pitchFamily="18" charset="0"/>
              </a:rPr>
              <a:t>Sources</a:t>
            </a:r>
            <a:r>
              <a:rPr lang="sk-SK" sz="32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sk-SK" sz="3200" b="1" dirty="0" err="1" smtClean="0">
                <a:effectLst/>
                <a:latin typeface="Times New Roman" panose="02020603050405020304" pitchFamily="18" charset="0"/>
                <a:ea typeface="Calibri" panose="020F0502020204030204" pitchFamily="34" charset="0"/>
                <a:cs typeface="Times New Roman" panose="02020603050405020304" pitchFamily="18" charset="0"/>
              </a:rPr>
              <a:t>in</a:t>
            </a:r>
            <a:r>
              <a:rPr lang="sk-SK" sz="32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sk-SK" sz="3200" b="1" dirty="0" err="1" smtClean="0">
                <a:effectLst/>
                <a:latin typeface="Times New Roman" panose="02020603050405020304" pitchFamily="18" charset="0"/>
                <a:ea typeface="Calibri" panose="020F0502020204030204" pitchFamily="34" charset="0"/>
                <a:cs typeface="Times New Roman" panose="02020603050405020304" pitchFamily="18" charset="0"/>
              </a:rPr>
              <a:t>the</a:t>
            </a:r>
            <a:r>
              <a:rPr lang="sk-SK" sz="32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sk-SK" sz="3200" b="1" dirty="0" err="1" smtClean="0">
                <a:effectLst/>
                <a:latin typeface="Times New Roman" panose="02020603050405020304" pitchFamily="18" charset="0"/>
                <a:ea typeface="Calibri" panose="020F0502020204030204" pitchFamily="34" charset="0"/>
                <a:cs typeface="Times New Roman" panose="02020603050405020304" pitchFamily="18" charset="0"/>
              </a:rPr>
              <a:t>Area</a:t>
            </a:r>
            <a:r>
              <a:rPr lang="sk-SK" sz="32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sk-SK" sz="3200" b="1" dirty="0" err="1" smtClean="0">
                <a:effectLst/>
                <a:latin typeface="Times New Roman" panose="02020603050405020304" pitchFamily="18" charset="0"/>
                <a:ea typeface="Calibri" panose="020F0502020204030204" pitchFamily="34" charset="0"/>
                <a:cs typeface="Times New Roman" panose="02020603050405020304" pitchFamily="18" charset="0"/>
              </a:rPr>
              <a:t>of</a:t>
            </a:r>
            <a:r>
              <a:rPr lang="sk-SK" sz="3200" b="1" dirty="0" smtClean="0">
                <a:effectLst/>
                <a:latin typeface="Times New Roman" panose="02020603050405020304" pitchFamily="18" charset="0"/>
                <a:ea typeface="Calibri" panose="020F0502020204030204" pitchFamily="34" charset="0"/>
                <a:cs typeface="Times New Roman" panose="02020603050405020304" pitchFamily="18" charset="0"/>
              </a:rPr>
              <a:t> Roman </a:t>
            </a:r>
            <a:r>
              <a:rPr lang="sk-SK" sz="3200" b="1" dirty="0" err="1" smtClean="0">
                <a:effectLst/>
                <a:latin typeface="Times New Roman" panose="02020603050405020304" pitchFamily="18" charset="0"/>
                <a:ea typeface="Calibri" panose="020F0502020204030204" pitchFamily="34" charset="0"/>
                <a:cs typeface="Times New Roman" panose="02020603050405020304" pitchFamily="18" charset="0"/>
              </a:rPr>
              <a:t>Empire</a:t>
            </a:r>
            <a:r>
              <a:rPr lang="sk-SK" sz="1600" dirty="0">
                <a:effectLst/>
                <a:latin typeface="Calibri" panose="020F0502020204030204" pitchFamily="34" charset="0"/>
                <a:ea typeface="Calibri" panose="020F0502020204030204" pitchFamily="34" charset="0"/>
                <a:cs typeface="Times New Roman" panose="02020603050405020304" pitchFamily="18" charset="0"/>
              </a:rPr>
              <a:t/>
            </a:r>
            <a:br>
              <a:rPr lang="sk-SK" sz="1600" dirty="0">
                <a:effectLst/>
                <a:latin typeface="Calibri" panose="020F0502020204030204" pitchFamily="34" charset="0"/>
                <a:ea typeface="Calibri" panose="020F0502020204030204" pitchFamily="34" charset="0"/>
                <a:cs typeface="Times New Roman" panose="02020603050405020304" pitchFamily="18" charset="0"/>
              </a:rPr>
            </a:br>
            <a:endParaRPr lang="sk-SK" sz="1800" dirty="0"/>
          </a:p>
        </p:txBody>
      </p:sp>
      <p:sp>
        <p:nvSpPr>
          <p:cNvPr id="3" name="Podnadpis 2"/>
          <p:cNvSpPr>
            <a:spLocks noGrp="1"/>
          </p:cNvSpPr>
          <p:nvPr>
            <p:ph type="subTitle" idx="1"/>
          </p:nvPr>
        </p:nvSpPr>
        <p:spPr/>
        <p:txBody>
          <a:bodyPr/>
          <a:lstStyle/>
          <a:p>
            <a:r>
              <a:rPr lang="sk-SK" dirty="0"/>
              <a:t>Andrea Salayová, Masaryk </a:t>
            </a:r>
            <a:r>
              <a:rPr lang="sk-SK" dirty="0" err="1" smtClean="0"/>
              <a:t>University</a:t>
            </a:r>
            <a:r>
              <a:rPr lang="sk-SK" dirty="0" smtClean="0"/>
              <a:t>, Brno</a:t>
            </a:r>
          </a:p>
          <a:p>
            <a:endParaRPr lang="sk-SK" dirty="0" smtClean="0"/>
          </a:p>
          <a:p>
            <a:r>
              <a:rPr lang="sk-SK" dirty="0" smtClean="0"/>
              <a:t>24.7.2019 </a:t>
            </a:r>
            <a:r>
              <a:rPr lang="de-DE" dirty="0"/>
              <a:t>Kommission für Alte Geschichte und </a:t>
            </a:r>
            <a:r>
              <a:rPr lang="de-DE" dirty="0" smtClean="0"/>
              <a:t>Epigraphik</a:t>
            </a:r>
            <a:r>
              <a:rPr lang="sk-SK" dirty="0" smtClean="0"/>
              <a:t>, </a:t>
            </a:r>
            <a:r>
              <a:rPr lang="sk-SK" dirty="0" err="1" smtClean="0"/>
              <a:t>Munich</a:t>
            </a:r>
            <a:endParaRPr lang="sk-SK" dirty="0"/>
          </a:p>
        </p:txBody>
      </p:sp>
      <p:pic>
        <p:nvPicPr>
          <p:cNvPr id="4" name="Obrázo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8698" y="5509846"/>
            <a:ext cx="1215506" cy="1195754"/>
          </a:xfrm>
          <a:prstGeom prst="rect">
            <a:avLst/>
          </a:prstGeom>
        </p:spPr>
      </p:pic>
      <p:pic>
        <p:nvPicPr>
          <p:cNvPr id="5" name="Obrázo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493" y="5403138"/>
            <a:ext cx="1302462" cy="1302462"/>
          </a:xfrm>
          <a:prstGeom prst="rect">
            <a:avLst/>
          </a:prstGeom>
        </p:spPr>
      </p:pic>
    </p:spTree>
    <p:extLst>
      <p:ext uri="{BB962C8B-B14F-4D97-AF65-F5344CB8AC3E}">
        <p14:creationId xmlns:p14="http://schemas.microsoft.com/office/powerpoint/2010/main" val="1220122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pic>
        <p:nvPicPr>
          <p:cNvPr id="4" name="Zástupný symbol pro obsah 3"/>
          <p:cNvPicPr>
            <a:picLocks noGrp="1" noChangeAspect="1"/>
          </p:cNvPicPr>
          <p:nvPr>
            <p:ph idx="1"/>
          </p:nvPr>
        </p:nvPicPr>
        <p:blipFill>
          <a:blip r:embed="rId2"/>
          <a:stretch>
            <a:fillRect/>
          </a:stretch>
        </p:blipFill>
        <p:spPr>
          <a:xfrm>
            <a:off x="529771" y="-343844"/>
            <a:ext cx="11132457" cy="8184315"/>
          </a:xfrm>
          <a:prstGeom prst="rect">
            <a:avLst/>
          </a:prstGeom>
        </p:spPr>
      </p:pic>
    </p:spTree>
    <p:extLst>
      <p:ext uri="{BB962C8B-B14F-4D97-AF65-F5344CB8AC3E}">
        <p14:creationId xmlns:p14="http://schemas.microsoft.com/office/powerpoint/2010/main" val="928371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sk-SK" dirty="0" err="1" smtClean="0"/>
              <a:t>Why</a:t>
            </a:r>
            <a:r>
              <a:rPr lang="sk-SK" dirty="0" smtClean="0"/>
              <a:t> </a:t>
            </a:r>
            <a:r>
              <a:rPr lang="sk-SK" dirty="0" err="1" smtClean="0"/>
              <a:t>donkey</a:t>
            </a:r>
            <a:r>
              <a:rPr lang="sk-SK" dirty="0"/>
              <a:t>?</a:t>
            </a:r>
          </a:p>
        </p:txBody>
      </p:sp>
      <p:pic>
        <p:nvPicPr>
          <p:cNvPr id="4" name="Zástupný symbol obsah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9575" y="2131829"/>
            <a:ext cx="4667250" cy="3457575"/>
          </a:xfrm>
        </p:spPr>
      </p:pic>
      <p:pic>
        <p:nvPicPr>
          <p:cNvPr id="5" name="Obrázo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3793" y="2124072"/>
            <a:ext cx="5190392" cy="3493533"/>
          </a:xfrm>
          <a:prstGeom prst="rect">
            <a:avLst/>
          </a:prstGeom>
        </p:spPr>
      </p:pic>
    </p:spTree>
    <p:extLst>
      <p:ext uri="{BB962C8B-B14F-4D97-AF65-F5344CB8AC3E}">
        <p14:creationId xmlns:p14="http://schemas.microsoft.com/office/powerpoint/2010/main" val="14794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dirty="0"/>
          </a:p>
        </p:txBody>
      </p:sp>
      <p:pic>
        <p:nvPicPr>
          <p:cNvPr id="4" name="Zástupný symbol pro obsah 3"/>
          <p:cNvPicPr>
            <a:picLocks noGrp="1" noChangeAspect="1"/>
          </p:cNvPicPr>
          <p:nvPr>
            <p:ph idx="1"/>
          </p:nvPr>
        </p:nvPicPr>
        <p:blipFill>
          <a:blip r:embed="rId2"/>
          <a:stretch>
            <a:fillRect/>
          </a:stretch>
        </p:blipFill>
        <p:spPr>
          <a:xfrm>
            <a:off x="231671" y="-328136"/>
            <a:ext cx="10958285" cy="8060938"/>
          </a:xfrm>
          <a:prstGeom prst="rect">
            <a:avLst/>
          </a:prstGeom>
        </p:spPr>
      </p:pic>
    </p:spTree>
    <p:extLst>
      <p:ext uri="{BB962C8B-B14F-4D97-AF65-F5344CB8AC3E}">
        <p14:creationId xmlns:p14="http://schemas.microsoft.com/office/powerpoint/2010/main" val="2294766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sk-SK" dirty="0" err="1" smtClean="0"/>
              <a:t>Curse</a:t>
            </a:r>
            <a:r>
              <a:rPr lang="sk-SK" dirty="0" smtClean="0"/>
              <a:t> </a:t>
            </a:r>
            <a:r>
              <a:rPr lang="sk-SK" dirty="0" err="1" smtClean="0"/>
              <a:t>Tablets</a:t>
            </a:r>
            <a:endParaRPr lang="sk-SK" dirty="0"/>
          </a:p>
        </p:txBody>
      </p:sp>
      <p:pic>
        <p:nvPicPr>
          <p:cNvPr id="4" name="Zástupný symbol obsah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6053" y="770548"/>
            <a:ext cx="3405669" cy="5568271"/>
          </a:xfrm>
        </p:spPr>
      </p:pic>
      <p:pic>
        <p:nvPicPr>
          <p:cNvPr id="5" name="Obrázo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9644" y="582491"/>
            <a:ext cx="3733434" cy="5286460"/>
          </a:xfrm>
          <a:prstGeom prst="rect">
            <a:avLst/>
          </a:prstGeom>
        </p:spPr>
      </p:pic>
      <p:pic>
        <p:nvPicPr>
          <p:cNvPr id="6" name="Obrázo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1525" y="2885708"/>
            <a:ext cx="3730550" cy="2303615"/>
          </a:xfrm>
          <a:prstGeom prst="rect">
            <a:avLst/>
          </a:prstGeom>
        </p:spPr>
      </p:pic>
    </p:spTree>
    <p:extLst>
      <p:ext uri="{BB962C8B-B14F-4D97-AF65-F5344CB8AC3E}">
        <p14:creationId xmlns:p14="http://schemas.microsoft.com/office/powerpoint/2010/main" val="856739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CIL 8.12511, </a:t>
            </a:r>
            <a:r>
              <a:rPr lang="sk-SK" dirty="0" err="1" smtClean="0"/>
              <a:t>Carthago</a:t>
            </a:r>
            <a:r>
              <a:rPr lang="sk-SK" dirty="0" smtClean="0"/>
              <a:t>, 1st.-3rd. cent. CE</a:t>
            </a:r>
            <a:endParaRPr lang="sk-SK" dirty="0"/>
          </a:p>
        </p:txBody>
      </p:sp>
      <p:sp>
        <p:nvSpPr>
          <p:cNvPr id="3" name="Zástupný symbol obsahu 2"/>
          <p:cNvSpPr>
            <a:spLocks noGrp="1"/>
          </p:cNvSpPr>
          <p:nvPr>
            <p:ph idx="1"/>
          </p:nvPr>
        </p:nvSpPr>
        <p:spPr/>
        <p:txBody>
          <a:bodyPr/>
          <a:lstStyle/>
          <a:p>
            <a:pPr algn="just"/>
            <a:r>
              <a:rPr lang="el-GR" dirty="0"/>
              <a:t>„Ὡς οὗτος ὁ ἀλέκτωρ καταδέδεται τοῖς ποσὶ καὶ ταῖς χερσὶ καὶ τῆ κεφαλῆ, οὕτως καταδήσατε τὰ σκέλη καὶ τὰς χῖρας καὶ τὴν κεφαλὴν καὶ τὴν καρδίαν Βικτωρικοῦ τοῦ ἡνιόχου τοῦ βενέτου ἐν τῆ αὖριν ἡμέρα καὶ τοὺς Ἵππους </a:t>
            </a:r>
            <a:r>
              <a:rPr lang="el-GR" dirty="0" smtClean="0"/>
              <a:t>...“</a:t>
            </a:r>
            <a:endParaRPr lang="sk-SK" dirty="0" smtClean="0"/>
          </a:p>
          <a:p>
            <a:pPr algn="just"/>
            <a:endParaRPr lang="sk-SK" dirty="0"/>
          </a:p>
          <a:p>
            <a:pPr algn="just"/>
            <a:endParaRPr lang="sk-SK" dirty="0"/>
          </a:p>
        </p:txBody>
      </p:sp>
      <p:pic>
        <p:nvPicPr>
          <p:cNvPr id="4" name="Obrázo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3292" y="3619920"/>
            <a:ext cx="8604738" cy="2858002"/>
          </a:xfrm>
          <a:prstGeom prst="rect">
            <a:avLst/>
          </a:prstGeom>
        </p:spPr>
      </p:pic>
    </p:spTree>
    <p:extLst>
      <p:ext uri="{BB962C8B-B14F-4D97-AF65-F5344CB8AC3E}">
        <p14:creationId xmlns:p14="http://schemas.microsoft.com/office/powerpoint/2010/main" val="1087164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pic>
        <p:nvPicPr>
          <p:cNvPr id="4" name="Zástupný symbol obsahu 3"/>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2942492" y="530052"/>
            <a:ext cx="5744307" cy="6323079"/>
          </a:xfrm>
        </p:spPr>
      </p:pic>
    </p:spTree>
    <p:extLst>
      <p:ext uri="{BB962C8B-B14F-4D97-AF65-F5344CB8AC3E}">
        <p14:creationId xmlns:p14="http://schemas.microsoft.com/office/powerpoint/2010/main" val="924856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sk-SK" dirty="0" err="1"/>
              <a:t>Conclusion</a:t>
            </a:r>
            <a:endParaRPr lang="sk-SK" dirty="0"/>
          </a:p>
        </p:txBody>
      </p:sp>
      <p:pic>
        <p:nvPicPr>
          <p:cNvPr id="4" name="Zástupný symbol obsahu 3"/>
          <p:cNvPicPr>
            <a:picLocks noGrp="1" noChangeAspect="1"/>
          </p:cNvPicPr>
          <p:nvPr>
            <p:ph idx="1"/>
          </p:nvPr>
        </p:nvPicPr>
        <p:blipFill>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6978709" y="3642702"/>
            <a:ext cx="4734783" cy="2922221"/>
          </a:xfrm>
        </p:spPr>
      </p:pic>
      <p:pic>
        <p:nvPicPr>
          <p:cNvPr id="5" name="Obrázo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837" y="1817515"/>
            <a:ext cx="2228850" cy="4572000"/>
          </a:xfrm>
          <a:prstGeom prst="rect">
            <a:avLst/>
          </a:prstGeom>
        </p:spPr>
      </p:pic>
      <p:pic>
        <p:nvPicPr>
          <p:cNvPr id="6" name="Obrázok 5"/>
          <p:cNvPicPr>
            <a:picLocks noChangeAspect="1"/>
          </p:cNvPicPr>
          <p:nvPr/>
        </p:nvPicPr>
        <p:blipFill>
          <a:blip r:embed="rId5" cstate="print">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6623539" y="1842448"/>
            <a:ext cx="4930822" cy="1587515"/>
          </a:xfrm>
          <a:prstGeom prst="rect">
            <a:avLst/>
          </a:prstGeom>
        </p:spPr>
      </p:pic>
      <p:pic>
        <p:nvPicPr>
          <p:cNvPr id="7" name="Obrázok 6"/>
          <p:cNvPicPr>
            <a:picLocks noChangeAspect="1"/>
          </p:cNvPicPr>
          <p:nvPr/>
        </p:nvPicPr>
        <p:blipFill>
          <a:blip r:embed="rId7">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2706183" y="2532184"/>
            <a:ext cx="3632709" cy="3493477"/>
          </a:xfrm>
          <a:prstGeom prst="rect">
            <a:avLst/>
          </a:prstGeom>
        </p:spPr>
      </p:pic>
    </p:spTree>
    <p:extLst>
      <p:ext uri="{BB962C8B-B14F-4D97-AF65-F5344CB8AC3E}">
        <p14:creationId xmlns:p14="http://schemas.microsoft.com/office/powerpoint/2010/main" val="7788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sp>
        <p:nvSpPr>
          <p:cNvPr id="3" name="Zástupný symbol pro obsah 2"/>
          <p:cNvSpPr>
            <a:spLocks noGrp="1"/>
          </p:cNvSpPr>
          <p:nvPr>
            <p:ph idx="1"/>
          </p:nvPr>
        </p:nvSpPr>
        <p:spPr>
          <a:xfrm>
            <a:off x="838200" y="1770185"/>
            <a:ext cx="10515600" cy="4406778"/>
          </a:xfrm>
        </p:spPr>
        <p:txBody>
          <a:bodyPr>
            <a:normAutofit/>
          </a:bodyPr>
          <a:lstStyle/>
          <a:p>
            <a:pPr marL="0" indent="0" algn="ctr">
              <a:buNone/>
            </a:pPr>
            <a:r>
              <a:rPr lang="sk-SK" sz="5400" dirty="0" err="1"/>
              <a:t>Thank</a:t>
            </a:r>
            <a:r>
              <a:rPr lang="sk-SK" sz="5400" dirty="0"/>
              <a:t> </a:t>
            </a:r>
            <a:r>
              <a:rPr lang="sk-SK" sz="5400" dirty="0" err="1"/>
              <a:t>you</a:t>
            </a:r>
            <a:r>
              <a:rPr lang="sk-SK" sz="5400" dirty="0"/>
              <a:t> </a:t>
            </a:r>
            <a:r>
              <a:rPr lang="sk-SK" sz="5400" dirty="0" err="1"/>
              <a:t>for</a:t>
            </a:r>
            <a:r>
              <a:rPr lang="sk-SK" sz="5400" dirty="0"/>
              <a:t> </a:t>
            </a:r>
            <a:r>
              <a:rPr lang="sk-SK" sz="5400" dirty="0" err="1"/>
              <a:t>your</a:t>
            </a:r>
            <a:r>
              <a:rPr lang="sk-SK" sz="5400" dirty="0"/>
              <a:t> </a:t>
            </a:r>
            <a:r>
              <a:rPr lang="sk-SK" sz="5400" dirty="0" err="1"/>
              <a:t>attention</a:t>
            </a:r>
            <a:r>
              <a:rPr lang="sk-SK" sz="5400" dirty="0" smtClean="0"/>
              <a:t>!</a:t>
            </a:r>
          </a:p>
          <a:p>
            <a:pPr marL="0" indent="0" algn="ctr">
              <a:buNone/>
            </a:pPr>
            <a:r>
              <a:rPr lang="sk-SK" sz="5400" dirty="0" err="1" smtClean="0">
                <a:hlinkClick r:id="rId2"/>
              </a:rPr>
              <a:t>asalayova@gmail.com</a:t>
            </a:r>
            <a:endParaRPr lang="sk-SK" sz="5400" dirty="0" smtClean="0"/>
          </a:p>
          <a:p>
            <a:pPr marL="0" indent="0" algn="ctr">
              <a:buNone/>
            </a:pPr>
            <a:endParaRPr lang="sk-SK" sz="5400" dirty="0"/>
          </a:p>
        </p:txBody>
      </p:sp>
    </p:spTree>
    <p:extLst>
      <p:ext uri="{BB962C8B-B14F-4D97-AF65-F5344CB8AC3E}">
        <p14:creationId xmlns:p14="http://schemas.microsoft.com/office/powerpoint/2010/main" val="29565312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sk-SK" dirty="0" err="1"/>
              <a:t>Sources</a:t>
            </a:r>
            <a:r>
              <a:rPr lang="sk-SK" dirty="0"/>
              <a:t>:</a:t>
            </a:r>
          </a:p>
        </p:txBody>
      </p:sp>
      <p:sp>
        <p:nvSpPr>
          <p:cNvPr id="3" name="Zástupný symbol pro obsah 2"/>
          <p:cNvSpPr>
            <a:spLocks noGrp="1"/>
          </p:cNvSpPr>
          <p:nvPr>
            <p:ph idx="1"/>
          </p:nvPr>
        </p:nvSpPr>
        <p:spPr/>
        <p:txBody>
          <a:bodyPr>
            <a:normAutofit fontScale="92500" lnSpcReduction="10000"/>
          </a:bodyPr>
          <a:lstStyle/>
          <a:p>
            <a:r>
              <a:rPr lang="sk-SK" dirty="0"/>
              <a:t>BETZ, H.D.: </a:t>
            </a:r>
            <a:r>
              <a:rPr lang="sk-SK" dirty="0" err="1"/>
              <a:t>Greek</a:t>
            </a:r>
            <a:r>
              <a:rPr lang="sk-SK" dirty="0"/>
              <a:t> </a:t>
            </a:r>
            <a:r>
              <a:rPr lang="sk-SK" dirty="0" err="1"/>
              <a:t>magical</a:t>
            </a:r>
            <a:r>
              <a:rPr lang="sk-SK" dirty="0"/>
              <a:t> </a:t>
            </a:r>
            <a:r>
              <a:rPr lang="sk-SK" dirty="0" err="1"/>
              <a:t>papyri</a:t>
            </a:r>
            <a:r>
              <a:rPr lang="sk-SK" dirty="0"/>
              <a:t> in </a:t>
            </a:r>
            <a:r>
              <a:rPr lang="sk-SK" dirty="0" err="1"/>
              <a:t>translation</a:t>
            </a:r>
            <a:r>
              <a:rPr lang="sk-SK" dirty="0"/>
              <a:t>, 1986</a:t>
            </a:r>
          </a:p>
          <a:p>
            <a:r>
              <a:rPr lang="sk-SK" dirty="0"/>
              <a:t>FARAONE, </a:t>
            </a:r>
            <a:r>
              <a:rPr lang="sk-SK" dirty="0" err="1"/>
              <a:t>Ch.A</a:t>
            </a:r>
            <a:r>
              <a:rPr lang="sk-SK" dirty="0"/>
              <a:t>., ORBINK, D.: Magika </a:t>
            </a:r>
            <a:r>
              <a:rPr lang="sk-SK" dirty="0" err="1"/>
              <a:t>hiera</a:t>
            </a:r>
            <a:r>
              <a:rPr lang="sk-SK" dirty="0"/>
              <a:t>, 1991</a:t>
            </a:r>
          </a:p>
          <a:p>
            <a:r>
              <a:rPr lang="sk-SK" dirty="0"/>
              <a:t>JOHNSTON, S. I.: </a:t>
            </a:r>
            <a:r>
              <a:rPr lang="sk-SK" dirty="0" err="1"/>
              <a:t>Ancient</a:t>
            </a:r>
            <a:r>
              <a:rPr lang="sk-SK" dirty="0"/>
              <a:t> </a:t>
            </a:r>
            <a:r>
              <a:rPr lang="sk-SK" dirty="0" err="1"/>
              <a:t>religions</a:t>
            </a:r>
            <a:r>
              <a:rPr lang="sk-SK" dirty="0"/>
              <a:t>, 2007</a:t>
            </a:r>
          </a:p>
          <a:p>
            <a:r>
              <a:rPr lang="sk-SK" dirty="0"/>
              <a:t>KITCHELL Jr., K.F.: </a:t>
            </a:r>
            <a:r>
              <a:rPr lang="sk-SK" dirty="0" err="1"/>
              <a:t>Animals</a:t>
            </a:r>
            <a:r>
              <a:rPr lang="sk-SK" dirty="0"/>
              <a:t> in </a:t>
            </a:r>
            <a:r>
              <a:rPr lang="sk-SK" dirty="0" err="1"/>
              <a:t>the</a:t>
            </a:r>
            <a:r>
              <a:rPr lang="sk-SK" dirty="0"/>
              <a:t> </a:t>
            </a:r>
            <a:r>
              <a:rPr lang="sk-SK" dirty="0" err="1"/>
              <a:t>ancient</a:t>
            </a:r>
            <a:r>
              <a:rPr lang="sk-SK" dirty="0"/>
              <a:t> </a:t>
            </a:r>
            <a:r>
              <a:rPr lang="sk-SK" dirty="0" err="1"/>
              <a:t>world</a:t>
            </a:r>
            <a:r>
              <a:rPr lang="sk-SK" dirty="0"/>
              <a:t> </a:t>
            </a:r>
            <a:r>
              <a:rPr lang="sk-SK" dirty="0" err="1"/>
              <a:t>from</a:t>
            </a:r>
            <a:r>
              <a:rPr lang="sk-SK" dirty="0"/>
              <a:t> A to Z, 2014</a:t>
            </a:r>
          </a:p>
          <a:p>
            <a:r>
              <a:rPr lang="sk-SK" dirty="0"/>
              <a:t>LUCK, G.: </a:t>
            </a:r>
            <a:r>
              <a:rPr lang="sk-SK" dirty="0" err="1"/>
              <a:t>Arcana</a:t>
            </a:r>
            <a:r>
              <a:rPr lang="sk-SK" dirty="0"/>
              <a:t> </a:t>
            </a:r>
            <a:r>
              <a:rPr lang="sk-SK" dirty="0" err="1"/>
              <a:t>Mundi</a:t>
            </a:r>
            <a:r>
              <a:rPr lang="sk-SK" dirty="0"/>
              <a:t>, 1985</a:t>
            </a:r>
          </a:p>
          <a:p>
            <a:r>
              <a:rPr lang="sk-SK" dirty="0"/>
              <a:t>PLINY </a:t>
            </a:r>
            <a:r>
              <a:rPr lang="sk-SK" dirty="0" err="1"/>
              <a:t>The</a:t>
            </a:r>
            <a:r>
              <a:rPr lang="sk-SK" dirty="0"/>
              <a:t> </a:t>
            </a:r>
            <a:r>
              <a:rPr lang="sk-SK" dirty="0" err="1"/>
              <a:t>Elder</a:t>
            </a:r>
            <a:r>
              <a:rPr lang="sk-SK" dirty="0"/>
              <a:t>: </a:t>
            </a:r>
            <a:r>
              <a:rPr lang="sk-SK" dirty="0" err="1"/>
              <a:t>Natural</a:t>
            </a:r>
            <a:r>
              <a:rPr lang="sk-SK" dirty="0"/>
              <a:t> </a:t>
            </a:r>
            <a:r>
              <a:rPr lang="sk-SK" dirty="0" err="1"/>
              <a:t>History</a:t>
            </a:r>
            <a:r>
              <a:rPr lang="sk-SK" dirty="0"/>
              <a:t>, John </a:t>
            </a:r>
            <a:r>
              <a:rPr lang="sk-SK" dirty="0" err="1"/>
              <a:t>Bostock</a:t>
            </a:r>
            <a:r>
              <a:rPr lang="sk-SK" dirty="0"/>
              <a:t> </a:t>
            </a:r>
            <a:r>
              <a:rPr lang="sk-SK" dirty="0" err="1"/>
              <a:t>ed</a:t>
            </a:r>
            <a:r>
              <a:rPr lang="sk-SK" dirty="0"/>
              <a:t>.</a:t>
            </a:r>
          </a:p>
          <a:p>
            <a:r>
              <a:rPr lang="sk-SK" dirty="0"/>
              <a:t>ROSSEL, S., MARSHALL, F. et al.: </a:t>
            </a:r>
            <a:r>
              <a:rPr lang="sk-SK" dirty="0" err="1"/>
              <a:t>Domestication</a:t>
            </a:r>
            <a:r>
              <a:rPr lang="sk-SK" dirty="0"/>
              <a:t> of </a:t>
            </a:r>
            <a:r>
              <a:rPr lang="sk-SK" dirty="0" err="1"/>
              <a:t>the</a:t>
            </a:r>
            <a:r>
              <a:rPr lang="sk-SK" dirty="0"/>
              <a:t> </a:t>
            </a:r>
            <a:r>
              <a:rPr lang="sk-SK" dirty="0" err="1"/>
              <a:t>donkey</a:t>
            </a:r>
            <a:r>
              <a:rPr lang="sk-SK" dirty="0"/>
              <a:t>: </a:t>
            </a:r>
            <a:r>
              <a:rPr lang="sk-SK" dirty="0" err="1"/>
              <a:t>Timing</a:t>
            </a:r>
            <a:r>
              <a:rPr lang="sk-SK" dirty="0"/>
              <a:t>, </a:t>
            </a:r>
            <a:r>
              <a:rPr lang="sk-SK" dirty="0" err="1"/>
              <a:t>processes</a:t>
            </a:r>
            <a:r>
              <a:rPr lang="sk-SK" dirty="0"/>
              <a:t>, and </a:t>
            </a:r>
            <a:r>
              <a:rPr lang="sk-SK" dirty="0" err="1"/>
              <a:t>indicators</a:t>
            </a:r>
            <a:r>
              <a:rPr lang="sk-SK" dirty="0"/>
              <a:t>, 2008</a:t>
            </a:r>
          </a:p>
          <a:p>
            <a:r>
              <a:rPr lang="sk-SK" dirty="0"/>
              <a:t> SCHWARTZ, M.D.: </a:t>
            </a:r>
            <a:r>
              <a:rPr lang="sk-SK" dirty="0" err="1"/>
              <a:t>The</a:t>
            </a:r>
            <a:r>
              <a:rPr lang="sk-SK" dirty="0"/>
              <a:t> </a:t>
            </a:r>
            <a:r>
              <a:rPr lang="sk-SK" dirty="0" err="1"/>
              <a:t>aesthetics</a:t>
            </a:r>
            <a:r>
              <a:rPr lang="sk-SK" dirty="0"/>
              <a:t> of </a:t>
            </a:r>
            <a:r>
              <a:rPr lang="sk-SK" dirty="0" err="1"/>
              <a:t>blessing</a:t>
            </a:r>
            <a:r>
              <a:rPr lang="sk-SK" dirty="0"/>
              <a:t> and </a:t>
            </a:r>
            <a:r>
              <a:rPr lang="sk-SK" dirty="0" err="1"/>
              <a:t>cursing</a:t>
            </a:r>
            <a:r>
              <a:rPr lang="sk-SK" dirty="0"/>
              <a:t>: </a:t>
            </a:r>
            <a:r>
              <a:rPr lang="sk-SK" dirty="0" err="1"/>
              <a:t>literary</a:t>
            </a:r>
            <a:r>
              <a:rPr lang="sk-SK" dirty="0"/>
              <a:t> and </a:t>
            </a:r>
            <a:r>
              <a:rPr lang="sk-SK" dirty="0" err="1"/>
              <a:t>iconographic</a:t>
            </a:r>
            <a:r>
              <a:rPr lang="sk-SK" dirty="0"/>
              <a:t> </a:t>
            </a:r>
            <a:r>
              <a:rPr lang="sk-SK" dirty="0" err="1"/>
              <a:t>dimensions</a:t>
            </a:r>
            <a:r>
              <a:rPr lang="sk-SK" dirty="0"/>
              <a:t> of </a:t>
            </a:r>
            <a:r>
              <a:rPr lang="sk-SK" dirty="0" err="1"/>
              <a:t>hebrew</a:t>
            </a:r>
            <a:r>
              <a:rPr lang="sk-SK" dirty="0"/>
              <a:t> and </a:t>
            </a:r>
            <a:r>
              <a:rPr lang="sk-SK" dirty="0" err="1"/>
              <a:t>aramaic</a:t>
            </a:r>
            <a:r>
              <a:rPr lang="sk-SK" dirty="0"/>
              <a:t> </a:t>
            </a:r>
            <a:r>
              <a:rPr lang="sk-SK" dirty="0" err="1"/>
              <a:t>blessing</a:t>
            </a:r>
            <a:r>
              <a:rPr lang="sk-SK" dirty="0"/>
              <a:t> and </a:t>
            </a:r>
            <a:r>
              <a:rPr lang="sk-SK" dirty="0" err="1"/>
              <a:t>curse</a:t>
            </a:r>
            <a:r>
              <a:rPr lang="sk-SK" dirty="0"/>
              <a:t> </a:t>
            </a:r>
            <a:r>
              <a:rPr lang="sk-SK" dirty="0" err="1"/>
              <a:t>texts</a:t>
            </a:r>
            <a:endParaRPr lang="sk-SK" dirty="0"/>
          </a:p>
          <a:p>
            <a:endParaRPr lang="sk-SK" dirty="0"/>
          </a:p>
        </p:txBody>
      </p:sp>
    </p:spTree>
    <p:extLst>
      <p:ext uri="{BB962C8B-B14F-4D97-AF65-F5344CB8AC3E}">
        <p14:creationId xmlns:p14="http://schemas.microsoft.com/office/powerpoint/2010/main" val="3628305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err="1" smtClean="0"/>
              <a:t>Written</a:t>
            </a:r>
            <a:r>
              <a:rPr lang="cs-CZ" dirty="0" smtClean="0"/>
              <a:t> </a:t>
            </a:r>
            <a:r>
              <a:rPr lang="cs-CZ" dirty="0" err="1" smtClean="0"/>
              <a:t>sources</a:t>
            </a:r>
            <a:r>
              <a:rPr lang="cs-CZ" dirty="0" smtClean="0"/>
              <a:t> on </a:t>
            </a:r>
            <a:r>
              <a:rPr lang="cs-CZ" dirty="0" err="1" smtClean="0"/>
              <a:t>magic</a:t>
            </a:r>
            <a:r>
              <a:rPr lang="cs-CZ" dirty="0" smtClean="0"/>
              <a:t> in </a:t>
            </a:r>
            <a:r>
              <a:rPr lang="cs-CZ" dirty="0" err="1" smtClean="0"/>
              <a:t>antiquity</a:t>
            </a:r>
            <a:r>
              <a:rPr lang="cs-CZ" dirty="0" smtClean="0"/>
              <a:t> </a:t>
            </a:r>
            <a:endParaRPr lang="cs-CZ" dirty="0"/>
          </a:p>
        </p:txBody>
      </p:sp>
      <p:sp>
        <p:nvSpPr>
          <p:cNvPr id="3" name="Zástupný symbol pro obsah 2"/>
          <p:cNvSpPr>
            <a:spLocks noGrp="1"/>
          </p:cNvSpPr>
          <p:nvPr>
            <p:ph idx="1"/>
          </p:nvPr>
        </p:nvSpPr>
        <p:spPr/>
        <p:txBody>
          <a:bodyPr/>
          <a:lstStyle/>
          <a:p>
            <a:r>
              <a:rPr lang="cs-CZ" dirty="0" err="1" smtClean="0"/>
              <a:t>Classical</a:t>
            </a:r>
            <a:r>
              <a:rPr lang="cs-CZ" dirty="0" smtClean="0"/>
              <a:t> </a:t>
            </a:r>
            <a:r>
              <a:rPr lang="cs-CZ" dirty="0" err="1" smtClean="0"/>
              <a:t>authors</a:t>
            </a:r>
            <a:endParaRPr lang="cs-CZ" dirty="0" smtClean="0"/>
          </a:p>
          <a:p>
            <a:r>
              <a:rPr lang="cs-CZ" dirty="0" err="1" smtClean="0"/>
              <a:t>Greek</a:t>
            </a:r>
            <a:r>
              <a:rPr lang="cs-CZ" dirty="0" smtClean="0"/>
              <a:t> </a:t>
            </a:r>
            <a:r>
              <a:rPr lang="cs-CZ" dirty="0" err="1" smtClean="0"/>
              <a:t>magical</a:t>
            </a:r>
            <a:r>
              <a:rPr lang="cs-CZ" dirty="0" smtClean="0"/>
              <a:t> </a:t>
            </a:r>
            <a:r>
              <a:rPr lang="cs-CZ" dirty="0" err="1" smtClean="0"/>
              <a:t>papyri</a:t>
            </a:r>
            <a:endParaRPr lang="cs-CZ" dirty="0" smtClean="0"/>
          </a:p>
          <a:p>
            <a:r>
              <a:rPr lang="cs-CZ" dirty="0" err="1" smtClean="0"/>
              <a:t>Curse</a:t>
            </a:r>
            <a:r>
              <a:rPr lang="cs-CZ" dirty="0" smtClean="0"/>
              <a:t> </a:t>
            </a:r>
            <a:r>
              <a:rPr lang="cs-CZ" dirty="0" err="1" smtClean="0"/>
              <a:t>tablets</a:t>
            </a:r>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4350" y="1423371"/>
            <a:ext cx="2952750" cy="4265083"/>
          </a:xfrm>
          <a:prstGeom prst="rect">
            <a:avLst/>
          </a:prstGeom>
        </p:spPr>
      </p:pic>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1560" y="2302799"/>
            <a:ext cx="2784708" cy="3874164"/>
          </a:xfrm>
          <a:prstGeom prst="rect">
            <a:avLst/>
          </a:prstGeom>
        </p:spPr>
      </p:pic>
      <p:pic>
        <p:nvPicPr>
          <p:cNvPr id="6" name="Obrázo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3552" y="4005259"/>
            <a:ext cx="2151502" cy="2171704"/>
          </a:xfrm>
          <a:prstGeom prst="rect">
            <a:avLst/>
          </a:prstGeom>
        </p:spPr>
      </p:pic>
    </p:spTree>
    <p:extLst>
      <p:ext uri="{BB962C8B-B14F-4D97-AF65-F5344CB8AC3E}">
        <p14:creationId xmlns:p14="http://schemas.microsoft.com/office/powerpoint/2010/main" val="2539134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sk-SK" dirty="0" err="1" smtClean="0"/>
              <a:t>Classical</a:t>
            </a:r>
            <a:r>
              <a:rPr lang="sk-SK" dirty="0" smtClean="0"/>
              <a:t> </a:t>
            </a:r>
            <a:r>
              <a:rPr lang="sk-SK" dirty="0" err="1" smtClean="0"/>
              <a:t>authors</a:t>
            </a:r>
            <a:r>
              <a:rPr lang="sk-SK" dirty="0" smtClean="0"/>
              <a:t> on </a:t>
            </a:r>
            <a:r>
              <a:rPr lang="sk-SK" dirty="0" err="1" smtClean="0"/>
              <a:t>magic</a:t>
            </a:r>
            <a:endParaRPr lang="sk-SK" dirty="0"/>
          </a:p>
        </p:txBody>
      </p:sp>
      <p:pic>
        <p:nvPicPr>
          <p:cNvPr id="5" name="Obrázo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4414" y="1439373"/>
            <a:ext cx="1437580" cy="2424283"/>
          </a:xfrm>
          <a:prstGeom prst="rect">
            <a:avLst/>
          </a:prstGeom>
        </p:spPr>
      </p:pic>
      <p:pic>
        <p:nvPicPr>
          <p:cNvPr id="6" name="Obrázo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3045" y="1439373"/>
            <a:ext cx="1477477" cy="2213997"/>
          </a:xfrm>
          <a:prstGeom prst="rect">
            <a:avLst/>
          </a:prstGeom>
        </p:spPr>
      </p:pic>
      <p:pic>
        <p:nvPicPr>
          <p:cNvPr id="7" name="Obrázo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9091" y="4080692"/>
            <a:ext cx="1686140" cy="2391508"/>
          </a:xfrm>
          <a:prstGeom prst="rect">
            <a:avLst/>
          </a:prstGeom>
        </p:spPr>
      </p:pic>
      <p:pic>
        <p:nvPicPr>
          <p:cNvPr id="4" name="Zástupný symbol obsahu 3"/>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409939" y="788702"/>
            <a:ext cx="1721633" cy="2892344"/>
          </a:xfrm>
        </p:spPr>
      </p:pic>
      <p:pic>
        <p:nvPicPr>
          <p:cNvPr id="8" name="Obrázok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23606" y="3931789"/>
            <a:ext cx="3319622" cy="2689314"/>
          </a:xfrm>
          <a:prstGeom prst="rect">
            <a:avLst/>
          </a:prstGeom>
        </p:spPr>
      </p:pic>
      <p:pic>
        <p:nvPicPr>
          <p:cNvPr id="9" name="Obrázok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04535" y="2351623"/>
            <a:ext cx="1924050" cy="3206750"/>
          </a:xfrm>
          <a:prstGeom prst="rect">
            <a:avLst/>
          </a:prstGeom>
        </p:spPr>
      </p:pic>
      <p:pic>
        <p:nvPicPr>
          <p:cNvPr id="10" name="Obrázok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20056" y="1414889"/>
            <a:ext cx="1626488" cy="2448767"/>
          </a:xfrm>
          <a:prstGeom prst="rect">
            <a:avLst/>
          </a:prstGeom>
        </p:spPr>
      </p:pic>
      <p:pic>
        <p:nvPicPr>
          <p:cNvPr id="11" name="Obrázok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14940" y="3954998"/>
            <a:ext cx="1705116" cy="2782439"/>
          </a:xfrm>
          <a:prstGeom prst="rect">
            <a:avLst/>
          </a:prstGeom>
        </p:spPr>
      </p:pic>
    </p:spTree>
    <p:extLst>
      <p:ext uri="{BB962C8B-B14F-4D97-AF65-F5344CB8AC3E}">
        <p14:creationId xmlns:p14="http://schemas.microsoft.com/office/powerpoint/2010/main" val="114639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sk-SK" dirty="0" err="1"/>
              <a:t>Pliny</a:t>
            </a:r>
            <a:r>
              <a:rPr lang="sk-SK" dirty="0"/>
              <a:t> </a:t>
            </a:r>
            <a:r>
              <a:rPr lang="sk-SK" dirty="0" err="1"/>
              <a:t>the</a:t>
            </a:r>
            <a:r>
              <a:rPr lang="sk-SK" dirty="0"/>
              <a:t> </a:t>
            </a:r>
            <a:r>
              <a:rPr lang="sk-SK" dirty="0" err="1"/>
              <a:t>Elder</a:t>
            </a:r>
            <a:r>
              <a:rPr lang="sk-SK" dirty="0"/>
              <a:t> – </a:t>
            </a:r>
            <a:r>
              <a:rPr lang="sk-SK" dirty="0" err="1"/>
              <a:t>Natural</a:t>
            </a:r>
            <a:r>
              <a:rPr lang="sk-SK" dirty="0"/>
              <a:t> </a:t>
            </a:r>
            <a:r>
              <a:rPr lang="sk-SK" dirty="0" err="1"/>
              <a:t>History</a:t>
            </a:r>
            <a:endParaRPr lang="sk-SK" dirty="0"/>
          </a:p>
        </p:txBody>
      </p:sp>
      <p:sp>
        <p:nvSpPr>
          <p:cNvPr id="3" name="Zástupný symbol pro obsah 2"/>
          <p:cNvSpPr>
            <a:spLocks noGrp="1"/>
          </p:cNvSpPr>
          <p:nvPr>
            <p:ph idx="1"/>
          </p:nvPr>
        </p:nvSpPr>
        <p:spPr/>
        <p:txBody>
          <a:bodyPr/>
          <a:lstStyle/>
          <a:p>
            <a:r>
              <a:rPr lang="en-US" dirty="0"/>
              <a:t>“</a:t>
            </a:r>
            <a:r>
              <a:rPr lang="en-US" i="1" dirty="0"/>
              <a:t>The Natural History of Pliny the Elder is a voluminous survey of science, pseudoscience, art, and technology. Reflecting the state of knowledge of the late Hellenistic era, it is based on a hundred or so earlier authorities</a:t>
            </a:r>
            <a:r>
              <a:rPr lang="en-US" dirty="0"/>
              <a:t>.” </a:t>
            </a:r>
            <a:r>
              <a:rPr lang="sk-SK" dirty="0"/>
              <a:t>(</a:t>
            </a:r>
            <a:r>
              <a:rPr lang="sk-SK" dirty="0" err="1"/>
              <a:t>Arcana</a:t>
            </a:r>
            <a:r>
              <a:rPr lang="sk-SK" dirty="0"/>
              <a:t> </a:t>
            </a:r>
            <a:r>
              <a:rPr lang="sk-SK" dirty="0" err="1"/>
              <a:t>mundi</a:t>
            </a:r>
            <a:r>
              <a:rPr lang="sk-SK" dirty="0"/>
              <a:t>, p. 68.)</a:t>
            </a:r>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986" y="3583796"/>
            <a:ext cx="2305050" cy="3082033"/>
          </a:xfrm>
          <a:prstGeom prst="rect">
            <a:avLst/>
          </a:prstGeom>
        </p:spPr>
      </p:pic>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3122" y="3104761"/>
            <a:ext cx="2087336" cy="3517382"/>
          </a:xfrm>
          <a:prstGeom prst="rect">
            <a:avLst/>
          </a:prstGeom>
        </p:spPr>
      </p:pic>
      <p:pic>
        <p:nvPicPr>
          <p:cNvPr id="6" name="Obráze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95370" y="3583796"/>
            <a:ext cx="5090160" cy="2994660"/>
          </a:xfrm>
          <a:prstGeom prst="rect">
            <a:avLst/>
          </a:prstGeom>
        </p:spPr>
      </p:pic>
    </p:spTree>
    <p:extLst>
      <p:ext uri="{BB962C8B-B14F-4D97-AF65-F5344CB8AC3E}">
        <p14:creationId xmlns:p14="http://schemas.microsoft.com/office/powerpoint/2010/main" val="1807176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457200"/>
            <a:ext cx="10515600" cy="1233488"/>
          </a:xfrm>
        </p:spPr>
        <p:txBody>
          <a:bodyPr/>
          <a:lstStyle/>
          <a:p>
            <a:pPr algn="ctr"/>
            <a:r>
              <a:rPr lang="sk-SK" dirty="0" err="1"/>
              <a:t>Pliny</a:t>
            </a:r>
            <a:r>
              <a:rPr lang="sk-SK" dirty="0"/>
              <a:t> </a:t>
            </a:r>
            <a:r>
              <a:rPr lang="sk-SK" dirty="0" err="1"/>
              <a:t>vs</a:t>
            </a:r>
            <a:r>
              <a:rPr lang="sk-SK" dirty="0"/>
              <a:t>. </a:t>
            </a:r>
            <a:r>
              <a:rPr lang="sk-SK" dirty="0" err="1"/>
              <a:t>magicians</a:t>
            </a:r>
            <a:endParaRPr lang="sk-SK" dirty="0"/>
          </a:p>
        </p:txBody>
      </p:sp>
      <p:sp>
        <p:nvSpPr>
          <p:cNvPr id="3" name="Zástupný symbol pro obsah 2"/>
          <p:cNvSpPr>
            <a:spLocks noGrp="1"/>
          </p:cNvSpPr>
          <p:nvPr>
            <p:ph idx="1"/>
          </p:nvPr>
        </p:nvSpPr>
        <p:spPr>
          <a:xfrm>
            <a:off x="1025236" y="2272145"/>
            <a:ext cx="10328564" cy="3904818"/>
          </a:xfrm>
        </p:spPr>
        <p:txBody>
          <a:bodyPr/>
          <a:lstStyle/>
          <a:p>
            <a:r>
              <a:rPr lang="sk-SK" dirty="0"/>
              <a:t> „</a:t>
            </a:r>
            <a:r>
              <a:rPr lang="sk-SK" i="1" dirty="0" err="1"/>
              <a:t>Magorum</a:t>
            </a:r>
            <a:r>
              <a:rPr lang="sk-SK" i="1" dirty="0"/>
              <a:t> </a:t>
            </a:r>
            <a:r>
              <a:rPr lang="sk-SK" i="1" dirty="0" err="1"/>
              <a:t>vanitas</a:t>
            </a:r>
            <a:r>
              <a:rPr lang="sk-SK" i="1" dirty="0"/>
              <a:t> </a:t>
            </a:r>
            <a:r>
              <a:rPr lang="sk-SK" i="1" dirty="0" err="1"/>
              <a:t>perunctis</a:t>
            </a:r>
            <a:r>
              <a:rPr lang="sk-SK" i="1" dirty="0"/>
              <a:t> </a:t>
            </a:r>
            <a:r>
              <a:rPr lang="sk-SK" i="1" dirty="0" err="1"/>
              <a:t>adipe</a:t>
            </a:r>
            <a:r>
              <a:rPr lang="sk-SK" i="1" dirty="0"/>
              <a:t> </a:t>
            </a:r>
            <a:r>
              <a:rPr lang="sk-SK" i="1" dirty="0" err="1"/>
              <a:t>eo</a:t>
            </a:r>
            <a:r>
              <a:rPr lang="sk-SK" i="1" dirty="0"/>
              <a:t> </a:t>
            </a:r>
            <a:r>
              <a:rPr lang="sk-SK" i="1" dirty="0" err="1"/>
              <a:t>faciliorem</a:t>
            </a:r>
            <a:r>
              <a:rPr lang="sk-SK" i="1" dirty="0"/>
              <a:t> </a:t>
            </a:r>
            <a:r>
              <a:rPr lang="sk-SK" i="1" dirty="0" err="1"/>
              <a:t>gratiam</a:t>
            </a:r>
            <a:r>
              <a:rPr lang="sk-SK" i="1" dirty="0"/>
              <a:t> </a:t>
            </a:r>
            <a:r>
              <a:rPr lang="sk-SK" i="1" dirty="0" err="1"/>
              <a:t>apud</a:t>
            </a:r>
            <a:r>
              <a:rPr lang="sk-SK" i="1" dirty="0"/>
              <a:t> </a:t>
            </a:r>
            <a:r>
              <a:rPr lang="sk-SK" i="1" dirty="0" err="1"/>
              <a:t>populos</a:t>
            </a:r>
            <a:r>
              <a:rPr lang="sk-SK" i="1" dirty="0"/>
              <a:t> </a:t>
            </a:r>
            <a:r>
              <a:rPr lang="sk-SK" i="1" dirty="0" err="1"/>
              <a:t>regesve</a:t>
            </a:r>
            <a:r>
              <a:rPr lang="sk-SK" i="1" dirty="0"/>
              <a:t> </a:t>
            </a:r>
            <a:r>
              <a:rPr lang="sk-SK" i="1" dirty="0" err="1"/>
              <a:t>promittit</a:t>
            </a:r>
            <a:r>
              <a:rPr lang="sk-SK" i="1" dirty="0"/>
              <a:t>, </a:t>
            </a:r>
            <a:r>
              <a:rPr lang="sk-SK" i="1" dirty="0" err="1"/>
              <a:t>praecipue</a:t>
            </a:r>
            <a:r>
              <a:rPr lang="sk-SK" i="1" dirty="0"/>
              <a:t> </a:t>
            </a:r>
            <a:r>
              <a:rPr lang="sk-SK" i="1" dirty="0" err="1"/>
              <a:t>tamen</a:t>
            </a:r>
            <a:r>
              <a:rPr lang="sk-SK" i="1" dirty="0"/>
              <a:t> </a:t>
            </a:r>
            <a:r>
              <a:rPr lang="sk-SK" i="1" dirty="0" err="1"/>
              <a:t>eo</a:t>
            </a:r>
            <a:r>
              <a:rPr lang="sk-SK" i="1" dirty="0"/>
              <a:t> </a:t>
            </a:r>
            <a:r>
              <a:rPr lang="sk-SK" i="1" dirty="0" err="1"/>
              <a:t>pingui</a:t>
            </a:r>
            <a:r>
              <a:rPr lang="sk-SK" i="1" dirty="0"/>
              <a:t>, </a:t>
            </a:r>
            <a:r>
              <a:rPr lang="sk-SK" i="1" dirty="0" err="1"/>
              <a:t>quod</a:t>
            </a:r>
            <a:r>
              <a:rPr lang="sk-SK" i="1" dirty="0"/>
              <a:t> </a:t>
            </a:r>
            <a:r>
              <a:rPr lang="sk-SK" i="1" dirty="0" err="1"/>
              <a:t>sit</a:t>
            </a:r>
            <a:r>
              <a:rPr lang="sk-SK" i="1" dirty="0"/>
              <a:t> </a:t>
            </a:r>
            <a:r>
              <a:rPr lang="sk-SK" i="1" dirty="0" err="1"/>
              <a:t>inter</a:t>
            </a:r>
            <a:r>
              <a:rPr lang="sk-SK" i="1" dirty="0"/>
              <a:t> </a:t>
            </a:r>
            <a:r>
              <a:rPr lang="sk-SK" i="1" dirty="0" err="1"/>
              <a:t>supercilia</a:t>
            </a:r>
            <a:r>
              <a:rPr lang="sk-SK" i="1" dirty="0"/>
              <a:t>, ubi </a:t>
            </a:r>
            <a:r>
              <a:rPr lang="sk-SK" i="1" dirty="0" err="1"/>
              <a:t>esse</a:t>
            </a:r>
            <a:r>
              <a:rPr lang="sk-SK" i="1" dirty="0"/>
              <a:t> </a:t>
            </a:r>
            <a:r>
              <a:rPr lang="sk-SK" i="1" dirty="0" err="1"/>
              <a:t>nullum</a:t>
            </a:r>
            <a:r>
              <a:rPr lang="sk-SK" i="1" dirty="0"/>
              <a:t> </a:t>
            </a:r>
            <a:r>
              <a:rPr lang="sk-SK" i="1" dirty="0" err="1"/>
              <a:t>potest</a:t>
            </a:r>
            <a:r>
              <a:rPr lang="sk-SK" i="1" dirty="0"/>
              <a:t>.“ </a:t>
            </a:r>
            <a:r>
              <a:rPr lang="sk-SK" dirty="0"/>
              <a:t>(PLIN. </a:t>
            </a:r>
            <a:r>
              <a:rPr lang="sk-SK" dirty="0" err="1"/>
              <a:t>Nat</a:t>
            </a:r>
            <a:r>
              <a:rPr lang="sk-SK" dirty="0"/>
              <a:t>. 28. 25)</a:t>
            </a:r>
          </a:p>
          <a:p>
            <a:pPr marL="0" indent="0">
              <a:buNone/>
            </a:pPr>
            <a:endParaRPr lang="sk-SK" i="1" dirty="0"/>
          </a:p>
        </p:txBody>
      </p:sp>
    </p:spTree>
    <p:extLst>
      <p:ext uri="{BB962C8B-B14F-4D97-AF65-F5344CB8AC3E}">
        <p14:creationId xmlns:p14="http://schemas.microsoft.com/office/powerpoint/2010/main" val="3580319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err="1"/>
              <a:t>Magical</a:t>
            </a:r>
            <a:r>
              <a:rPr lang="sk-SK" dirty="0"/>
              <a:t> </a:t>
            </a:r>
            <a:r>
              <a:rPr lang="sk-SK" dirty="0" err="1"/>
              <a:t>ingredients</a:t>
            </a:r>
            <a:r>
              <a:rPr lang="sk-SK" dirty="0"/>
              <a:t> </a:t>
            </a:r>
            <a:r>
              <a:rPr lang="sk-SK" dirty="0" err="1"/>
              <a:t>within</a:t>
            </a:r>
            <a:r>
              <a:rPr lang="sk-SK" dirty="0"/>
              <a:t> </a:t>
            </a:r>
            <a:r>
              <a:rPr lang="sk-SK" dirty="0" err="1"/>
              <a:t>Natural</a:t>
            </a:r>
            <a:r>
              <a:rPr lang="sk-SK" dirty="0"/>
              <a:t> </a:t>
            </a:r>
            <a:r>
              <a:rPr lang="sk-SK" dirty="0" err="1"/>
              <a:t>history</a:t>
            </a:r>
            <a:endParaRPr lang="sk-SK" dirty="0"/>
          </a:p>
        </p:txBody>
      </p:sp>
      <p:sp>
        <p:nvSpPr>
          <p:cNvPr id="3" name="Zástupný symbol pro obsah 2"/>
          <p:cNvSpPr>
            <a:spLocks noGrp="1"/>
          </p:cNvSpPr>
          <p:nvPr>
            <p:ph idx="1"/>
          </p:nvPr>
        </p:nvSpPr>
        <p:spPr/>
        <p:txBody>
          <a:bodyPr/>
          <a:lstStyle/>
          <a:p>
            <a:pPr>
              <a:buFont typeface="Wingdings" panose="05000000000000000000" pitchFamily="2" charset="2"/>
              <a:buChar char="q"/>
            </a:pPr>
            <a:r>
              <a:rPr lang="en-US" dirty="0"/>
              <a:t>human ingredients</a:t>
            </a:r>
            <a:endParaRPr lang="sk-SK" dirty="0"/>
          </a:p>
          <a:p>
            <a:pPr>
              <a:buFont typeface="Wingdings" panose="05000000000000000000" pitchFamily="2" charset="2"/>
              <a:buChar char="q"/>
            </a:pPr>
            <a:r>
              <a:rPr lang="en-US" dirty="0"/>
              <a:t> animal ingredients </a:t>
            </a:r>
            <a:endParaRPr lang="sk-SK" dirty="0"/>
          </a:p>
          <a:p>
            <a:pPr>
              <a:buFont typeface="Wingdings" panose="05000000000000000000" pitchFamily="2" charset="2"/>
              <a:buChar char="q"/>
            </a:pPr>
            <a:r>
              <a:rPr lang="en-US" dirty="0"/>
              <a:t>ingredients against certain illnesses</a:t>
            </a:r>
            <a:endParaRPr lang="sk-SK" dirty="0"/>
          </a:p>
          <a:p>
            <a:r>
              <a:rPr lang="sk-SK" dirty="0" err="1"/>
              <a:t>Foreign</a:t>
            </a:r>
            <a:r>
              <a:rPr lang="sk-SK" dirty="0"/>
              <a:t> </a:t>
            </a:r>
            <a:r>
              <a:rPr lang="sk-SK" dirty="0" err="1"/>
              <a:t>animal</a:t>
            </a:r>
            <a:r>
              <a:rPr lang="sk-SK" dirty="0"/>
              <a:t> </a:t>
            </a:r>
            <a:r>
              <a:rPr lang="sk-SK" dirty="0" err="1"/>
              <a:t>species</a:t>
            </a:r>
            <a:endParaRPr lang="sk-SK" dirty="0"/>
          </a:p>
          <a:p>
            <a:endParaRPr lang="sk-SK" dirty="0"/>
          </a:p>
        </p:txBody>
      </p:sp>
    </p:spTree>
    <p:extLst>
      <p:ext uri="{BB962C8B-B14F-4D97-AF65-F5344CB8AC3E}">
        <p14:creationId xmlns:p14="http://schemas.microsoft.com/office/powerpoint/2010/main" val="2909936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err="1"/>
              <a:t>Animals</a:t>
            </a:r>
            <a:r>
              <a:rPr lang="sk-SK" dirty="0"/>
              <a:t> as </a:t>
            </a:r>
            <a:r>
              <a:rPr lang="sk-SK" dirty="0" err="1"/>
              <a:t>magical</a:t>
            </a:r>
            <a:r>
              <a:rPr lang="sk-SK" dirty="0"/>
              <a:t> </a:t>
            </a:r>
            <a:r>
              <a:rPr lang="sk-SK" dirty="0" err="1"/>
              <a:t>ingredients</a:t>
            </a:r>
            <a:r>
              <a:rPr lang="sk-SK" dirty="0"/>
              <a:t> in </a:t>
            </a:r>
            <a:r>
              <a:rPr lang="sk-SK" dirty="0" err="1"/>
              <a:t>Greek</a:t>
            </a:r>
            <a:r>
              <a:rPr lang="sk-SK" dirty="0"/>
              <a:t> </a:t>
            </a:r>
            <a:r>
              <a:rPr lang="sk-SK" dirty="0" err="1"/>
              <a:t>magical</a:t>
            </a:r>
            <a:r>
              <a:rPr lang="sk-SK" dirty="0"/>
              <a:t> </a:t>
            </a:r>
            <a:r>
              <a:rPr lang="sk-SK" dirty="0" err="1"/>
              <a:t>papyri</a:t>
            </a:r>
            <a:endParaRPr lang="sk-SK" dirty="0"/>
          </a:p>
        </p:txBody>
      </p:sp>
      <p:sp>
        <p:nvSpPr>
          <p:cNvPr id="3" name="Zástupný symbol pro obsah 2"/>
          <p:cNvSpPr>
            <a:spLocks noGrp="1"/>
          </p:cNvSpPr>
          <p:nvPr>
            <p:ph idx="1"/>
          </p:nvPr>
        </p:nvSpPr>
        <p:spPr/>
        <p:txBody>
          <a:bodyPr/>
          <a:lstStyle/>
          <a:p>
            <a:r>
              <a:rPr lang="en-US" dirty="0"/>
              <a:t>"</a:t>
            </a:r>
            <a:r>
              <a:rPr lang="en-US" i="1" dirty="0"/>
              <a:t>The Greek magical papyri" is a name given by scholars to a body of papyri from Greco-Roman Egypt containing a variety of magical spells and formulae, hymns and rituals. The extant texts are mainly from the second century B.C. to the fifth century A.D</a:t>
            </a:r>
            <a:r>
              <a:rPr lang="en-US" dirty="0"/>
              <a:t>.“</a:t>
            </a:r>
            <a:r>
              <a:rPr lang="sk-SK" dirty="0"/>
              <a:t> (</a:t>
            </a:r>
            <a:r>
              <a:rPr lang="sk-SK" dirty="0" err="1"/>
              <a:t>Betz</a:t>
            </a:r>
            <a:r>
              <a:rPr lang="sk-SK" dirty="0"/>
              <a:t>, 1986, p.41)</a:t>
            </a:r>
          </a:p>
          <a:p>
            <a:r>
              <a:rPr lang="en-US" i="1" dirty="0"/>
              <a:t>„The Greek magical papyri are, however, original documents and primary sources. Their discovery is as important for Greco-Roman religions as is the discovery of the Qumran texts for Judaism or the Nag </a:t>
            </a:r>
            <a:r>
              <a:rPr lang="en-US" i="1" dirty="0" err="1"/>
              <a:t>Hammadi</a:t>
            </a:r>
            <a:r>
              <a:rPr lang="en-US" i="1" dirty="0"/>
              <a:t> library for Gnosticism.“</a:t>
            </a:r>
            <a:r>
              <a:rPr lang="sk-SK" i="1" dirty="0"/>
              <a:t> </a:t>
            </a:r>
            <a:r>
              <a:rPr lang="sk-SK" dirty="0"/>
              <a:t>(</a:t>
            </a:r>
            <a:r>
              <a:rPr lang="sk-SK" dirty="0" err="1"/>
              <a:t>Betz</a:t>
            </a:r>
            <a:r>
              <a:rPr lang="sk-SK" dirty="0"/>
              <a:t>, 1986, p.42)</a:t>
            </a:r>
          </a:p>
        </p:txBody>
      </p:sp>
    </p:spTree>
    <p:extLst>
      <p:ext uri="{BB962C8B-B14F-4D97-AF65-F5344CB8AC3E}">
        <p14:creationId xmlns:p14="http://schemas.microsoft.com/office/powerpoint/2010/main" val="470362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en-US" dirty="0"/>
              <a:t>PGM I. 247-62 - Invisibility spell</a:t>
            </a:r>
            <a:endParaRPr lang="sk-SK" dirty="0"/>
          </a:p>
        </p:txBody>
      </p:sp>
      <p:sp>
        <p:nvSpPr>
          <p:cNvPr id="3" name="Zástupný symbol pro obsah 2"/>
          <p:cNvSpPr>
            <a:spLocks noGrp="1"/>
          </p:cNvSpPr>
          <p:nvPr>
            <p:ph idx="1"/>
          </p:nvPr>
        </p:nvSpPr>
        <p:spPr/>
        <p:txBody>
          <a:bodyPr>
            <a:normAutofit fontScale="92500" lnSpcReduction="10000"/>
          </a:bodyPr>
          <a:lstStyle/>
          <a:p>
            <a:pPr algn="just"/>
            <a:r>
              <a:rPr lang="en-GB" dirty="0" err="1"/>
              <a:t>Ἀμ</a:t>
            </a:r>
            <a:r>
              <a:rPr lang="en-GB" dirty="0"/>
              <a:t>αύρωσι&lt;ς&gt; δοκίμη. </a:t>
            </a:r>
            <a:r>
              <a:rPr lang="en-GB" dirty="0" err="1"/>
              <a:t>μέγ</a:t>
            </a:r>
            <a:r>
              <a:rPr lang="en-GB" dirty="0"/>
              <a:t>α ἔργον· λαβὼν πιθήκου ὀφθαλμὸν ἢ νέκυος βιοθανάτου καὶ βοτάνην ἀγλαοφωτίδος (τὸ ῥόδον λέγει) ταῦτα τρίψας σὺν ἐλαίῳ σουσίνῳ, τρίβων δὲ αὐτὰ ἐκ τῶν δεξιῶν εἰς τὰ εὐώνυμα λέγε τὸν λόγον, ὡς ὑπόκειται· “ΑΝΟΚ ΑΝΟΥΠ ΑΝΟΚ ΟΥΣΙΡΦΡΗ ΑΝΟΚ ΣΟΣΩΤ ΣΩΡΩΝ ΟΥΙΕΡ ΑΝΟΚ ΠΕ ΟΥΣΙΡΕ ΠΕΝΤΑ ΣΗΤ ΤΑΚΟ· ἀνάστηθι, δαίμων καταχθόνιε ιω Ἐρβηθ ιω Φορβηθ ιω Πακερβηθ ιω Ἀπομψ, ὃ ἐὰν ἐπιτάξω ὑμῖν ἐγὼ ὁ δεῖνα, ὅπως ἐπήκοοί μοι γένησθε.” ἐὰν δὲ θελήσῃς ἄφαντος γενέσθαι, χρῖσόν σου τὸ μέτωπον μόνον ἐκ τοῦ συνθέματος, καὶ ἄφαντος ἔσῃ, ἐφ’ὅσον χρόνον θέλεις. </a:t>
            </a:r>
            <a:r>
              <a:rPr lang="en-GB" dirty="0" err="1"/>
              <a:t>ἐὰν</a:t>
            </a:r>
            <a:r>
              <a:rPr lang="en-GB" dirty="0"/>
              <a:t> </a:t>
            </a:r>
            <a:r>
              <a:rPr lang="en-GB" dirty="0" err="1"/>
              <a:t>δὲ</a:t>
            </a:r>
            <a:r>
              <a:rPr lang="en-GB" dirty="0"/>
              <a:t> </a:t>
            </a:r>
            <a:r>
              <a:rPr lang="en-GB" dirty="0" err="1"/>
              <a:t>θελήσῃς</a:t>
            </a:r>
            <a:r>
              <a:rPr lang="en-GB" dirty="0"/>
              <a:t> </a:t>
            </a:r>
            <a:r>
              <a:rPr lang="en-GB" dirty="0" err="1"/>
              <a:t>ἐμφ</a:t>
            </a:r>
            <a:r>
              <a:rPr lang="en-GB" dirty="0"/>
              <a:t>αίνεσθαι, ἀπὸ δύσεως ἐρχόμενος εἰς ἀνατολὴν λέγε το ὄνομα τοῦτο, καὶ ἔσει δηλωτικὸς καὶ ἔποπτος πᾶσιν ἀνθρώποις. </a:t>
            </a:r>
            <a:r>
              <a:rPr lang="en-GB" dirty="0" err="1"/>
              <a:t>ἔστιν</a:t>
            </a:r>
            <a:r>
              <a:rPr lang="en-GB" dirty="0"/>
              <a:t> </a:t>
            </a:r>
            <a:r>
              <a:rPr lang="en-GB" dirty="0" err="1"/>
              <a:t>δὲ</a:t>
            </a:r>
            <a:r>
              <a:rPr lang="en-GB" dirty="0"/>
              <a:t> </a:t>
            </a:r>
            <a:r>
              <a:rPr lang="en-GB" dirty="0" err="1"/>
              <a:t>τὸ</a:t>
            </a:r>
            <a:r>
              <a:rPr lang="en-GB" dirty="0"/>
              <a:t> </a:t>
            </a:r>
            <a:r>
              <a:rPr lang="en-GB" dirty="0" err="1"/>
              <a:t>ὄνομ</a:t>
            </a:r>
            <a:r>
              <a:rPr lang="en-GB" dirty="0"/>
              <a:t>α· “Μαρμαριαωθ μαρμα ριφεγγη, ποιήσατέ με, τὸν δεῖνα, ἔποπτον πᾶσιν ἄνθρώποις ἐν τῇ σήμερον ἡμέρᾳ, ἤδη, ἤδη, ταχύ, ταχύ.” ἔχε&lt;ι&gt; λίαν καλῶς.</a:t>
            </a:r>
            <a:endParaRPr lang="sk-SK" dirty="0"/>
          </a:p>
          <a:p>
            <a:endParaRPr lang="sk-SK" dirty="0"/>
          </a:p>
        </p:txBody>
      </p:sp>
    </p:spTree>
    <p:extLst>
      <p:ext uri="{BB962C8B-B14F-4D97-AF65-F5344CB8AC3E}">
        <p14:creationId xmlns:p14="http://schemas.microsoft.com/office/powerpoint/2010/main" val="3170870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dirty="0"/>
          </a:p>
        </p:txBody>
      </p:sp>
      <p:pic>
        <p:nvPicPr>
          <p:cNvPr id="6" name="Zástupný symbol pro obsah 5"/>
          <p:cNvPicPr>
            <a:picLocks noGrp="1" noChangeAspect="1"/>
          </p:cNvPicPr>
          <p:nvPr>
            <p:ph idx="1"/>
          </p:nvPr>
        </p:nvPicPr>
        <p:blipFill>
          <a:blip r:embed="rId2"/>
          <a:stretch>
            <a:fillRect/>
          </a:stretch>
        </p:blipFill>
        <p:spPr>
          <a:xfrm>
            <a:off x="1122218" y="196570"/>
            <a:ext cx="9850581" cy="7241157"/>
          </a:xfrm>
          <a:prstGeom prst="rect">
            <a:avLst/>
          </a:prstGeom>
        </p:spPr>
      </p:pic>
    </p:spTree>
    <p:extLst>
      <p:ext uri="{BB962C8B-B14F-4D97-AF65-F5344CB8AC3E}">
        <p14:creationId xmlns:p14="http://schemas.microsoft.com/office/powerpoint/2010/main" val="1949282275"/>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TotalTime>
  <Words>636</Words>
  <Application>Microsoft Office PowerPoint</Application>
  <PresentationFormat>Vlastná</PresentationFormat>
  <Paragraphs>39</Paragraphs>
  <Slides>18</Slides>
  <Notes>0</Notes>
  <HiddenSlides>0</HiddenSlides>
  <MMClips>0</MMClips>
  <ScaleCrop>false</ScaleCrop>
  <HeadingPairs>
    <vt:vector size="4" baseType="variant">
      <vt:variant>
        <vt:lpstr>Motív</vt:lpstr>
      </vt:variant>
      <vt:variant>
        <vt:i4>2</vt:i4>
      </vt:variant>
      <vt:variant>
        <vt:lpstr>Nadpisy snímok</vt:lpstr>
      </vt:variant>
      <vt:variant>
        <vt:i4>18</vt:i4>
      </vt:variant>
    </vt:vector>
  </HeadingPairs>
  <TitlesOfParts>
    <vt:vector size="20" baseType="lpstr">
      <vt:lpstr>Motiv Office</vt:lpstr>
      <vt:lpstr>1_Motiv Office</vt:lpstr>
      <vt:lpstr>Animals as magical ingredients in the Epigraphical Sources in the Area of Roman Empire </vt:lpstr>
      <vt:lpstr>Written sources on magic in antiquity </vt:lpstr>
      <vt:lpstr>Classical authors on magic</vt:lpstr>
      <vt:lpstr>Pliny the Elder – Natural History</vt:lpstr>
      <vt:lpstr>Pliny vs. magicians</vt:lpstr>
      <vt:lpstr>Magical ingredients within Natural history</vt:lpstr>
      <vt:lpstr>Animals as magical ingredients in Greek magical papyri</vt:lpstr>
      <vt:lpstr>PGM I. 247-62 - Invisibility spell</vt:lpstr>
      <vt:lpstr>Prezentácia programu PowerPoint</vt:lpstr>
      <vt:lpstr>Prezentácia programu PowerPoint</vt:lpstr>
      <vt:lpstr>Why donkey?</vt:lpstr>
      <vt:lpstr>Prezentácia programu PowerPoint</vt:lpstr>
      <vt:lpstr>Curse Tablets</vt:lpstr>
      <vt:lpstr>CIL 8.12511, Carthago, 1st.-3rd. cent. CE</vt:lpstr>
      <vt:lpstr>Prezentácia programu PowerPoint</vt:lpstr>
      <vt:lpstr>Conclusion</vt:lpstr>
      <vt:lpstr>Prezentácia programu PowerPoint</vt:lpstr>
      <vt:lpstr>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 OF ANIMALS AS MAGICAL INGREDIENTS IN CLASSICAL LITERATURE IN COMPARISON WITH GREEK MAGICAL PAPYRI</dc:title>
  <dc:creator>Andrea Salayová</dc:creator>
  <cp:lastModifiedBy>Salayova</cp:lastModifiedBy>
  <cp:revision>25</cp:revision>
  <dcterms:created xsi:type="dcterms:W3CDTF">2016-11-11T15:14:10Z</dcterms:created>
  <dcterms:modified xsi:type="dcterms:W3CDTF">2019-07-23T09:24:26Z</dcterms:modified>
</cp:coreProperties>
</file>