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60" r:id="rId4"/>
    <p:sldId id="261" r:id="rId5"/>
    <p:sldId id="264" r:id="rId6"/>
    <p:sldId id="265" r:id="rId7"/>
    <p:sldId id="271" r:id="rId8"/>
    <p:sldId id="267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4" r:id="rId18"/>
    <p:sldId id="285" r:id="rId19"/>
    <p:sldId id="281" r:id="rId20"/>
    <p:sldId id="282" r:id="rId21"/>
    <p:sldId id="270" r:id="rId22"/>
    <p:sldId id="269" r:id="rId23"/>
    <p:sldId id="272" r:id="rId24"/>
    <p:sldId id="283" r:id="rId2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340-D22D-4A7E-AB42-6B3C25152FE7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77AD-12A5-4F3A-A7C7-83D1F7FF71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5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RCvPXokwyA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apM2jyM90N8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wien.gv.at/bildung/stadtschulrat/schulpsychologie/richtig-lernen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 smtClean="0">
                <a:hlinkClick r:id="rId2"/>
              </a:rPr>
              <a:t>NJI_01A/01</a:t>
            </a:r>
            <a:endParaRPr lang="de-DE" sz="2800" b="1" dirty="0" smtClean="0"/>
          </a:p>
          <a:p>
            <a:r>
              <a:rPr lang="de-DE" sz="2800" b="0" strike="noStrike" spc="-1" dirty="0" smtClean="0">
                <a:latin typeface="Arial"/>
              </a:rPr>
              <a:t>Wintersemester 2019/20</a:t>
            </a:r>
            <a:endParaRPr lang="de-DE" sz="2800" b="0" strike="noStrike" spc="-1" dirty="0">
              <a:latin typeface="Arial"/>
            </a:endParaRPr>
          </a:p>
          <a:p>
            <a:r>
              <a:rPr lang="de-DE" sz="2800" b="0" strike="noStrike" spc="-1" dirty="0" smtClean="0">
                <a:latin typeface="Arial"/>
              </a:rPr>
              <a:t>Kursleiter: Johannes Köck</a:t>
            </a:r>
          </a:p>
          <a:p>
            <a:r>
              <a:rPr lang="de-DE" sz="2800" spc="-1" dirty="0" smtClean="0">
                <a:latin typeface="Arial"/>
              </a:rPr>
              <a:t>23</a:t>
            </a:r>
            <a:r>
              <a:rPr lang="de-DE" sz="2800" spc="-1" dirty="0" smtClean="0">
                <a:latin typeface="Arial"/>
              </a:rPr>
              <a:t>. </a:t>
            </a:r>
            <a:r>
              <a:rPr lang="de-DE" sz="2800" spc="-1" dirty="0" smtClean="0">
                <a:latin typeface="Arial"/>
              </a:rPr>
              <a:t>10. 2019</a:t>
            </a:r>
            <a:r>
              <a:rPr lang="de-DE" sz="2800" b="0" strike="noStrike" spc="-1" dirty="0" smtClean="0">
                <a:latin typeface="Arial"/>
              </a:rPr>
              <a:t>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3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de-DE" dirty="0"/>
          </a:p>
        </p:txBody>
      </p:sp>
      <p:pic>
        <p:nvPicPr>
          <p:cNvPr id="4" name="Picture 4" descr="http://t1.gstatic.com/images?q=tbn:ANd9GcRGvPA5kxgy3DL6COApQVgeWCSWLRI0q2i1MUM2S4WA9kV8tiZj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48" y="2708267"/>
            <a:ext cx="4763029" cy="341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7300" dirty="0" err="1"/>
              <a:t>Franzobel</a:t>
            </a:r>
            <a:r>
              <a:rPr lang="de-DE" sz="73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986082"/>
            <a:ext cx="9072563" cy="398561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sz="4400" dirty="0"/>
              <a:t>„Österreich ist schön“</a:t>
            </a:r>
          </a:p>
          <a:p>
            <a:endParaRPr lang="de-DE" sz="4400" dirty="0"/>
          </a:p>
          <a:p>
            <a:endParaRPr lang="de-DE" sz="4400" dirty="0"/>
          </a:p>
        </p:txBody>
      </p:sp>
      <p:sp>
        <p:nvSpPr>
          <p:cNvPr id="22530" name="AutoShape 2" descr="data:image/jpeg;base64,/9j/4AAQSkZJRgABAQAAAQABAAD/2wCEAAkGBhQSERUUExQWFRUVFxwXGBcYGBcZGBwaFxgXGBccFxgXHSYeGhwkHxwVHzAgJCcpLCwsGB4xNTAqNSYrLCkBCQoKBQUFDQUFDSkYEhgpKSkpKSkpKSkpKSkpKSkpKSkpKSkpKSkpKSkpKSkpKSkpKSkpKSkpKSkpKSkpKSkpKf/AABEIALcBEwMBIgACEQEDEQH/xAAcAAACAgMBAQAAAAAAAAAAAAAEBQYHAAIDAQj/xABSEAABAgQDBAYGBQgGBwgDAAABAhEAAwQhBRIxBkFRYQcTInGBkSMyobHB8BRCUmLRJDNygpKisuFDU7PC0vEVFiU0c5PTCGODhJS0w+IXRFT/xAAUAQEAAAAAAAAAAAAAAAAAAAAA/8QAFBEBAAAAAAAAAAAAAAAAAAAAAP/aAAwDAQACEQMRAD8A59LR/JZTa5kRXdX6iC75VLPIP1TMfOJ90uhX0aU+hUm7EbizbjEDqfzUvvX7RLvAMeja+KH9GZ7xH0DsoC6jxCf4Bz74+fujM/7TLfZmfxJj6B2TF1+D/sIgCMOPpD+r71RGdr1O441coexUSbC/znl8Yiu1au3L51soeyZAbVC2w+Tuec/764GWfSSxyR7JKH98d5o/2fT/AKZP9oYFm/7wjk/slSYCJ7HTc2L4k2+nWPJMsfCC9v1enpFcTLPnKlD4Qo6O1vjFaOMqcPJvwhl0gkvRqHCQ/ilvhAN8FV+WUt/rn+D+cRrp+P5TK7lD92VEgwZ/plL/AMRv3AYQdPyfyiUeav4JUAJgP9CPuSv4hEyRiCZCkgoKuskLTZmDKa/nEOwMdiT+hL9i0xJcTUM8i5Dy5o72WnWA2xGllTaWZImJzBc6SeFxLIN92kQPpH2Fl0syYuT2UJSghFz61iyiX5xN8UnFCFKG5cjW9iVJMHbe4cmcmYFD1qTMP0kAke1oD58BguhxaZJVmlrUg8Ukg+Lax1wVKCpXWAEZWvxJEdcSwpIvLNuGvtgCKnFZtdNCpy8ygkJzFk2Gj7t5g/Da5dNNSqQAqYAR2QVMNfrOPZaI5JWUFtD5tw8YY9YjrFqExRKRYoSEZjvdt2gdrwBVftJUTT2mQUPmWAxZRJZW4l82ge55wnFY6nUyn3rdRjZQXNUEJBLnTiTqpXM/yjjPoVJUoEeoWPIwG+dQUSnLbgOyx5HdDfBE9lSj1arvkU1zzfSFFFIUo9hyWa3PjBKMCn+r1Sn10gBK6YorUVABzolgByAEFipKZQIaxY9x3KG8e5hGlZhE2SPSy1J0Z9L7n8o0pJZW8tI7SiGHcS/wgLG2LUlUoFJvvHCJmtPYio9icUVIqci3yXzJ4Ncke/uvui7BIlKRZdiNYCNbGqeqmcjFcbeS2xCf+kP4RFv4Fs8JU9SxMCs260RPa3o4nT6qZNQpLKIsXewaArcJtAsxUTKq6PatItLCu4j4whqdlqpHrSJngH9zwE+6G1WV3xO9s0PRT/8Ahq9xiDdEFOpBWFpUkv8AWBHviwNqkPSTv0D7jAfM6RaMjQGMgNhVKZs6sruzln7naG9PPUuV2lPlUWLB7pRy5QjRLJMSOmpslOltSt/NKfgDANOjgtiZ39lerj6yY+hNlB6/ffwQjlHzjsViKJNeVzSQnKu4SpV8wayQS0Xbsbt1RdoKraa97kyiT2RcTS2g3eUBJsHmAzCLulnsQLgkMSGPhpviL7RMZsliD+XIdjvSlbg8w8STZ+elaypC0LBZihQULDimEuKSu0nMLiqBD7rWI4WfzgBaof7PpfE/uq/GB6pLVLcph9ksfCO+ITB9BohmCczM5Z+zcB9THOvURUmwZpvszt7EGArfovmPjU5vrCeP4ofdIJaVRKO8SR5Ga/uiN9FMx8aO51TvaJhiS9IBzUdIpiGyWIYhlzk90AdhJ/KqT/ij+AQn6fpfpZR+8f7NH4Q1wqaFVNIQQR1yWILj1QNRC/p/T2pP6R/s0wCnBZgyS9zSkm/6SbxIMVmhS6XKoH88CxfeOEVHhuPTZTpfMkjLlU5Acg9nhpElwNeWtRzVNHsSYCc4x+bX3SFeU1vjD/F05vox+3IUj2CE+LyyZE4jdJlnynJhvVEmnolcCU/PlAfPEiWyZg3gj3tBslBMotc7t/l4PGuIyMk6qT9mYR5TCI501UUIW3rFst+IIJ8oAFaSDfWGuGLlp3KWWcsNOT6+6FtWtSiFKDOLcxcfCO2GTwhbkkD7pI92sA5TUnN6NOQO6phGgHDn3coCq05gmVLclanbVRJOqm38t3uJo5a6icmXKCu2+UqOY2LEsbAfNotrZDovlyFpnTlKmTQLPZI7gIDtsh0cSaaWFLQ8xQu/84kk/D0AWSPIQzLwLPmeMBFcbwVE1BCg4NvDlzim9psIXSTkkG49VWhtoYv2bLJ3RENqdmEVKcq3SoeqobvDfAUyK5efPmOZmffo3ui5Nh6rrKBPbCyh0cxlZgfMeDRTuKYYunmqlzBdPkRuI5GJ50VJyonKUv1yEJQ+pAKiW7rDuPCAlmy5P0tQJLPAO11fUIrFCXMUlLC3nDDZ+1UeZgTbIflZtuEAHI2jq0/XfvEFJ21nj1koMCIlEjSBaumMBNtmNozPW2QJ5iJBjksKkLB0KTEE2HOWbpvifYpeUrugKskbGUpSPR7uf4xkSGVTdkXMZAU9hNKkhyWVwb6pGr6a2houa0tIOmb8BfyAhbhoIZvskvB9QWSX+2fZb58IBMK4ypqlJ1uOXrA+OkABUd68MtX6UCwHWXOKS6SUniCQfMQwpdpKqWAEVM5IBcATFMDxZ2hVGQEgrttaueiUidN6xElQVLSpKGBGh7IBPjD6V0vVRXnmy5Mw3+qpB7Wd/VLfXVu4RAY9zQEu2E2ok0dYKmaJhZRORCUkMtKwXUVBmcWYvEh2j2/paullyk9YhaL9tNrTVLZ0k7jq0Vhmj3NAXNhVZKVOojJXLKRPGYIUka7ykX9mse9PagVSmIPbIsXb0e/hFM5oIlIOXMRYkgHmGf3iA4jUxNMGD1Uoj+sXfvlgxCVKvG8mpUhQKSpJGhBIIgL4xb/dqkDU0ayG+6pBhjLObDZCuCx7SRFI0+3NWlKkmbnC5SpRzgHsrZ2Or2F4f4b0sTJdKmmVJSoBQOcKILAuQxBvzgB9pcDUiqqlzEkSZhJSvc7g+BcmI/NwwFBKFOQBbfDPaHbA1EyblzdTMCT1SjYKSBcNp4awqw5UsEkuCw3630gOU+Sn0YUpnSHOrC5Zt8EYFggqajIknI+p1I3dzwKZ4KVJKRr4gZnsd2pHiOAg7CcXlU6kqCFFQPaci6T8QWINoCytkqGXSYj1BSLyXlq32IUoeR9hi0OsDRAcDwmSqYirSuYtWXsZ1lSQFpZ0hVxbc9omMiY4gCyvjGqgGcxzVVpHfAWJVZyEpD90ADiG0UtKsiXKtzD4awtqa1Mw9X1iczEtmSG7ySA/J4TUVJNmqmzCchAZHDUP3qNwHsGJ1YjrT4GAlOcPNBJJClGx7z335wCPbHAvpRlIQ3WALL8QkCx8Tr38YQ9HtMtNaUL7JQC4PEWA9pizBI9MlI0Ep1d+dkeY6z9nlEZxyjEqvkzk2JOWY29P4/hAPMIDVXjHPbD/AHnwjpQOKoPyPmxj3a5P5QO6AApl2jlXKguSLQPVwBeyUz0wie4kfRq7ogOy59MInuIH0au6AhCJk1tIyCELtGQFTYek5Ui2ii7X/wAoKxBGUBzYkv4ZT8Y1wtWgUAFJUpBS7KBYvbXcz8Y546pwAD9ZXuQPgYAjD+jetrEdfJQgy1k5VKmIS+U5TYl9QfKDkdCWIHXqR3zPwBiwtk9qaOmoJEo1CAoS3VdjmWSteu8FRHhDBG19GpmnKU+jLUX7u1eArRHQVXb5lMP15h90uCZfQJVHWopx3daf7gixTtFSjes95PdxjmdpqXgr2/4oCDy+gCbvq5Y7paz7yI7o/wCz8d9aPCR+MyJsrbqTwPsjU7eS9yVfPhARNH/Z/l76xfhJT/jjoOgqlT61XM/Zlp95POJMdvE7pavb+EcztoN0hX7J3nu7/OASS+hCgcD6TPJO4KlX/cMCbT9F1JTS5YQqepyo9paTuToEoEFz+mSmQopKC6SxGU2ItwhPinShIqVJJStISCB2XdzfeeXlARus2DSC8tZN/VVr4HfCmVszNqatcmUAFOpXaJAZ7Hxs0SyVtTIWWdSOGcMPMEt4w8wHAFJmTKpE1IXNlZJbpJyKFgo3ZQs7NvgKYUli3CMi+sD2ZUhOSoRRT5YSWaQELzHepTXjjiOw1G05ZpUMUlurUoZbhiBYAwFFhUbonEaRPsM6OpEyegGdM6pWqmSkpPAvr4RLl9GWGokzSHmFKD2jMIIIBLtpAU4urBAIDHKUq5uTf3eUCEx5GwQTugLV6OcUJp0gmyVZO7Qj3xLcRxs5CJZAGhU/Hc/yYqLYfF0ylzJa1FKVpd72UneW0sTflE76pUw5grspUEoYulsoK1PxJJD7svfAd0LnTH6tebL6zBZYORctxtvbfDvDK+aVGlWyDkKioXLOAMoO/XUW4QPh+HIlE9WkJzewasOUdJspKapKx6wSUKLneQoJ4PqT4QHKRTzZU1aJrzJJOZKgDmBLWUkajmBDBD/0UtR5qGVI7x6x7m8RDHEZYMvPyvxgGhxBL9WlYJDmxfvB8xAdaagyuol1KuSd5003AaAbuZcmIbdUClodPrJLjvF4ma6s6GEuLozCACwbE0VE9KkF8oCVclC5HA66iCdrR6cd0a7KKMmWmWJLpSpXbGVmzFnu7s12gzaLaWTKmhK0BRIsQxgFMo2gOuU0ScvkCzRzcqg4ZDluaR2h4iA6iok5SV000Aakyl215cj5GAWbKzHniLDrT2D3RC9n8UopkwdQO1yES+snDKob2gI4iUGjIEGJJ+SIyApKVWLzOGdyXYanWDUVSlpOcCzEFuL/AIeyFOa2l+L/AA8vKG9LT5ZOY71p8sq4BXW+urvif9Hey0lU2mnCoRNmqzlVMAnMkBMwdrtPuB03xAa784rv+ETDojqpcrEBMnTBKQJUwZ1FhmUlgH43MBc3+g0bpSfKNhgQ/q0+X84ETtVQhJBrU+sVOhS3L2DlKPGNDtbQf/1Tld30k6cMqOd/CANVga37KZbc3fyBvGw2fmE/0Y/VUT/FC9G1dCxyqqVh2LS6xQfhprGw2uo8pSJNWoBTkdTPPabio8N0AwRs6vepHgg/jG6Nm1b5g8JY+LwjXttRB0/RKixuDJSLi2ipljHRHSTJSAEUlSwsBllD/wCSA7TOjWgCitcqXmUoqJU4cm6tVNq58YhuJbCqpJrSajN2Qe0i13+yt/fEuTt/1hZNBNUfvKkj2kkCE2OYtOmTAs0i0ApCQBMlKFn3pIbuaAXSJk5I9IEnmkn4gGDKavcBjHCYteVzLUHD7lM4drHnEbpakyyEq7Jff+EBYciqtHFNUVSasEuwIF+aDv74X0dYkjUecd5E2WZFXlWFHLmLEFiSm1tNBrActkh+XIFsqZKlkbnu1oc7YJEuiqFAAHqVPb7gHvMKOj0dZVVC9UplJlg81AfjEi2vvSzGGZyUhO43NvZAfMwhps/KC5qUFu3YcydByu0PaxRl+vQy1JYuUpIbvtuhHgKx9KkkBvSJt+tAPMa2Wm4VVSZiu3KJBEwCxt20ngbm3CLDwmQjL6NgCBYMx3gsN99YlON4GispDJmaKSGP2VDQiK6wiaqjm/RppNnCSbOAd/MaeEBLkSFKLA5Ry1/a3eAB5x3qpSZaAAn1b2+eb+ce0c06vZTfLxtVrgEEj6VPSULKEoU+mfME96t7b7Q1oMIlUyfRpSkaOAB5mBavH5VOApZDn1U6qPckOT4CFy6ifXHtyzIpspFyUqJIayB2vEtugDpGL9fOUiSQpMv84v6oO5KT9ZW/l4wXWswfWAML6uUEyZQAA3Bvknjzjtik3KDy3d8BpsxOHXrSUhnBCgGOl7pIOoifSaVCgCq41GbtMzN+cBvpFYYfXmWtKgjM6sp0tzOhb1tIsvCJ5WgFgwYWKt1978oD3FsKmTEgSZ3VEXJCArNwS79kcwIE+hWSpJOdPrb1bsxAPrB9UnXUMoAwyxPEDL+oVG5GlykWD7nUUjvVCLCcZBCSsMFlhcAF9wzHKo8kLUeUBwXsbJE36TKSJazdYQOwrRzlA9YvqBdriN8VngE3AOQ8tBEnRLB00I0vqSc1t1xpzhbjGBonJIUAbM+mouxGkB8zVOMzs6mmKbMd/MxkMsd2FqpNRMlolTJiUq7KwksQQCPG7HmDGQCKmp3u1gpIJ3dp2fyPlDirmHqB+mPYmYPhAFPT696T74NqkPLI+/b9/d4wD3o+6Oxi0+oSqcZPVBKnCAt8xI3qDaRZVJ0GpkJyprJpBJNpCCdBqSTaKJTik2RMUZE2ZKcAEoUpLgAa5TcQ92fx2sn1EpJqp6khSVKT1kztAKDpGVySdNGgLqHRmp711ZuFpclPqlxcpjf/APGINzWYgSN7yAdOPV/L84SJ2kQSQJBdCsqguZNBcpCg4KOBBtHQ7SAf/rydHvMWbH/wjAOD0VynL1VeXJJImSEgnjaX4xiei+mJOeprRvdVRK/uo10hSjH1ksKeQ/NS/f1DRuMYnbpNN4qP/SgGqujCgd1VVQSdSaoP42jB0YYZvnTT/wCbV8FCFKsdqRYS6YeKz/cjT/WGs3Jph4TP5QDqb0aYWEqIzrIBIBq5tyBYWXCiu2Ew5NHnVLEqoIHY+lzlkHOAWeYHtdmt4RpLxmumLSl6UZlBLqE1rlvt+yGEzZionqHXTqdIb6qFjncqmHjwgIaMOmyUhMmesJGiVZFgcu0HbxhDtDjlRLQEzEylhbhwkpIZr+sRviVz6TIpSeyQkkPxYs8RzaKgzEEmxLZS7ANuY6kiAVYPjqyQJ0xEuU57WU6sWD5jreHNJtXKH0gLnymyMjKGzOp78S1oHlbNImyih8oU10i9i41Py8KtodhZdPTrmomLUUgFjlZioJOneICR9HW3NNTmpM+YEdZMSpIykuBY6dwtDTH+kKmKZfUzwcqnUnKW3l+9zFKPHoVAW7iG20hclwUNNCkm5cHQuGfnFd0VKmXUycsxK/SJ0e3aGrwmEwwbhE0/SJT/ANYn+IQH1BS+onuELNodk6eqGaYj0iQShaSUqCgC2mu7XhBsqoZCBvKYNGHBd1ByWudRfhoICD0NNMkgJXpbKrdfcecNkTQpLKtzjbajFlYfSqWqnVUdtSEJD5cqc5eYpiyQlL6XJDcRXuC9IKZ8zLkMhyWdfWS7swJIzoHrX7eoDBoCYLwqXmKghJX9pgT56gcoRYyJwGVKSNfVs4A3HXfp3wxqqipljP8AR5i0j60rLMBHECWSpu9I8ITztv6cAgkhQ1SQoKB3ggi3dABbHYoOuUlYAUB2eIA48P5QbjWJCYvINxcnh/OI7WbTy1reWkBXEB1fygzCJalXIYa3uSecA7pk5UO1gQT3P2j4Ak+EWXgIIQRfj5tEEw+SCDwZu/jEz2TnhdON5l+jU5u6A1+8ZT4wDavAzI11H/uKeFuHUSVShZtzgs4Fu1uV3KBEHYoCGIGh3H/vZKh7RHPCx6L9ZQ8lKG/4+YgO1IMpKdwuLNY2IYWH1dLXs2gKIcc/dAdUSkggPuI5asOGgMEyZoI7/knu3QAUzDEqLkXPd8RGQeUjikd8ZAfK8mYgpUXLslg1mCu055dlu86QdKpesmSJZsJlQmWS7WUZY1/WMeV+CzPpM1UuUZctalFCXSrKlSiUh5bptYMIMqNlp82XlGR8+Ziog3AG9PKAuZfRJgw1lJJ51Mzd/wCII7U2wGDSi6JclJZnM8mzvoqYRuEUSno1rFPlTLLC7LFhxPDvgqj6LKpSglfVov2j1iCQktfKVB+LC5gL4l4NhksMlclI1YVGX3LHKMNPhY1nSPGqP/VilB0UKCmVPQ17gJOgTlt1g1OYcsvAvG46LwxaaD2XDpQATex9MWe1767mgLlV/ogaz6b/ANUf+pGprsGGs+k/9Q/9+Kml9GErfMJ3erJG5Vx6cgh8tnBvHSf0ZJCTlzFT2BElIIfXN1pItfTlAWp/prBRrPo/+aD/AHo1O0mCD+no/wBoGKoR0dTE/wBCn/mSf8ceztlTKSVLlAJDAnMg66aKgLV/1uwMf01H5A/3YhuLTKSrmzF02RaEqYGUDlALhILBg+UljwMRiXRSn9UfPdEg2fkpQV5EhPZHdrq0ALUYcst69vvN8YiWITJ0iYkTr5nUE5iWALagn54RYsyYST27jcAm3kIhG26mmysy7hJ1D2Kr6DlAH4VWPJQtmOttHS5IL7iAfZDs1pcncHsw3Pr+yf2hESwvHZEtGV1qzEn1XLmxbQcdILqNrZaJSV9VNIACczJSD7TrfdAR/pIoBLq86QAJqAu2mYEpV7gfGIpD7araUVZlkSygS0kXU5LkchwhDAZBWGKadLP30/xCBYn3RDsv9IqTPUBkp8puHHWKfLbflAUrvCYC8MMw4llKBfKEhPAgK15vu5eToS3ckjf7dLeQhDQVyusOffrwT2lpcckzEzEP9lckm7kuwkfZH+evh/OA7HeCxBBcceII0MRqt2QoyVAS0IdjlACQ6swSUKAdJLK0LW0iQmk4e/yPuBgHEaCYWKCygbObWKVh+5aUK7gob4CC1mE1NORJQpSpLskPkW59XItLansZSWzADRaYDxXZyVXJCpzqUAGWxTMTbRSluW+6q2rRPESUrl9VNSU2Ay2uNEFJFswFnfcRo0Dik9IUquTcKdiFakg65VsSRftJW77grmVsf1I7AEwcQGV+B8L8o6yMNfikcNPZFlopRdwiYOaQCOLjR9L2gWswKWTYsQPVLk/q72+XgIrhqQk8hzhtgk/qKkp+pUJ3/bSkt5hx4JgSswBSbpcEjwPfu4XLeMI67EFylo6zMEpYu2hB9nfAWVjk5kF/vcvVTnPfZJjnhtQDmTvEyaPKYuw5gXy8L3DGM2gXmkqUl2KZpB/8rOI+EcOofORdpky1yfzq1CwuQHdhdLukguFAxmqcDg9uccZczKspNvrA8AdWPfqObxzk1GYgHXwvZ9RYlnLiyg5GhSkqaH7x8f8AIHwgCUzC28crx7FfYhiMzP2VKAypsFFnyJffxeMgJvJ2bp0JKUyglJLkAqF/OBFbDURJJk3OpzzH/ih5GPAIf9Q6L+qP/Nm/442RsJRjSWr/AJs3/FDx49BgITXYHJlTSEoLA71KUPIm8cjSo+wnyEM8c/PK8PcIXEwG/fAxU6zeOuaOH1jAbqMJNrp0lNOVTysIzC6HfNfLpu1hyTCjaichNOTMTmTmS4Z9SwgIcjC1TkCZTTVFBsCpR1GouHt3R0p6eqkkn6TldndKVaO3raamJFs46w0mVJVLc+upfBPk5JsNw3RMaPBEGXMMymkoUAcpSHe67hzwCD4mAquor6mzTJ048JYA88rNCjGFzZQSufIPa7KTNmFZ46bhfjFwmgLOzJG89kDziEdIUiRMkAqmKaUrMTLTmfMyWdRA3i4eAiEjGJo9Xqkfoy3P7xMe1GIqmJKZswrSdU9lIsQfqgcIjCalXGNlVJ3ue8/hAdMVlIC3RYEacDAUdZu42vez21sX329sc0pJ0gPIvToapgMPcarnLJ8EoSO8WPtimaTBZs0shBPew98XF0SCZKppkqYGMqeza2mISocmsfOAsKrpnGYOCLkgOoBmzAb1o3j6ycyS7hu+FVZ9QsDoGLgKbMpCTvQQ0xB3oLfUjrTk29/Dn88jAtRSZDmSDlbRIchILsAPrIUStHEFaOEA3A/l8Qfn3RqtPzv7+8aGB5eIbiLs5I0IGsyX9pIOoF07xxMBcOCGLEEXfmPCAVYjTKULajTTiD5OEnwbfC36bmypIOcWHHd2e9TBjuWlL7xEjUgfPu74W1eEImF7g8Qw+Hd3Ed8BrKOcBST4gWuHBbgRu5tqIyQDcDvKFHTnLVqAfZcW3cFFUuZd8qju4Fsx8FkqYaZpm5oIn0+a47Khoef4H51gBpiZqHKFdYjTq5gdSd3YULkeZgSrw6RUIyrQZZIsFXD/AHVJ+eYhiKyZ9ZAW28WP7Oj8we6NpcxKroNzcg28wdO/TjxgFMihmSpRkLJUhl9Ut9xp5yMhIsWsx4W3OWVEkvNbevN+0hKrc9YJQQQQwA38/Dj8iBMHmg5kq1ACSOJl+iV4HJm/WEB5U0/1k+Ot7uSGvqAS1wQFAEuFdqWrzjgRrzffbjZ24gixBPapl5Rmud/4H+cK68GUsLDbzyBAJUD90pzK7gvfkYB63ZjPMUoTCgKL5WFjv38XMZDqUoKANvF3BFiC1nBceEeQC6h27kzk5kJmEckv7okEqaVJBANw9xfxERGZ0jUkoMlIAHcI5I6SjM/NSirnugJtmj0TIjGG7QTprmYBLG4C5MMkV43l4Bbjq/TK8PcIXFUdsYqQZpbl7oDEyA6FUcybxmaNSYDaBcWPo/FPvgl4X7QzginUolgCn+MCAm+xMkGQksLv74lEtSSSBqksbNuBs4vqLiIbsBiaFU6WWnfvHGJHRYTJlzpk5IHWTS6lWdmTa2odIN3LnVmABN0kBqZAFs00P4JWfe3lFS7Y05NFMADk5f7REWz0iEGRLL2Ez3oU0V9iktJlkTFJQg71tfuSSPM+W+Aq+g2MnzAD2UJO8l/Yl4bSNhZCLz6jTUJAHtL+6HFTV0qJZCRNmgXJBUhNrPmzC3iYjs3EqFnVJKi5sFzFm7NmUsgWvoN++Ad0MqhlH0MkzlC2ZlTP/qIQY1iklNQs/RmVZ0khKXYXypteBp+0Jlgolysidcq1FQvvCbAe2Ek6cVl1Fz+EA6O2M0BpaZcv9FIfzMT3ofrl1QrZS5hMxSZc1J3vLKk6DUXQG5xUkSzoux0UuJSVKLImHqlnlMYA9wVkPhAXjh2MTFDKWcWP8+Wl4e06ydS9xCTFKIom9bLG8Okb33Dm8GYfXpIF/wDL/Ie4wDGdJCnIdwcxy2UfvI4TB7R2S729oKlnCmaxLeqM3qzEf92vh9VTjTTaRMD63fX546R7UyGulkgEsTcJKvWChvlL3jcWPcBxH8/5RzmSAfx4/Ptgain/AFSCL5QDcoV9hR3/AHVfWDeJrfPDugF1VILMQDvBY/Olu4mATOIPav495HJ+fI6aQ+Ul/n3cuUAVVI/4j5vuPhAaIVmFzfl83EazJIV6wZW5reL++A3KDffvZoKE/MOfu+0Pj4wHCYlSWCjp6qgLp7xvHl+A0mdlmFSgAXZTffZiOIcEg7wVDUEBjndwbEa/PzaAaukcdkAEWuSAQdUk6hJsQrVJYgbiDTUEW5ndf4H2RE8Y2lQHly+2UkB9wUkuHO9iPGA8Yx1ZQJMskahStFNplLaKeymsSHFiIU0+Htfh83gOiqtR+qNABdWgDAWO4MH5Xj2OKlsWjIBTTYTWrPoaCXLG4zCPcInmzmGTJUkCpRK61y+X1eQAh69/XA7oHVh6VG5UrvJ+EBqKgAgBSE9wEaTcNmLW7jK2pPwhhIw1CdAE9wD+ZjaamWm5UH4qV8ICP4ts/MQ8zOkhtHY2hNKqXiRYjW09yudfleIbJqwoljZy3nANhNjYKgFE2CETIAkGI/0gKIoJzbsnl1iXh6kwi27/ANwn/op/tEQHHo4kCdTj0WYhk5gJaXIA4JB5X4RMZclQqRI6qdmKOsCglKpYDqDKVlyg9k2OsU9sfUzkSlLRUz5YCgMqFqCbkBzezvZtWVo155QY/UFQAqpzkhL5ydTbXvgCNpETTOUkKWAk3uEgEWLZPm8IUYfLdz6RX3Rm81G3tiR1FIZqitZUsqLuok+zSOc9KZYdZCRz+A1PhAQraXGOrHU5EpExF9VKyqcWZgDY8Y44BgiSArKJaf6yYw97e+BducTQpcuZKzAsU5ilIBCSSSkntaqbdoYixq1EupRUeKiVe+Ac7bS0fSAJU1M1OQXS1i5cOkMeO/WEP0VXD2iNp9UVFySY5ZoDFSyNY8SbiOwBytzjmuWUljaA+lsHxLrZCUrLqMtL8TYX9hD98d5UrLMKTcE697X5PmQ/OYQLIhHhcgmRJI4AA7gSLA8MxZL6OUk+qIYGpIbO+ljxSQfgpXdmfdASOTJ3fPBvn/IyQspsbg2c/HiDAFFXpWAX7+/5v4w2lot3+46/GAFnUrENcEZQ5soXaUs/wq1Btvv3pJ7sC5dwkmxcaoWNyx7dRHYJd0qDg7uIhVWzGUUAubBauIHqg8JiftcG36AZWYgE2T2j7AYR4hPmL1URyFh5CCjYRzUiAj1RTzdy1D9Y+6MpsXnIstL7wocR9odzi0SA03KOMyhHCARzMRnHRWUcBAVROmq9Zaj4w9m0QgGfKaAVyKcvD+lwFSk6wrlzC9gfKG0vaFSA2X2GA1VsoeIjI7Dag/ZMZAHGY3qoHiY8Uqer1QB3D8YNSk8Up7rmNgh/tK9ggEdRRTlevOy+L+wQMNmwq5Mxf7o9sC7e7RVlEgKk0qVIOq3fL3gB/GIFPxLFa1LicZfBKRlB8dYCyDRSJF1qlS+85jEexWvou0ZRUqYT6wsnyiAScKqpb/SAsqd3JKoMplwEtkTnEFy1Qgo57Q5p5rwBqVQn21vQT/0B/GmGgMJNtatIo5yStIUpHZBUAT2gbA3NngIVslhJnylJNSZKcz5WBD2YsSL2bwiWyNh5yDmRWyzlP1pZGjasrV4q+hxBUpTp9unH4CGMnbCoSLKGru19Sd3eYC7RK9H6SoRKO8SgDbM3rqv+y2kJNpNnJFPJE76QZgUXUTvSxOuvANrfnFXp2zqc2YqSqzMUghgQRbvAMaYvtZUVKAiaoFIL2DGz7/EwA+O4sZ8x2ZKbJHAfjC6PQI3CYDRo9yx0CY9Uix8IAySg7mSOO/zgaulgEMXO+8b9dzJ5Cw840noVkdmS/D5eAvvBRmpZY4oA8CGI8iRD2mlpnSyLZkHdZncq8M2YD7uSI9s4v8mlfoj3Q9oFtMBdgrsnRrtq+4sB3hB3Fw5Jw9SHUm3Ebi2sS6iB6tIOuUfPfAM2icFPGx323sN++DJE17fWGl9R38vaPFg54vW9XLcHtKOVHed/cA58ISyCwYfPfziG7X7e/wC1DTgEy5CQglNx1i2UonuGVPgYc0GNJVoYCQBcbC8Ayql4IlzYAyXpGypcc5S4Ill4AColwoqJDxIZ9M8K6umIgHGA4UjIC2sMlYOj7IgfZ8tLENFTIAH/AEJL+yIyC+ujyAR0UpKVEAu97wWupSm0ZGQCnGNo5KElK0lQIuG/GAtm8ZpVgpSjKRuI+IjIyAYYzSSZyLpGYeqW9h5RVOP42hRVJFOlC0K9cG9u4aGMjIBbJrAlLqLAa6/CBKjpBlotLQqYeJ7Kfx9keRkAjxDbuqmuAvq08JYY/tet7YQTJhUXUSSdSS58zGRkBqBG4lxkZAdBJjZNNGRkBvNolJTmIZPFxvjmhMZGQHYIaPJl0E7nHvjIyA3QlmADk6fOkdq6W0s51MXskB+DuYyMgLi2Zmfksr9Ee6HaFxkZAM6TFVpZ7jS/CDazEEpkzJ6dJSFKI/RBPvbTffiDkZAV1sxs66+tmXXOXnWeJKQT7zEmVsxLmZlgkEE3FtNI9jICHS9shJqlU0x8ySGU1i992hiZUtZmAIjIyAYS6jjBUipaPIyAYy5jiAq69oyMgMw2YpNocS5hIj2MgPWjIyMgP//Z"/>
          <p:cNvSpPr>
            <a:spLocks noChangeAspect="1" noChangeArrowheads="1"/>
          </p:cNvSpPr>
          <p:nvPr/>
        </p:nvSpPr>
        <p:spPr bwMode="auto">
          <a:xfrm>
            <a:off x="171511" y="-915211"/>
            <a:ext cx="2887679" cy="1921418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532" name="AutoShape 4" descr="data:image/jpeg;base64,/9j/4AAQSkZJRgABAQAAAQABAAD/2wCEAAkGBhQSERUUExQWFRUVFxwXGBcYGBcZGBwaFxgXGBccFxgXHSYeGhwkHxwVHzAgJCcpLCwsGB4xNTAqNSYrLCkBCQoKBQUFDQUFDSkYEhgpKSkpKSkpKSkpKSkpKSkpKSkpKSkpKSkpKSkpKSkpKSkpKSkpKSkpKSkpKSkpKSkpKf/AABEIALcBEwMBIgACEQEDEQH/xAAcAAACAgMBAQAAAAAAAAAAAAAEBQYHAAIDAQj/xABSEAABAgQDBAYGBQgGBwgDAAABAhEAAwQhBRIxBkFRYQcTInGBkSMyobHB8BRCUmLRJDNygpKisuFDU7PC0vEVFiU0c5PTCGODhJS0w+IXRFT/xAAUAQEAAAAAAAAAAAAAAAAAAAAA/8QAFBEBAAAAAAAAAAAAAAAAAAAAAP/aAAwDAQACEQMRAD8A59LR/JZTa5kRXdX6iC75VLPIP1TMfOJ90uhX0aU+hUm7EbizbjEDqfzUvvX7RLvAMeja+KH9GZ7xH0DsoC6jxCf4Bz74+fujM/7TLfZmfxJj6B2TF1+D/sIgCMOPpD+r71RGdr1O441coexUSbC/znl8Yiu1au3L51soeyZAbVC2w+Tuec/764GWfSSxyR7JKH98d5o/2fT/AKZP9oYFm/7wjk/slSYCJ7HTc2L4k2+nWPJMsfCC9v1enpFcTLPnKlD4Qo6O1vjFaOMqcPJvwhl0gkvRqHCQ/ilvhAN8FV+WUt/rn+D+cRrp+P5TK7lD92VEgwZ/plL/AMRv3AYQdPyfyiUeav4JUAJgP9CPuSv4hEyRiCZCkgoKuskLTZmDKa/nEOwMdiT+hL9i0xJcTUM8i5Dy5o72WnWA2xGllTaWZImJzBc6SeFxLIN92kQPpH2Fl0syYuT2UJSghFz61iyiX5xN8UnFCFKG5cjW9iVJMHbe4cmcmYFD1qTMP0kAke1oD58BguhxaZJVmlrUg8Ukg+Lax1wVKCpXWAEZWvxJEdcSwpIvLNuGvtgCKnFZtdNCpy8ygkJzFk2Gj7t5g/Da5dNNSqQAqYAR2QVMNfrOPZaI5JWUFtD5tw8YY9YjrFqExRKRYoSEZjvdt2gdrwBVftJUTT2mQUPmWAxZRJZW4l82ge55wnFY6nUyn3rdRjZQXNUEJBLnTiTqpXM/yjjPoVJUoEeoWPIwG+dQUSnLbgOyx5HdDfBE9lSj1arvkU1zzfSFFFIUo9hyWa3PjBKMCn+r1Sn10gBK6YorUVABzolgByAEFipKZQIaxY9x3KG8e5hGlZhE2SPSy1J0Z9L7n8o0pJZW8tI7SiGHcS/wgLG2LUlUoFJvvHCJmtPYio9icUVIqci3yXzJ4Ncke/uvui7BIlKRZdiNYCNbGqeqmcjFcbeS2xCf+kP4RFv4Fs8JU9SxMCs260RPa3o4nT6qZNQpLKIsXewaArcJtAsxUTKq6PatItLCu4j4whqdlqpHrSJngH9zwE+6G1WV3xO9s0PRT/8Ahq9xiDdEFOpBWFpUkv8AWBHviwNqkPSTv0D7jAfM6RaMjQGMgNhVKZs6sruzln7naG9PPUuV2lPlUWLB7pRy5QjRLJMSOmpslOltSt/NKfgDANOjgtiZ39lerj6yY+hNlB6/ffwQjlHzjsViKJNeVzSQnKu4SpV8wayQS0Xbsbt1RdoKraa97kyiT2RcTS2g3eUBJsHmAzCLulnsQLgkMSGPhpviL7RMZsliD+XIdjvSlbg8w8STZ+elaypC0LBZihQULDimEuKSu0nMLiqBD7rWI4WfzgBaof7PpfE/uq/GB6pLVLcph9ksfCO+ITB9BohmCczM5Z+zcB9THOvURUmwZpvszt7EGArfovmPjU5vrCeP4ofdIJaVRKO8SR5Ga/uiN9FMx8aO51TvaJhiS9IBzUdIpiGyWIYhlzk90AdhJ/KqT/ij+AQn6fpfpZR+8f7NH4Q1wqaFVNIQQR1yWILj1QNRC/p/T2pP6R/s0wCnBZgyS9zSkm/6SbxIMVmhS6XKoH88CxfeOEVHhuPTZTpfMkjLlU5Acg9nhpElwNeWtRzVNHsSYCc4x+bX3SFeU1vjD/F05vox+3IUj2CE+LyyZE4jdJlnynJhvVEmnolcCU/PlAfPEiWyZg3gj3tBslBMotc7t/l4PGuIyMk6qT9mYR5TCI501UUIW3rFst+IIJ8oAFaSDfWGuGLlp3KWWcsNOT6+6FtWtSiFKDOLcxcfCO2GTwhbkkD7pI92sA5TUnN6NOQO6phGgHDn3coCq05gmVLclanbVRJOqm38t3uJo5a6icmXKCu2+UqOY2LEsbAfNotrZDovlyFpnTlKmTQLPZI7gIDtsh0cSaaWFLQ8xQu/84kk/D0AWSPIQzLwLPmeMBFcbwVE1BCg4NvDlzim9psIXSTkkG49VWhtoYv2bLJ3RENqdmEVKcq3SoeqobvDfAUyK5efPmOZmffo3ui5Nh6rrKBPbCyh0cxlZgfMeDRTuKYYunmqlzBdPkRuI5GJ50VJyonKUv1yEJQ+pAKiW7rDuPCAlmy5P0tQJLPAO11fUIrFCXMUlLC3nDDZ+1UeZgTbIflZtuEAHI2jq0/XfvEFJ21nj1koMCIlEjSBaumMBNtmNozPW2QJ5iJBjksKkLB0KTEE2HOWbpvifYpeUrugKskbGUpSPR7uf4xkSGVTdkXMZAU9hNKkhyWVwb6pGr6a2houa0tIOmb8BfyAhbhoIZvskvB9QWSX+2fZb58IBMK4ypqlJ1uOXrA+OkABUd68MtX6UCwHWXOKS6SUniCQfMQwpdpKqWAEVM5IBcATFMDxZ2hVGQEgrttaueiUidN6xElQVLSpKGBGh7IBPjD6V0vVRXnmy5Mw3+qpB7Wd/VLfXVu4RAY9zQEu2E2ok0dYKmaJhZRORCUkMtKwXUVBmcWYvEh2j2/paullyk9YhaL9tNrTVLZ0k7jq0Vhmj3NAXNhVZKVOojJXLKRPGYIUka7ykX9mse9PagVSmIPbIsXb0e/hFM5oIlIOXMRYkgHmGf3iA4jUxNMGD1Uoj+sXfvlgxCVKvG8mpUhQKSpJGhBIIgL4xb/dqkDU0ayG+6pBhjLObDZCuCx7SRFI0+3NWlKkmbnC5SpRzgHsrZ2Or2F4f4b0sTJdKmmVJSoBQOcKILAuQxBvzgB9pcDUiqqlzEkSZhJSvc7g+BcmI/NwwFBKFOQBbfDPaHbA1EyblzdTMCT1SjYKSBcNp4awqw5UsEkuCw3630gOU+Sn0YUpnSHOrC5Zt8EYFggqajIknI+p1I3dzwKZ4KVJKRr4gZnsd2pHiOAg7CcXlU6kqCFFQPaci6T8QWINoCytkqGXSYj1BSLyXlq32IUoeR9hi0OsDRAcDwmSqYirSuYtWXsZ1lSQFpZ0hVxbc9omMiY4gCyvjGqgGcxzVVpHfAWJVZyEpD90ADiG0UtKsiXKtzD4awtqa1Mw9X1iczEtmSG7ySA/J4TUVJNmqmzCchAZHDUP3qNwHsGJ1YjrT4GAlOcPNBJJClGx7z335wCPbHAvpRlIQ3WALL8QkCx8Tr38YQ9HtMtNaUL7JQC4PEWA9pizBI9MlI0Ep1d+dkeY6z9nlEZxyjEqvkzk2JOWY29P4/hAPMIDVXjHPbD/AHnwjpQOKoPyPmxj3a5P5QO6AApl2jlXKguSLQPVwBeyUz0wie4kfRq7ogOy59MInuIH0au6AhCJk1tIyCELtGQFTYek5Ui2ii7X/wAoKxBGUBzYkv4ZT8Y1wtWgUAFJUpBS7KBYvbXcz8Y546pwAD9ZXuQPgYAjD+jetrEdfJQgy1k5VKmIS+U5TYl9QfKDkdCWIHXqR3zPwBiwtk9qaOmoJEo1CAoS3VdjmWSteu8FRHhDBG19GpmnKU+jLUX7u1eArRHQVXb5lMP15h90uCZfQJVHWopx3daf7gixTtFSjes95PdxjmdpqXgr2/4oCDy+gCbvq5Y7paz7yI7o/wCz8d9aPCR+MyJsrbqTwPsjU7eS9yVfPhARNH/Z/l76xfhJT/jjoOgqlT61XM/Zlp95POJMdvE7pavb+EcztoN0hX7J3nu7/OASS+hCgcD6TPJO4KlX/cMCbT9F1JTS5YQqepyo9paTuToEoEFz+mSmQopKC6SxGU2ItwhPinShIqVJJStISCB2XdzfeeXlARus2DSC8tZN/VVr4HfCmVszNqatcmUAFOpXaJAZ7Hxs0SyVtTIWWdSOGcMPMEt4w8wHAFJmTKpE1IXNlZJbpJyKFgo3ZQs7NvgKYUli3CMi+sD2ZUhOSoRRT5YSWaQELzHepTXjjiOw1G05ZpUMUlurUoZbhiBYAwFFhUbonEaRPsM6OpEyegGdM6pWqmSkpPAvr4RLl9GWGokzSHmFKD2jMIIIBLtpAU4urBAIDHKUq5uTf3eUCEx5GwQTugLV6OcUJp0gmyVZO7Qj3xLcRxs5CJZAGhU/Hc/yYqLYfF0ylzJa1FKVpd72UneW0sTflE76pUw5grspUEoYulsoK1PxJJD7svfAd0LnTH6tebL6zBZYORctxtvbfDvDK+aVGlWyDkKioXLOAMoO/XUW4QPh+HIlE9WkJzewasOUdJspKapKx6wSUKLneQoJ4PqT4QHKRTzZU1aJrzJJOZKgDmBLWUkajmBDBD/0UtR5qGVI7x6x7m8RDHEZYMvPyvxgGhxBL9WlYJDmxfvB8xAdaagyuol1KuSd5003AaAbuZcmIbdUClodPrJLjvF4ma6s6GEuLozCACwbE0VE9KkF8oCVclC5HA66iCdrR6cd0a7KKMmWmWJLpSpXbGVmzFnu7s12gzaLaWTKmhK0BRIsQxgFMo2gOuU0ScvkCzRzcqg4ZDluaR2h4iA6iok5SV000Aakyl215cj5GAWbKzHniLDrT2D3RC9n8UopkwdQO1yES+snDKob2gI4iUGjIEGJJ+SIyApKVWLzOGdyXYanWDUVSlpOcCzEFuL/AIeyFOa2l+L/AA8vKG9LT5ZOY71p8sq4BXW+urvif9Hey0lU2mnCoRNmqzlVMAnMkBMwdrtPuB03xAa784rv+ETDojqpcrEBMnTBKQJUwZ1FhmUlgH43MBc3+g0bpSfKNhgQ/q0+X84ETtVQhJBrU+sVOhS3L2DlKPGNDtbQf/1Tld30k6cMqOd/CANVga37KZbc3fyBvGw2fmE/0Y/VUT/FC9G1dCxyqqVh2LS6xQfhprGw2uo8pSJNWoBTkdTPPabio8N0AwRs6vepHgg/jG6Nm1b5g8JY+LwjXttRB0/RKixuDJSLi2ipljHRHSTJSAEUlSwsBllD/wCSA7TOjWgCitcqXmUoqJU4cm6tVNq58YhuJbCqpJrSajN2Qe0i13+yt/fEuTt/1hZNBNUfvKkj2kkCE2OYtOmTAs0i0ApCQBMlKFn3pIbuaAXSJk5I9IEnmkn4gGDKavcBjHCYteVzLUHD7lM4drHnEbpakyyEq7Jff+EBYciqtHFNUVSasEuwIF+aDv74X0dYkjUecd5E2WZFXlWFHLmLEFiSm1tNBrActkh+XIFsqZKlkbnu1oc7YJEuiqFAAHqVPb7gHvMKOj0dZVVC9UplJlg81AfjEi2vvSzGGZyUhO43NvZAfMwhps/KC5qUFu3YcydByu0PaxRl+vQy1JYuUpIbvtuhHgKx9KkkBvSJt+tAPMa2Wm4VVSZiu3KJBEwCxt20ngbm3CLDwmQjL6NgCBYMx3gsN99YlON4GispDJmaKSGP2VDQiK6wiaqjm/RppNnCSbOAd/MaeEBLkSFKLA5Ry1/a3eAB5x3qpSZaAAn1b2+eb+ce0c06vZTfLxtVrgEEj6VPSULKEoU+mfME96t7b7Q1oMIlUyfRpSkaOAB5mBavH5VOApZDn1U6qPckOT4CFy6ifXHtyzIpspFyUqJIayB2vEtugDpGL9fOUiSQpMv84v6oO5KT9ZW/l4wXWswfWAML6uUEyZQAA3Bvknjzjtik3KDy3d8BpsxOHXrSUhnBCgGOl7pIOoifSaVCgCq41GbtMzN+cBvpFYYfXmWtKgjM6sp0tzOhb1tIsvCJ5WgFgwYWKt1978oD3FsKmTEgSZ3VEXJCArNwS79kcwIE+hWSpJOdPrb1bsxAPrB9UnXUMoAwyxPEDL+oVG5GlykWD7nUUjvVCLCcZBCSsMFlhcAF9wzHKo8kLUeUBwXsbJE36TKSJazdYQOwrRzlA9YvqBdriN8VngE3AOQ8tBEnRLB00I0vqSc1t1xpzhbjGBonJIUAbM+mouxGkB8zVOMzs6mmKbMd/MxkMsd2FqpNRMlolTJiUq7KwksQQCPG7HmDGQCKmp3u1gpIJ3dp2fyPlDirmHqB+mPYmYPhAFPT696T74NqkPLI+/b9/d4wD3o+6Oxi0+oSqcZPVBKnCAt8xI3qDaRZVJ0GpkJyprJpBJNpCCdBqSTaKJTik2RMUZE2ZKcAEoUpLgAa5TcQ92fx2sn1EpJqp6khSVKT1kztAKDpGVySdNGgLqHRmp711ZuFpclPqlxcpjf/APGINzWYgSN7yAdOPV/L84SJ2kQSQJBdCsqguZNBcpCg4KOBBtHQ7SAf/rydHvMWbH/wjAOD0VynL1VeXJJImSEgnjaX4xiei+mJOeprRvdVRK/uo10hSjH1ksKeQ/NS/f1DRuMYnbpNN4qP/SgGqujCgd1VVQSdSaoP42jB0YYZvnTT/wCbV8FCFKsdqRYS6YeKz/cjT/WGs3Jph4TP5QDqb0aYWEqIzrIBIBq5tyBYWXCiu2Ew5NHnVLEqoIHY+lzlkHOAWeYHtdmt4RpLxmumLSl6UZlBLqE1rlvt+yGEzZionqHXTqdIb6qFjncqmHjwgIaMOmyUhMmesJGiVZFgcu0HbxhDtDjlRLQEzEylhbhwkpIZr+sRviVz6TIpSeyQkkPxYs8RzaKgzEEmxLZS7ANuY6kiAVYPjqyQJ0xEuU57WU6sWD5jreHNJtXKH0gLnymyMjKGzOp78S1oHlbNImyih8oU10i9i41Py8KtodhZdPTrmomLUUgFjlZioJOneICR9HW3NNTmpM+YEdZMSpIykuBY6dwtDTH+kKmKZfUzwcqnUnKW3l+9zFKPHoVAW7iG20hclwUNNCkm5cHQuGfnFd0VKmXUycsxK/SJ0e3aGrwmEwwbhE0/SJT/ANYn+IQH1BS+onuELNodk6eqGaYj0iQShaSUqCgC2mu7XhBsqoZCBvKYNGHBd1ByWudRfhoICD0NNMkgJXpbKrdfcecNkTQpLKtzjbajFlYfSqWqnVUdtSEJD5cqc5eYpiyQlL6XJDcRXuC9IKZ8zLkMhyWdfWS7swJIzoHrX7eoDBoCYLwqXmKghJX9pgT56gcoRYyJwGVKSNfVs4A3HXfp3wxqqipljP8AR5i0j60rLMBHECWSpu9I8ITztv6cAgkhQ1SQoKB3ggi3dABbHYoOuUlYAUB2eIA48P5QbjWJCYvINxcnh/OI7WbTy1reWkBXEB1fygzCJalXIYa3uSecA7pk5UO1gQT3P2j4Ak+EWXgIIQRfj5tEEw+SCDwZu/jEz2TnhdON5l+jU5u6A1+8ZT4wDavAzI11H/uKeFuHUSVShZtzgs4Fu1uV3KBEHYoCGIGh3H/vZKh7RHPCx6L9ZQ8lKG/4+YgO1IMpKdwuLNY2IYWH1dLXs2gKIcc/dAdUSkggPuI5asOGgMEyZoI7/knu3QAUzDEqLkXPd8RGQeUjikd8ZAfK8mYgpUXLslg1mCu055dlu86QdKpesmSJZsJlQmWS7WUZY1/WMeV+CzPpM1UuUZctalFCXSrKlSiUh5bptYMIMqNlp82XlGR8+Ziog3AG9PKAuZfRJgw1lJJ51Mzd/wCII7U2wGDSi6JclJZnM8mzvoqYRuEUSno1rFPlTLLC7LFhxPDvgqj6LKpSglfVov2j1iCQktfKVB+LC5gL4l4NhksMlclI1YVGX3LHKMNPhY1nSPGqP/VilB0UKCmVPQ17gJOgTlt1g1OYcsvAvG46LwxaaD2XDpQATex9MWe1767mgLlV/ogaz6b/ANUf+pGprsGGs+k/9Q/9+Kml9GErfMJ3erJG5Vx6cgh8tnBvHSf0ZJCTlzFT2BElIIfXN1pItfTlAWp/prBRrPo/+aD/AHo1O0mCD+no/wBoGKoR0dTE/wBCn/mSf8ceztlTKSVLlAJDAnMg66aKgLV/1uwMf01H5A/3YhuLTKSrmzF02RaEqYGUDlALhILBg+UljwMRiXRSn9UfPdEg2fkpQV5EhPZHdrq0ALUYcst69vvN8YiWITJ0iYkTr5nUE5iWALagn54RYsyYST27jcAm3kIhG26mmysy7hJ1D2Kr6DlAH4VWPJQtmOttHS5IL7iAfZDs1pcncHsw3Pr+yf2hESwvHZEtGV1qzEn1XLmxbQcdILqNrZaJSV9VNIACczJSD7TrfdAR/pIoBLq86QAJqAu2mYEpV7gfGIpD7araUVZlkSygS0kXU5LkchwhDAZBWGKadLP30/xCBYn3RDsv9IqTPUBkp8puHHWKfLbflAUrvCYC8MMw4llKBfKEhPAgK15vu5eToS3ckjf7dLeQhDQVyusOffrwT2lpcckzEzEP9lckm7kuwkfZH+evh/OA7HeCxBBcceII0MRqt2QoyVAS0IdjlACQ6swSUKAdJLK0LW0iQmk4e/yPuBgHEaCYWKCygbObWKVh+5aUK7gob4CC1mE1NORJQpSpLskPkW59XItLansZSWzADRaYDxXZyVXJCpzqUAGWxTMTbRSluW+6q2rRPESUrl9VNSU2Ay2uNEFJFswFnfcRo0Dik9IUquTcKdiFakg65VsSRftJW77grmVsf1I7AEwcQGV+B8L8o6yMNfikcNPZFlopRdwiYOaQCOLjR9L2gWswKWTYsQPVLk/q72+XgIrhqQk8hzhtgk/qKkp+pUJ3/bSkt5hx4JgSswBSbpcEjwPfu4XLeMI67EFylo6zMEpYu2hB9nfAWVjk5kF/vcvVTnPfZJjnhtQDmTvEyaPKYuw5gXy8L3DGM2gXmkqUl2KZpB/8rOI+EcOofORdpky1yfzq1CwuQHdhdLukguFAxmqcDg9uccZczKspNvrA8AdWPfqObxzk1GYgHXwvZ9RYlnLiyg5GhSkqaH7x8f8AIHwgCUzC28crx7FfYhiMzP2VKAypsFFnyJffxeMgJvJ2bp0JKUyglJLkAqF/OBFbDURJJk3OpzzH/ih5GPAIf9Q6L+qP/Nm/442RsJRjSWr/AJs3/FDx49BgITXYHJlTSEoLA71KUPIm8cjSo+wnyEM8c/PK8PcIXEwG/fAxU6zeOuaOH1jAbqMJNrp0lNOVTysIzC6HfNfLpu1hyTCjaichNOTMTmTmS4Z9SwgIcjC1TkCZTTVFBsCpR1GouHt3R0p6eqkkn6TldndKVaO3raamJFs46w0mVJVLc+upfBPk5JsNw3RMaPBEGXMMymkoUAcpSHe67hzwCD4mAquor6mzTJ048JYA88rNCjGFzZQSufIPa7KTNmFZ46bhfjFwmgLOzJG89kDziEdIUiRMkAqmKaUrMTLTmfMyWdRA3i4eAiEjGJo9Xqkfoy3P7xMe1GIqmJKZswrSdU9lIsQfqgcIjCalXGNlVJ3ue8/hAdMVlIC3RYEacDAUdZu42vez21sX329sc0pJ0gPIvToapgMPcarnLJ8EoSO8WPtimaTBZs0shBPew98XF0SCZKppkqYGMqeza2mISocmsfOAsKrpnGYOCLkgOoBmzAb1o3j6ycyS7hu+FVZ9QsDoGLgKbMpCTvQQ0xB3oLfUjrTk29/Dn88jAtRSZDmSDlbRIchILsAPrIUStHEFaOEA3A/l8Qfn3RqtPzv7+8aGB5eIbiLs5I0IGsyX9pIOoF07xxMBcOCGLEEXfmPCAVYjTKULajTTiD5OEnwbfC36bmypIOcWHHd2e9TBjuWlL7xEjUgfPu74W1eEImF7g8Qw+Hd3Ed8BrKOcBST4gWuHBbgRu5tqIyQDcDvKFHTnLVqAfZcW3cFFUuZd8qju4Fsx8FkqYaZpm5oIn0+a47Khoef4H51gBpiZqHKFdYjTq5gdSd3YULkeZgSrw6RUIyrQZZIsFXD/AHVJ+eYhiKyZ9ZAW28WP7Oj8we6NpcxKroNzcg28wdO/TjxgFMihmSpRkLJUhl9Ut9xp5yMhIsWsx4W3OWVEkvNbevN+0hKrc9YJQQQQwA38/Dj8iBMHmg5kq1ACSOJl+iV4HJm/WEB5U0/1k+Ot7uSGvqAS1wQFAEuFdqWrzjgRrzffbjZ24gixBPapl5Rmud/4H+cK68GUsLDbzyBAJUD90pzK7gvfkYB63ZjPMUoTCgKL5WFjv38XMZDqUoKANvF3BFiC1nBceEeQC6h27kzk5kJmEckv7okEqaVJBANw9xfxERGZ0jUkoMlIAHcI5I6SjM/NSirnugJtmj0TIjGG7QTprmYBLG4C5MMkV43l4Bbjq/TK8PcIXFUdsYqQZpbl7oDEyA6FUcybxmaNSYDaBcWPo/FPvgl4X7QzginUolgCn+MCAm+xMkGQksLv74lEtSSSBqksbNuBs4vqLiIbsBiaFU6WWnfvHGJHRYTJlzpk5IHWTS6lWdmTa2odIN3LnVmABN0kBqZAFs00P4JWfe3lFS7Y05NFMADk5f7REWz0iEGRLL2Ez3oU0V9iktJlkTFJQg71tfuSSPM+W+Aq+g2MnzAD2UJO8l/Yl4bSNhZCLz6jTUJAHtL+6HFTV0qJZCRNmgXJBUhNrPmzC3iYjs3EqFnVJKi5sFzFm7NmUsgWvoN++Ad0MqhlH0MkzlC2ZlTP/qIQY1iklNQs/RmVZ0khKXYXypteBp+0Jlgolysidcq1FQvvCbAe2Ek6cVl1Fz+EA6O2M0BpaZcv9FIfzMT3ofrl1QrZS5hMxSZc1J3vLKk6DUXQG5xUkSzoux0UuJSVKLImHqlnlMYA9wVkPhAXjh2MTFDKWcWP8+Wl4e06ydS9xCTFKIom9bLG8Okb33Dm8GYfXpIF/wDL/Ie4wDGdJCnIdwcxy2UfvI4TB7R2S729oKlnCmaxLeqM3qzEf92vh9VTjTTaRMD63fX546R7UyGulkgEsTcJKvWChvlL3jcWPcBxH8/5RzmSAfx4/Ptgain/AFSCL5QDcoV9hR3/AHVfWDeJrfPDugF1VILMQDvBY/Olu4mATOIPav495HJ+fI6aQ+Ul/n3cuUAVVI/4j5vuPhAaIVmFzfl83EazJIV6wZW5reL++A3KDffvZoKE/MOfu+0Pj4wHCYlSWCjp6qgLp7xvHl+A0mdlmFSgAXZTffZiOIcEg7wVDUEBjndwbEa/PzaAaukcdkAEWuSAQdUk6hJsQrVJYgbiDTUEW5ndf4H2RE8Y2lQHly+2UkB9wUkuHO9iPGA8Yx1ZQJMskahStFNplLaKeymsSHFiIU0+Htfh83gOiqtR+qNABdWgDAWO4MH5Xj2OKlsWjIBTTYTWrPoaCXLG4zCPcInmzmGTJUkCpRK61y+X1eQAh69/XA7oHVh6VG5UrvJ+EBqKgAgBSE9wEaTcNmLW7jK2pPwhhIw1CdAE9wD+ZjaamWm5UH4qV8ICP4ts/MQ8zOkhtHY2hNKqXiRYjW09yudfleIbJqwoljZy3nANhNjYKgFE2CETIAkGI/0gKIoJzbsnl1iXh6kwi27/ANwn/op/tEQHHo4kCdTj0WYhk5gJaXIA4JB5X4RMZclQqRI6qdmKOsCglKpYDqDKVlyg9k2OsU9sfUzkSlLRUz5YCgMqFqCbkBzezvZtWVo155QY/UFQAqpzkhL5ydTbXvgCNpETTOUkKWAk3uEgEWLZPm8IUYfLdz6RX3Rm81G3tiR1FIZqitZUsqLuok+zSOc9KZYdZCRz+A1PhAQraXGOrHU5EpExF9VKyqcWZgDY8Y44BgiSArKJaf6yYw97e+BducTQpcuZKzAsU5ilIBCSSSkntaqbdoYixq1EupRUeKiVe+Ac7bS0fSAJU1M1OQXS1i5cOkMeO/WEP0VXD2iNp9UVFySY5ZoDFSyNY8SbiOwBytzjmuWUljaA+lsHxLrZCUrLqMtL8TYX9hD98d5UrLMKTcE697X5PmQ/OYQLIhHhcgmRJI4AA7gSLA8MxZL6OUk+qIYGpIbO+ljxSQfgpXdmfdASOTJ3fPBvn/IyQspsbg2c/HiDAFFXpWAX7+/5v4w2lot3+46/GAFnUrENcEZQ5soXaUs/wq1Btvv3pJ7sC5dwkmxcaoWNyx7dRHYJd0qDg7uIhVWzGUUAubBauIHqg8JiftcG36AZWYgE2T2j7AYR4hPmL1URyFh5CCjYRzUiAj1RTzdy1D9Y+6MpsXnIstL7wocR9odzi0SA03KOMyhHCARzMRnHRWUcBAVROmq9Zaj4w9m0QgGfKaAVyKcvD+lwFSk6wrlzC9gfKG0vaFSA2X2GA1VsoeIjI7Dag/ZMZAHGY3qoHiY8Uqer1QB3D8YNSk8Up7rmNgh/tK9ggEdRRTlevOy+L+wQMNmwq5Mxf7o9sC7e7RVlEgKk0qVIOq3fL3gB/GIFPxLFa1LicZfBKRlB8dYCyDRSJF1qlS+85jEexWvou0ZRUqYT6wsnyiAScKqpb/SAsqd3JKoMplwEtkTnEFy1Qgo57Q5p5rwBqVQn21vQT/0B/GmGgMJNtatIo5yStIUpHZBUAT2gbA3NngIVslhJnylJNSZKcz5WBD2YsSL2bwiWyNh5yDmRWyzlP1pZGjasrV4q+hxBUpTp9unH4CGMnbCoSLKGru19Sd3eYC7RK9H6SoRKO8SgDbM3rqv+y2kJNpNnJFPJE76QZgUXUTvSxOuvANrfnFXp2zqc2YqSqzMUghgQRbvAMaYvtZUVKAiaoFIL2DGz7/EwA+O4sZ8x2ZKbJHAfjC6PQI3CYDRo9yx0CY9Uix8IAySg7mSOO/zgaulgEMXO+8b9dzJ5Cw840noVkdmS/D5eAvvBRmpZY4oA8CGI8iRD2mlpnSyLZkHdZncq8M2YD7uSI9s4v8mlfoj3Q9oFtMBdgrsnRrtq+4sB3hB3Fw5Jw9SHUm3Ebi2sS6iB6tIOuUfPfAM2icFPGx323sN++DJE17fWGl9R38vaPFg54vW9XLcHtKOVHed/cA58ISyCwYfPfziG7X7e/wC1DTgEy5CQglNx1i2UonuGVPgYc0GNJVoYCQBcbC8Ayql4IlzYAyXpGypcc5S4Ill4AColwoqJDxIZ9M8K6umIgHGA4UjIC2sMlYOj7IgfZ8tLENFTIAH/AEJL+yIyC+ujyAR0UpKVEAu97wWupSm0ZGQCnGNo5KElK0lQIuG/GAtm8ZpVgpSjKRuI+IjIyAYYzSSZyLpGYeqW9h5RVOP42hRVJFOlC0K9cG9u4aGMjIBbJrAlLqLAa6/CBKjpBlotLQqYeJ7Kfx9keRkAjxDbuqmuAvq08JYY/tet7YQTJhUXUSSdSS58zGRkBqBG4lxkZAdBJjZNNGRkBvNolJTmIZPFxvjmhMZGQHYIaPJl0E7nHvjIyA3QlmADk6fOkdq6W0s51MXskB+DuYyMgLi2Zmfksr9Ee6HaFxkZAM6TFVpZ7jS/CDazEEpkzJ6dJSFKI/RBPvbTffiDkZAV1sxs66+tmXXOXnWeJKQT7zEmVsxLmZlgkEE3FtNI9jICHS9shJqlU0x8ySGU1i992hiZUtZmAIjIyAYS6jjBUipaPIyAYy5jiAq69oyMgMw2YpNocS5hIj2MgPWjIyMgP//Z"/>
          <p:cNvSpPr>
            <a:spLocks noChangeAspect="1" noChangeArrowheads="1"/>
          </p:cNvSpPr>
          <p:nvPr/>
        </p:nvSpPr>
        <p:spPr bwMode="auto">
          <a:xfrm>
            <a:off x="171511" y="-915211"/>
            <a:ext cx="2887679" cy="1921418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538" name="Picture 10" descr="http://forumstadtpark.at/ALT/programm/1999-2001/Images/Franzobel_S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130" y="763569"/>
            <a:ext cx="1396587" cy="209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pPr lvl="0"/>
            <a:r>
              <a:rPr lang="de-DE" sz="4900" dirty="0"/>
              <a:t>Lesen Sie den Ausschnitt des Textes „Österreich ist schön“ von </a:t>
            </a:r>
            <a:r>
              <a:rPr lang="de-DE" sz="4900" dirty="0" err="1"/>
              <a:t>Franzobel</a:t>
            </a:r>
            <a:r>
              <a:rPr lang="de-DE" sz="4900" dirty="0"/>
              <a:t> </a:t>
            </a:r>
          </a:p>
          <a:p>
            <a:pPr lvl="0"/>
            <a:endParaRPr lang="de-DE" sz="3500" dirty="0"/>
          </a:p>
          <a:p>
            <a:pPr lvl="0"/>
            <a:endParaRPr lang="de-DE" sz="3500" dirty="0"/>
          </a:p>
          <a:p>
            <a:pPr lvl="0"/>
            <a:endParaRPr lang="de-DE" sz="3500" dirty="0"/>
          </a:p>
          <a:p>
            <a:pPr lvl="0"/>
            <a:endParaRPr lang="de-DE" sz="3500" dirty="0"/>
          </a:p>
          <a:p>
            <a:pPr lvl="0"/>
            <a:endParaRPr lang="de-DE" sz="3500" dirty="0"/>
          </a:p>
          <a:p>
            <a:pPr lvl="0"/>
            <a:endParaRPr lang="de-DE" sz="4400" dirty="0"/>
          </a:p>
          <a:p>
            <a:pPr lvl="0"/>
            <a:endParaRPr lang="de-DE" sz="4400" dirty="0"/>
          </a:p>
          <a:p>
            <a:pPr lvl="0"/>
            <a:endParaRPr lang="de-DE" sz="4400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1160446"/>
            <a:ext cx="9072563" cy="5811254"/>
          </a:xfrm>
          <a:prstGeom prst="rect">
            <a:avLst/>
          </a:prstGeom>
        </p:spPr>
        <p:txBody>
          <a:bodyPr lIns="100794" tIns="50397" rIns="100794" bIns="50397"/>
          <a:lstStyle/>
          <a:p>
            <a:pPr lvl="0">
              <a:buNone/>
            </a:pPr>
            <a:r>
              <a:rPr lang="de-DE" sz="4000" dirty="0"/>
              <a:t> Erzählen Sie den Beginn des Textes weiter (Wie  könnte der Text weitergehen)? Was glauben Sie? </a:t>
            </a:r>
          </a:p>
          <a:p>
            <a:pPr lvl="0">
              <a:buNone/>
            </a:pPr>
            <a:endParaRPr lang="de-DE" sz="3100" dirty="0"/>
          </a:p>
          <a:p>
            <a:pPr lvl="0">
              <a:buNone/>
            </a:pPr>
            <a:endParaRPr lang="de-DE" sz="3100" dirty="0"/>
          </a:p>
          <a:p>
            <a:pPr>
              <a:buNone/>
            </a:pPr>
            <a:endParaRPr lang="de-DE" dirty="0"/>
          </a:p>
        </p:txBody>
      </p:sp>
      <p:sp>
        <p:nvSpPr>
          <p:cNvPr id="26626" name="AutoShape 2" descr="http://t2.gstatic.com/images?q=tbn:ANd9GcQ2Cgy1FLzT9U0KIh4-5BwXNu4X_I6BpVDE-gIAvSmjvp874h0Jpg"/>
          <p:cNvSpPr>
            <a:spLocks noChangeAspect="1" noChangeArrowheads="1"/>
          </p:cNvSpPr>
          <p:nvPr/>
        </p:nvSpPr>
        <p:spPr bwMode="auto">
          <a:xfrm>
            <a:off x="171511" y="-1310694"/>
            <a:ext cx="2026626" cy="2740383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6628" name="Picture 4" descr="http://t2.gstatic.com/images?q=tbn:ANd9GcQ2Cgy1FLzT9U0KIh4-5BwXNu4X_I6BpVDE-gIAvSmjvp874h0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999" y="4494217"/>
            <a:ext cx="2026626" cy="2740383"/>
          </a:xfrm>
          <a:prstGeom prst="rect">
            <a:avLst/>
          </a:prstGeom>
          <a:noFill/>
        </p:spPr>
      </p:pic>
      <p:pic>
        <p:nvPicPr>
          <p:cNvPr id="7170" name="Picture 2" descr="http://static2.kleinezeitung.at/system/galleries_520x335/upload/5/0/1/2172737/franzobel_726apa19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4217"/>
            <a:ext cx="4087707" cy="2802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9218" name="Picture 2" descr="http://t2.gstatic.com/images?q=tbn:ANd9GcQn62lib83XvKk_PuaL2TagkicIvVUNBOTgnv69s-kN1nyMBY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947" y="5638257"/>
            <a:ext cx="2887679" cy="1921418"/>
          </a:xfrm>
          <a:prstGeom prst="rect">
            <a:avLst/>
          </a:prstGeom>
          <a:noFill/>
        </p:spPr>
      </p:pic>
      <p:pic>
        <p:nvPicPr>
          <p:cNvPr id="6" name="Picture 2" descr="&amp;Ocy;&amp;bcy;&amp;ocy;&amp;icy; &amp;kcy;&amp;acy;&amp;rcy;&amp;tcy;&amp;icy;&amp;ncy;&amp;kcy;&amp;icy; &amp;fcy;&amp;ocy;&amp;tcy;&amp;ocy; &amp;acy;&amp;vcy;&amp;scy;&amp;tcy;&amp;rcy;&amp;icy;&amp;yacy;, österreich, republik österreich, republika av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38" y="604818"/>
            <a:ext cx="4683645" cy="2540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sz="4000" dirty="0"/>
              <a:t>Lesen Sie nun den Rest des Textes? </a:t>
            </a:r>
          </a:p>
          <a:p>
            <a:pPr>
              <a:buNone/>
            </a:pPr>
            <a:r>
              <a:rPr lang="de-DE" sz="4000" dirty="0"/>
              <a:t>	</a:t>
            </a:r>
          </a:p>
          <a:p>
            <a:pPr>
              <a:buNone/>
            </a:pPr>
            <a:r>
              <a:rPr lang="de-DE" sz="4000" dirty="0">
                <a:sym typeface="Wingdings" pitchFamily="2" charset="2"/>
              </a:rPr>
              <a:t> Ihre Erwartungen haben sich bestätigt?  Wenn  nein, was hat sie überrascht?!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1779573"/>
            <a:ext cx="9072563" cy="5192126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de-DE" dirty="0" smtClean="0"/>
              <a:t>Ersetzen Sie im Beginn des Textes  das Adjektiv </a:t>
            </a:r>
            <a:r>
              <a:rPr lang="de-DE" b="1" dirty="0" smtClean="0"/>
              <a:t>"schön"</a:t>
            </a:r>
            <a:r>
              <a:rPr lang="de-DE" dirty="0" smtClean="0"/>
              <a:t> durch andere Adjektive  (Tragen Sie Ihre Beispiele vor)</a:t>
            </a:r>
          </a:p>
          <a:p>
            <a:r>
              <a:rPr lang="de-DE" dirty="0" smtClean="0"/>
              <a:t>Was finden Sie an Österreich schön und was nicht?</a:t>
            </a:r>
          </a:p>
          <a:p>
            <a:r>
              <a:rPr lang="de-DE" dirty="0" smtClean="0"/>
              <a:t>Was finden Sie an … schön und was nicht?</a:t>
            </a:r>
          </a:p>
          <a:p>
            <a:r>
              <a:rPr lang="de-DE" dirty="0" smtClean="0"/>
              <a:t>Was ist für Sie typisch für Österreich? Fällt Ihnen zu jedem Buchstaben etwas ein (Ö-S-T-E-R-R-E-I-C-H =</a:t>
            </a:r>
            <a:r>
              <a:rPr lang="de-DE" dirty="0" err="1" smtClean="0"/>
              <a:t>Akrostichon</a:t>
            </a:r>
            <a:r>
              <a:rPr lang="de-DE" dirty="0" smtClean="0"/>
              <a:t>)?</a:t>
            </a:r>
          </a:p>
          <a:p>
            <a:r>
              <a:rPr lang="de-DE" dirty="0" smtClean="0"/>
              <a:t>Erstellen Sie einen ähnlichen Text über ein anderes Land (mögl. Hausübung)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Leitfragen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Der Autor schreibt, dass das Gesetz ungerecht und inhuman sind. Was oder wer</a:t>
            </a:r>
            <a:br>
              <a:rPr lang="de-DE" dirty="0" smtClean="0"/>
            </a:br>
            <a:r>
              <a:rPr lang="de-DE" dirty="0" smtClean="0"/>
              <a:t>muss verändern, um die Gesetze zu verbessern? Warum?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soll der Staat tun, wenn das Gesetz unmenschlich wird? Nichts? Oder</a:t>
            </a:r>
            <a:br>
              <a:rPr lang="de-DE" dirty="0" smtClean="0"/>
            </a:br>
            <a:r>
              <a:rPr lang="de-DE" dirty="0" smtClean="0"/>
              <a:t>soll er eine Ausnahme machen?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cs-CZ" dirty="0"/>
              <a:t>Warum die Migranten, die aus Kriegsgebieten und aus anderen kulturellen Bereichen kommen, reiche Länder gegenüber den Staaten, in denen die Integration einfacher wäre, bevorzugen?</a:t>
            </a: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Welche Rolle spielt Ausbildung in der Wahrnehmung</a:t>
            </a:r>
            <a:br>
              <a:rPr lang="de-DE" dirty="0" smtClean="0"/>
            </a:br>
            <a:r>
              <a:rPr lang="de-DE" dirty="0" smtClean="0"/>
              <a:t>der Flüchtlingskrise in Europa?„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Sind die Asylanten vorteilhaft für Österreich? Was alles sind die</a:t>
            </a:r>
            <a:br>
              <a:rPr lang="de-DE" dirty="0" smtClean="0"/>
            </a:br>
            <a:r>
              <a:rPr lang="de-DE" dirty="0" smtClean="0"/>
              <a:t>Vorteile?„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Warum der Autor des Textes über der Osterreich denkt, dass die Österreich schön ist. Welche Beziehung hat er zur Österreich?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Warum fliehen Menschen? Beziehungsweise wann würdet ihr von eurer Heimat</a:t>
            </a:r>
            <a:br>
              <a:rPr lang="de-DE" dirty="0" smtClean="0"/>
            </a:br>
            <a:r>
              <a:rPr lang="de-DE" dirty="0" smtClean="0"/>
              <a:t>fliehen? Wohin?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macht einen Land schön/hässlich und wie kann</a:t>
            </a:r>
            <a:br>
              <a:rPr lang="de-DE" dirty="0" smtClean="0"/>
            </a:br>
            <a:r>
              <a:rPr lang="de-DE" dirty="0" smtClean="0"/>
              <a:t>man das Land sich selbst ein bisschen schöner machen".</a:t>
            </a: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66692"/>
            <a:ext cx="9072563" cy="1349383"/>
          </a:xfrm>
        </p:spPr>
        <p:txBody>
          <a:bodyPr>
            <a:normAutofit/>
          </a:bodyPr>
          <a:lstStyle/>
          <a:p>
            <a:r>
              <a:rPr lang="de-DE" sz="4900" dirty="0"/>
              <a:t>Ähnliche Aktivitäten 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u="sng" dirty="0" smtClean="0">
                <a:hlinkClick r:id="rId2"/>
              </a:rPr>
              <a:t>http://www.youtube.com/watch?v=RCvPXokwyAI</a:t>
            </a:r>
            <a:r>
              <a:rPr lang="de-DE" dirty="0" smtClean="0"/>
              <a:t>  „Germany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schee</a:t>
            </a:r>
            <a:r>
              <a:rPr lang="de-DE" dirty="0" smtClean="0"/>
              <a:t>“ von Marianne und Michael </a:t>
            </a:r>
          </a:p>
          <a:p>
            <a:pPr lvl="0"/>
            <a:r>
              <a:rPr lang="de-DE" dirty="0" smtClean="0"/>
              <a:t>Wie empfinden Sie dieses Lied/volkstümliche Musik überhaupt?</a:t>
            </a:r>
          </a:p>
          <a:p>
            <a:pPr lvl="0"/>
            <a:r>
              <a:rPr lang="de-DE" dirty="0" smtClean="0"/>
              <a:t>Finden Marianne &amp; Michael  und </a:t>
            </a:r>
            <a:r>
              <a:rPr lang="de-DE" dirty="0" err="1" smtClean="0"/>
              <a:t>Franzobel</a:t>
            </a:r>
            <a:r>
              <a:rPr lang="de-DE" dirty="0" smtClean="0"/>
              <a:t> „ihr Land“ auf gleiche Weise schön?</a:t>
            </a:r>
          </a:p>
          <a:p>
            <a:pPr lvl="0"/>
            <a:r>
              <a:rPr lang="de-DE" dirty="0" smtClean="0"/>
              <a:t>Gibt es Unterschiede? </a:t>
            </a:r>
          </a:p>
          <a:p>
            <a:pPr lvl="0"/>
            <a:r>
              <a:rPr lang="de-DE" dirty="0" smtClean="0"/>
              <a:t>Schauen Sie sich das Video an. Welche Bilder wurden ausgewählt? Warum?</a:t>
            </a:r>
          </a:p>
          <a:p>
            <a:pPr lvl="0"/>
            <a:r>
              <a:rPr lang="de-DE" dirty="0" smtClean="0"/>
              <a:t>Versuchen Sie (Hausübung) konträre Bilder zu finden, die Deutschland in „ein anderes Licht rücken   </a:t>
            </a:r>
          </a:p>
          <a:p>
            <a:endParaRPr lang="de-DE" dirty="0"/>
          </a:p>
        </p:txBody>
      </p:sp>
      <p:pic>
        <p:nvPicPr>
          <p:cNvPr id="31746" name="Picture 2" descr="Bilderesultat for Marianne und Micha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0827" y="4779969"/>
            <a:ext cx="5405801" cy="241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Anforderungen 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 smtClean="0">
                <a:latin typeface="+mn-lt"/>
              </a:rPr>
              <a:t>Aktive</a:t>
            </a:r>
            <a:r>
              <a:rPr lang="de-DE" sz="2400" dirty="0" smtClean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Erstellen/Abgabe eines</a:t>
            </a:r>
            <a:r>
              <a:rPr lang="de-DE" sz="2400" b="1" dirty="0" smtClean="0">
                <a:latin typeface="+mn-lt"/>
              </a:rPr>
              <a:t> Portfolios </a:t>
            </a:r>
            <a:r>
              <a:rPr lang="de-DE" sz="2400" dirty="0" smtClean="0">
                <a:latin typeface="+mn-lt"/>
              </a:rPr>
              <a:t>(einer Mappe)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Informationen siehe </a:t>
            </a:r>
            <a:r>
              <a:rPr lang="de-DE" sz="2400" b="1" dirty="0" smtClean="0">
                <a:latin typeface="+mn-lt"/>
              </a:rPr>
              <a:t>Arbeitsblatt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de-DE" dirty="0" smtClean="0"/>
              <a:t>Hören Sie zum Vergleich den </a:t>
            </a:r>
            <a:r>
              <a:rPr lang="de-DE" dirty="0" err="1" smtClean="0"/>
              <a:t>song</a:t>
            </a:r>
            <a:r>
              <a:rPr lang="de-DE" dirty="0" smtClean="0"/>
              <a:t> „1000 Gute Gründe“ von Die Toten Hosen</a:t>
            </a:r>
          </a:p>
          <a:p>
            <a:r>
              <a:rPr lang="de-DE" u="sng" dirty="0" smtClean="0">
                <a:hlinkClick r:id="rId2"/>
              </a:rPr>
              <a:t>http://www.youtube.com/watch?v=apM2jyM90N8</a:t>
            </a:r>
            <a:endParaRPr lang="de-DE" dirty="0" smtClean="0"/>
          </a:p>
          <a:p>
            <a:pPr lvl="0"/>
            <a:r>
              <a:rPr lang="de-DE" dirty="0" smtClean="0"/>
              <a:t>Was lieben die Toten Hosen an „ihrem Land“</a:t>
            </a:r>
          </a:p>
          <a:p>
            <a:pPr lvl="0"/>
            <a:r>
              <a:rPr lang="de-DE" dirty="0" smtClean="0"/>
              <a:t>Unterschiede zu Marianne &amp; Michael (Inhalt, Musik, Fangemeinde, politische Einstellung???) </a:t>
            </a:r>
          </a:p>
          <a:p>
            <a:endParaRPr lang="de-DE" dirty="0"/>
          </a:p>
        </p:txBody>
      </p:sp>
      <p:pic>
        <p:nvPicPr>
          <p:cNvPr id="30722" name="Picture 2" descr="Bilderesultat for tote ho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424" y="3851275"/>
            <a:ext cx="6192204" cy="348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j-lt"/>
              </a:rPr>
              <a:t>Nächste Einheit – Lernen </a:t>
            </a:r>
            <a:r>
              <a:rPr lang="de-DE" sz="2400" dirty="0" err="1" smtClean="0">
                <a:latin typeface="+mj-lt"/>
              </a:rPr>
              <a:t>lernen</a:t>
            </a:r>
            <a:r>
              <a:rPr lang="de-DE" sz="2400" dirty="0" smtClean="0">
                <a:latin typeface="+mj-lt"/>
              </a:rPr>
              <a:t> II</a:t>
            </a:r>
            <a:endParaRPr lang="de-DE" sz="24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31324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Ich </a:t>
            </a:r>
            <a:r>
              <a:rPr lang="de-DE" dirty="0" smtClean="0"/>
              <a:t>sehe….</a:t>
            </a:r>
          </a:p>
          <a:p>
            <a:r>
              <a:rPr lang="de-DE" dirty="0" smtClean="0"/>
              <a:t>Was sehen Sie?</a:t>
            </a:r>
          </a:p>
          <a:p>
            <a:r>
              <a:rPr lang="de-DE" dirty="0" smtClean="0"/>
              <a:t>Vergleichen Sie Ihre Eindrücke auch mit Ihrer „Selbstbeschreibung“ 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mtClean="0"/>
              <a:t>LERNTAGEBUCH!</a:t>
            </a:r>
            <a:endParaRPr lang="de-DE" dirty="0"/>
          </a:p>
        </p:txBody>
      </p:sp>
      <p:pic>
        <p:nvPicPr>
          <p:cNvPr id="28674" name="Picture 2" descr="Bilderesultat for se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4494217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de-DE" dirty="0"/>
          </a:p>
        </p:txBody>
      </p:sp>
      <p:pic>
        <p:nvPicPr>
          <p:cNvPr id="32770" name="Picture 2" descr="http://gfx.glittergraphicsnow.com/albums/ll149/glittergn/de/danke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263" y="287316"/>
            <a:ext cx="4842413" cy="468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Verlauf des Seminars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</a:t>
            </a:r>
            <a:r>
              <a:rPr lang="de-DE" sz="2600" b="1" strike="noStrike" spc="-1" dirty="0">
                <a:latin typeface="Arial"/>
              </a:rPr>
              <a:t>Lernen </a:t>
            </a:r>
            <a:r>
              <a:rPr lang="de-DE" sz="2600" b="1" strike="noStrike" spc="-1" dirty="0" err="1">
                <a:latin typeface="Arial"/>
              </a:rPr>
              <a:t>lernen</a:t>
            </a:r>
            <a:endParaRPr lang="de-DE" sz="2600" b="1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</a:t>
            </a:r>
            <a:r>
              <a:rPr lang="de-DE" sz="2600" b="0" strike="noStrike" spc="-1" dirty="0" smtClean="0">
                <a:latin typeface="Arial"/>
              </a:rPr>
              <a:t>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schreibe ich ein Mail?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Wie überarbeite ich Texte?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halte ich eine Präsentation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Lernen </a:t>
            </a:r>
            <a:r>
              <a:rPr lang="de-DE" sz="3600" dirty="0" err="1" smtClean="0">
                <a:latin typeface="+mj-lt"/>
              </a:rPr>
              <a:t>lernen</a:t>
            </a:r>
            <a:r>
              <a:rPr lang="de-DE" sz="3600" dirty="0" smtClean="0">
                <a:latin typeface="+mj-lt"/>
              </a:rPr>
              <a:t> – Hausaufgabe 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851011"/>
            <a:ext cx="7200000" cy="2428892"/>
          </a:xfrm>
        </p:spPr>
        <p:txBody>
          <a:bodyPr>
            <a:normAutofit fontScale="92500" lnSpcReduction="10000"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Mit welchen Seiten würden Sie arbeiten? Mit welchen nicht?</a:t>
            </a:r>
          </a:p>
          <a:p>
            <a:endParaRPr lang="de-DE" sz="2400" dirty="0" smtClean="0">
              <a:latin typeface="+mn-lt"/>
            </a:endParaRPr>
          </a:p>
          <a:p>
            <a:r>
              <a:rPr lang="de-DE" sz="2400" dirty="0">
                <a:hlinkClick r:id="rId2"/>
              </a:rPr>
              <a:t>https://</a:t>
            </a:r>
            <a:r>
              <a:rPr lang="de-DE" sz="2400" dirty="0" smtClean="0">
                <a:hlinkClick r:id="rId2"/>
              </a:rPr>
              <a:t>www.wien.gv.at/bildung/stadtschulrat/schulpsychologie/richtig-lernen.html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42" y="4408964"/>
            <a:ext cx="3995711" cy="287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Lerntagebuch  (</a:t>
            </a:r>
            <a:r>
              <a:rPr lang="de-DE" dirty="0" err="1" smtClean="0"/>
              <a:t>Partner_innenarbeit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363246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Wie reflektieren (analysieren) Sie Ihr Lernen?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muss in einem Lerntagebuch stehen?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Wie verfassen Sie ein Lerntagebuch?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Sprache? Stil?</a:t>
            </a:r>
            <a:endParaRPr lang="de-DE" dirty="0"/>
          </a:p>
        </p:txBody>
      </p:sp>
      <p:pic>
        <p:nvPicPr>
          <p:cNvPr id="1026" name="Picture 2" descr="Bilderesultat for Tagebu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2708267"/>
            <a:ext cx="4595818" cy="459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Tipps zum Lernen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Wann beginnen Sie für die Prüfungen zu lernen, sich vorzubereiten?</a:t>
            </a:r>
            <a:endParaRPr lang="de-DE" sz="2400" dirty="0">
              <a:latin typeface="+mn-lt"/>
            </a:endParaRP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9218" name="Picture 2" descr="http://t2.gstatic.com/images?q=tbn:ANd9GcQn62lib83XvKk_PuaL2TagkicIvVUNBOTgnv69s-kN1nyMBY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328" y="4851407"/>
            <a:ext cx="3858891" cy="2350046"/>
          </a:xfrm>
          <a:prstGeom prst="rect">
            <a:avLst/>
          </a:prstGeom>
          <a:noFill/>
        </p:spPr>
      </p:pic>
      <p:pic>
        <p:nvPicPr>
          <p:cNvPr id="6" name="Picture 2" descr="&amp;Ocy;&amp;bcy;&amp;ocy;&amp;icy; &amp;kcy;&amp;acy;&amp;rcy;&amp;tcy;&amp;icy;&amp;ncy;&amp;kcy;&amp;icy; &amp;fcy;&amp;ocy;&amp;tcy;&amp;ocy; &amp;acy;&amp;vcy;&amp;scy;&amp;tcy;&amp;rcy;&amp;icy;&amp;yacy;, österreich, republik österreich, republika av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38" y="604818"/>
            <a:ext cx="4683645" cy="2540016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520950" y="3456673"/>
            <a:ext cx="50387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err="1" smtClean="0"/>
              <a:t>WWie</a:t>
            </a:r>
            <a:r>
              <a:rPr lang="de-DE" dirty="0" smtClean="0"/>
              <a:t> findet ihr diese Landschaft?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Wie finden Sie  diese Bilder, diese Landschaft? Wo wurde das Bild </a:t>
            </a:r>
            <a:r>
              <a:rPr lang="de-DE" dirty="0" err="1" smtClean="0">
                <a:solidFill>
                  <a:schemeClr val="bg1"/>
                </a:solidFill>
              </a:rPr>
              <a:t>aufgenommen?</a:t>
            </a:r>
            <a:r>
              <a:rPr lang="de-DE" dirty="0" err="1" smtClean="0"/>
              <a:t>diese</a:t>
            </a:r>
            <a:r>
              <a:rPr lang="de-DE" dirty="0" smtClean="0"/>
              <a:t>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699</Words>
  <Application>LibreOffice/5.4.1.2$MacOSX_X86_64 LibreOffice_project/ea7cb86e6eeb2bf3a5af73a8f7777ac570321527</Application>
  <PresentationFormat>Benutzerdefiniert</PresentationFormat>
  <Paragraphs>122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 Theme</vt:lpstr>
      <vt:lpstr>Folie 1</vt:lpstr>
      <vt:lpstr>Anforderungen </vt:lpstr>
      <vt:lpstr>Folie 3</vt:lpstr>
      <vt:lpstr>Folie 4</vt:lpstr>
      <vt:lpstr>Folie 5</vt:lpstr>
      <vt:lpstr>Lernen lernen – Hausaufgabe  </vt:lpstr>
      <vt:lpstr>Lerntagebuch  (Partner_innenarbeit)</vt:lpstr>
      <vt:lpstr>Tipps zum Lernen </vt:lpstr>
      <vt:lpstr>   </vt:lpstr>
      <vt:lpstr>Folie 10</vt:lpstr>
      <vt:lpstr>Franzobel </vt:lpstr>
      <vt:lpstr>Folie 12</vt:lpstr>
      <vt:lpstr>Folie 13</vt:lpstr>
      <vt:lpstr> </vt:lpstr>
      <vt:lpstr>Folie 15</vt:lpstr>
      <vt:lpstr>Folie 16</vt:lpstr>
      <vt:lpstr>Ihre Leitfragen </vt:lpstr>
      <vt:lpstr>Folie 18</vt:lpstr>
      <vt:lpstr>Ähnliche Aktivitäten :</vt:lpstr>
      <vt:lpstr>Folie 20</vt:lpstr>
      <vt:lpstr>Nächste Einheit – Lernen lernen II</vt:lpstr>
      <vt:lpstr>Thema der nächsten Einheit: Problemfall Plagiat </vt:lpstr>
      <vt:lpstr>Hausaufgabe </vt:lpstr>
      <vt:lpstr>Folie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16</cp:revision>
  <dcterms:created xsi:type="dcterms:W3CDTF">2018-09-13T17:42:24Z</dcterms:created>
  <dcterms:modified xsi:type="dcterms:W3CDTF">2019-10-23T15:00:06Z</dcterms:modified>
  <dc:language>de-DE</dc:language>
</cp:coreProperties>
</file>