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36" r:id="rId3"/>
    <p:sldId id="345" r:id="rId4"/>
    <p:sldId id="343" r:id="rId5"/>
    <p:sldId id="344" r:id="rId6"/>
    <p:sldId id="347" r:id="rId7"/>
    <p:sldId id="346" r:id="rId8"/>
    <p:sldId id="340" r:id="rId9"/>
    <p:sldId id="341" r:id="rId10"/>
    <p:sldId id="338" r:id="rId11"/>
    <p:sldId id="337" r:id="rId12"/>
    <p:sldId id="353" r:id="rId13"/>
    <p:sldId id="342" r:id="rId14"/>
    <p:sldId id="352" r:id="rId15"/>
    <p:sldId id="354" r:id="rId16"/>
    <p:sldId id="355" r:id="rId17"/>
    <p:sldId id="356" r:id="rId18"/>
    <p:sldId id="319" r:id="rId19"/>
    <p:sldId id="331" r:id="rId20"/>
    <p:sldId id="279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24" autoAdjust="0"/>
  </p:normalViewPr>
  <p:slideViewPr>
    <p:cSldViewPr>
      <p:cViewPr>
        <p:scale>
          <a:sx n="66" d="100"/>
          <a:sy n="66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B40-07BF-4B23-86C0-CEB3B86FF2EC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68A8-5BC3-40B9-89A8-1FAAAAADAC3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66E4D-3C81-4B8D-A8D6-F26A9761352F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s.muni.cz/auth/course/phil/autumn2019/NJII_198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bOfob5l5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sfilmfest.cz/de/filme/1-fur-die-offentlichkeit?city=1-prag&amp;categories%5b0%5d=1-1-de" TargetMode="External"/><Relationship Id="rId7" Type="http://schemas.openxmlformats.org/officeDocument/2006/relationships/hyperlink" Target="http://herrlichezeiten-film.de/" TargetMode="External"/><Relationship Id="rId2" Type="http://schemas.openxmlformats.org/officeDocument/2006/relationships/hyperlink" Target="https://www.dasfilmfest.cz/de/filme/1-fur-die-offentlichkeit?city=1-prag&amp;categories%5b0%5d=2-53-rebellion-revol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sfilmfest.cz/cs/katja-riemann-1" TargetMode="External"/><Relationship Id="rId5" Type="http://schemas.openxmlformats.org/officeDocument/2006/relationships/hyperlink" Target="https://www.dasfilmfest.cz/de/filme/1-fur-die-offentlichkeit?city=1-prag&amp;categories%5b0%5d=4-19-deutsch" TargetMode="External"/><Relationship Id="rId4" Type="http://schemas.openxmlformats.org/officeDocument/2006/relationships/hyperlink" Target="https://www.dasfilmfest.cz/de/filme/1-fur-die-offentlichkeit?city=1-prag&amp;categories%5b0%5d=3-7-komodi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ardmediathek.de/br/player/Y3JpZDovL2JyLmRlL3ZpZGVvL2IzYzA1ZmYyLTAwMmEtNGVjZi05NzE4LTEzYWU1Yjc0Njg5OQ/donau-village-oder-folge-1-1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6381328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Film/Hör-Seh-Verstehen und Didaktik</a:t>
            </a:r>
          </a:p>
          <a:p>
            <a:pPr algn="ctr"/>
            <a:r>
              <a:rPr lang="de-DE" sz="2800" dirty="0" smtClean="0">
                <a:hlinkClick r:id="rId2"/>
              </a:rPr>
              <a:t>NJII_198B</a:t>
            </a:r>
            <a:endParaRPr lang="de-DE" sz="2800" b="1" dirty="0" smtClean="0"/>
          </a:p>
          <a:p>
            <a:pPr algn="ctr"/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Herzlich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willkommen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!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  <a:latin typeface="Lucida Handwriting" pitchFamily="66" charset="0"/>
              </a:rPr>
              <a:t>Johannes </a:t>
            </a:r>
            <a:r>
              <a:rPr lang="en-GB" sz="2000" dirty="0" err="1" smtClean="0">
                <a:solidFill>
                  <a:schemeClr val="tx2"/>
                </a:solidFill>
                <a:latin typeface="Lucida Handwriting" pitchFamily="66" charset="0"/>
              </a:rPr>
              <a:t>Köck</a:t>
            </a:r>
            <a:endParaRPr lang="en-GB" sz="2000" dirty="0" smtClean="0">
              <a:solidFill>
                <a:schemeClr val="tx2"/>
              </a:solidFill>
              <a:latin typeface="Lucida Handwriting" pitchFamily="66" charset="0"/>
            </a:endParaRPr>
          </a:p>
          <a:p>
            <a:pPr algn="ctr"/>
            <a:endParaRPr lang="en-GB" sz="4000" dirty="0" smtClean="0">
              <a:solidFill>
                <a:schemeClr val="tx2"/>
              </a:solidFill>
            </a:endParaRPr>
          </a:p>
          <a:p>
            <a:pPr algn="ctr"/>
            <a:endParaRPr lang="de-DE" sz="4000" b="1" dirty="0"/>
          </a:p>
        </p:txBody>
      </p:sp>
      <p:pic>
        <p:nvPicPr>
          <p:cNvPr id="7" name="Image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72132" y="6500834"/>
            <a:ext cx="3571868" cy="357166"/>
          </a:xfrm>
          <a:prstGeom prst="rect">
            <a:avLst/>
          </a:prstGeom>
        </p:spPr>
      </p:pic>
      <p:pic>
        <p:nvPicPr>
          <p:cNvPr id="19458" name="Picture 2" descr="Image result for Herrliche Zeiten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95621"/>
            <a:ext cx="5357818" cy="3562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62" name="Picture 2" descr="Bilderesultat for weißer tunschuh pu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428625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besonders an der Perspektive?</a:t>
            </a:r>
          </a:p>
          <a:p>
            <a:r>
              <a:rPr lang="de-DE" dirty="0" smtClean="0"/>
              <a:t>Würden Sie mit diesem Film arbeiten?</a:t>
            </a:r>
          </a:p>
          <a:p>
            <a:r>
              <a:rPr lang="de-DE" dirty="0" smtClean="0"/>
              <a:t>Warum (nicht</a:t>
            </a:r>
            <a:r>
              <a:rPr lang="de-DE" dirty="0" smtClean="0"/>
              <a:t>?)</a:t>
            </a:r>
          </a:p>
          <a:p>
            <a:r>
              <a:rPr lang="de-DE" dirty="0" smtClean="0"/>
              <a:t>Wie im Unterricht einsetzen?</a:t>
            </a:r>
            <a:endParaRPr lang="de-DE" dirty="0" smtClean="0"/>
          </a:p>
          <a:p>
            <a:r>
              <a:rPr lang="de-DE" dirty="0" smtClean="0">
                <a:hlinkClick r:id="rId2"/>
              </a:rPr>
              <a:t>https://www.youtube.com/watch?v=KCbOfob5l5Y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Image result for Herrliche zeiten Fil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90649"/>
            <a:ext cx="560070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Filmfest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err="1" smtClean="0"/>
              <a:t>HERRliche</a:t>
            </a:r>
            <a:r>
              <a:rPr lang="de-DE" b="1" dirty="0" smtClean="0"/>
              <a:t> Zeiten</a:t>
            </a:r>
          </a:p>
          <a:p>
            <a:pPr>
              <a:buNone/>
            </a:pPr>
            <a:r>
              <a:rPr lang="de-DE" dirty="0" smtClean="0"/>
              <a:t>Sektion </a:t>
            </a:r>
            <a:r>
              <a:rPr lang="de-DE" dirty="0" smtClean="0">
                <a:hlinkClick r:id="rId2"/>
              </a:rPr>
              <a:t>REBELLION &amp; REVOLTE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Land </a:t>
            </a:r>
            <a:r>
              <a:rPr lang="de-DE" dirty="0" smtClean="0">
                <a:hlinkClick r:id="rId3"/>
              </a:rPr>
              <a:t>DE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Genre </a:t>
            </a:r>
            <a:r>
              <a:rPr lang="de-DE" dirty="0" smtClean="0">
                <a:hlinkClick r:id="rId4"/>
              </a:rPr>
              <a:t>Komödie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Sprache </a:t>
            </a:r>
            <a:r>
              <a:rPr lang="de-DE" dirty="0" smtClean="0">
                <a:hlinkClick r:id="rId5"/>
              </a:rPr>
              <a:t>Deutsch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Regie Oskar </a:t>
            </a:r>
            <a:r>
              <a:rPr lang="de-DE" dirty="0" err="1" smtClean="0"/>
              <a:t>Roehler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Darsteller </a:t>
            </a:r>
            <a:r>
              <a:rPr lang="de-DE" dirty="0" smtClean="0">
                <a:hlinkClick r:id="rId6"/>
              </a:rPr>
              <a:t>Katja Riemann</a:t>
            </a:r>
            <a:r>
              <a:rPr lang="de-DE" dirty="0" smtClean="0"/>
              <a:t>, Oliver </a:t>
            </a:r>
            <a:r>
              <a:rPr lang="de-DE" dirty="0" err="1" smtClean="0"/>
              <a:t>Masucci</a:t>
            </a:r>
            <a:r>
              <a:rPr lang="de-DE" dirty="0" smtClean="0"/>
              <a:t>, Samuel </a:t>
            </a:r>
            <a:r>
              <a:rPr lang="de-DE" dirty="0" err="1" smtClean="0"/>
              <a:t>Finzi</a:t>
            </a:r>
            <a:r>
              <a:rPr lang="de-DE" dirty="0" smtClean="0"/>
              <a:t>, </a:t>
            </a:r>
            <a:r>
              <a:rPr lang="de-DE" dirty="0" err="1" smtClean="0"/>
              <a:t>Lize</a:t>
            </a:r>
            <a:r>
              <a:rPr lang="de-DE" dirty="0" smtClean="0"/>
              <a:t> </a:t>
            </a:r>
            <a:r>
              <a:rPr lang="de-DE" dirty="0" err="1" smtClean="0"/>
              <a:t>Feryn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Länge 110 min. Web </a:t>
            </a:r>
            <a:r>
              <a:rPr lang="de-DE" dirty="0" smtClean="0">
                <a:hlinkClick r:id="rId7"/>
              </a:rPr>
              <a:t>herrlichezeiten-film.de</a:t>
            </a:r>
            <a:r>
              <a:rPr lang="de-DE" dirty="0" smtClean="0"/>
              <a:t> Jahr 2018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sind Ihre Eindrücke zum Film?</a:t>
            </a:r>
          </a:p>
          <a:p>
            <a:r>
              <a:rPr lang="de-DE" dirty="0" smtClean="0"/>
              <a:t>Was hat Ihnen (nicht)gefallen?</a:t>
            </a:r>
          </a:p>
          <a:p>
            <a:r>
              <a:rPr lang="de-DE" dirty="0" smtClean="0"/>
              <a:t>Was hat Sie überrascht</a:t>
            </a:r>
          </a:p>
          <a:p>
            <a:r>
              <a:rPr lang="de-DE" dirty="0" smtClean="0"/>
              <a:t>Welche Kameraperspektiven/filmischen Mittel fallen ihnen auf?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Image result for Hindafi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8177"/>
            <a:ext cx="4643470" cy="655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32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algn="ctr"/>
            <a:r>
              <a:rPr lang="de-DE" sz="3600" dirty="0" smtClean="0"/>
              <a:t>„Der </a:t>
            </a:r>
            <a:r>
              <a:rPr lang="de-DE" sz="3600" dirty="0" smtClean="0"/>
              <a:t>Himmel ist nicht weiß-blau, sondern grau, der Biometzger verkauft Fleischabfälle und jeder erpresst jeden: "</a:t>
            </a:r>
            <a:r>
              <a:rPr lang="de-DE" sz="3600" dirty="0" err="1" smtClean="0"/>
              <a:t>Hindafing</a:t>
            </a:r>
            <a:r>
              <a:rPr lang="de-DE" sz="3600" dirty="0" smtClean="0"/>
              <a:t>" seziert die </a:t>
            </a:r>
            <a:r>
              <a:rPr lang="de-DE" sz="3600" dirty="0" err="1" smtClean="0"/>
              <a:t>amigohafte</a:t>
            </a:r>
            <a:r>
              <a:rPr lang="de-DE" sz="3600" dirty="0" smtClean="0"/>
              <a:t> bayerische Lokalpolitik so </a:t>
            </a:r>
            <a:r>
              <a:rPr lang="de-DE" sz="3600" dirty="0" err="1" smtClean="0"/>
              <a:t>hinterfotzig</a:t>
            </a:r>
            <a:r>
              <a:rPr lang="de-DE" sz="3600" dirty="0" smtClean="0"/>
              <a:t> wie </a:t>
            </a:r>
            <a:r>
              <a:rPr lang="de-DE" sz="3600" dirty="0" smtClean="0"/>
              <a:t>brillant“. </a:t>
            </a:r>
          </a:p>
          <a:p>
            <a:pPr algn="ctr">
              <a:buNone/>
            </a:pPr>
            <a:endParaRPr lang="de-DE" sz="36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www.ardmediathek.de/br/player/Y3JpZDovL2JyLmRlL3ZpZGVvL2IzYzA1ZmYyLTAwMmEtNGVjZi05NzE4LTEzYWU1Yjc0Njg5OQ/donau-village-oder-folge-1-12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33794" name="Picture 2" descr="Image result for Hindafi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6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3-Minute Paper bzw. stille Abschlussreflexion </a:t>
            </a:r>
          </a:p>
          <a:p>
            <a:pPr>
              <a:buNone/>
            </a:pPr>
            <a:endParaRPr lang="de-DE" b="1" dirty="0" smtClean="0"/>
          </a:p>
          <a:p>
            <a:pPr marL="514350" indent="-514350">
              <a:buAutoNum type="arabicPeriod"/>
            </a:pPr>
            <a:r>
              <a:rPr lang="de-DE" dirty="0" smtClean="0"/>
              <a:t>Themen/Inhalte des Workshops (in Stichpunkten)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war mir bereits bekannt (in ausformulierten Sätzen)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habe ich neu erfahren (in ausformulierten Sätzen)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http://images.fotocommunity.de/bilder/bach-fluss-see/see-teich-tuempel/stille-momente-15-3f63f50a-b695-4c4b-b94c-6d5e3283d7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2" y="3792136"/>
            <a:ext cx="5072098" cy="306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Lektüre </a:t>
            </a:r>
            <a:r>
              <a:rPr lang="de-DE" dirty="0" smtClean="0"/>
              <a:t>des Textes „</a:t>
            </a:r>
            <a:r>
              <a:rPr lang="de-DE" dirty="0" err="1" smtClean="0"/>
              <a:t>Blell</a:t>
            </a:r>
            <a:r>
              <a:rPr lang="de-DE" dirty="0" smtClean="0"/>
              <a:t>/</a:t>
            </a:r>
            <a:r>
              <a:rPr lang="de-DE" dirty="0" err="1" smtClean="0"/>
              <a:t>Lütge</a:t>
            </a:r>
            <a:r>
              <a:rPr lang="de-DE" dirty="0" smtClean="0"/>
              <a:t>“ und machen Sie sich Notizen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 </a:t>
            </a:r>
            <a:r>
              <a:rPr lang="de-DE" dirty="0" smtClean="0"/>
              <a:t>Schreiben Sie einen Text ihrer Wahl zu dem Bild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Tauschen Sie die Texte aus und schreiben Sie einen </a:t>
            </a:r>
            <a:r>
              <a:rPr lang="de-DE" dirty="0" smtClean="0"/>
              <a:t>Gesamttext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Bitte lesen Sie Ihre Texte gegenseitig durch und bereiten Sie die Präsentation vor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Für die Unterstützung und Aufmerksamkeit </a:t>
            </a:r>
          </a:p>
        </p:txBody>
      </p:sp>
      <p:pic>
        <p:nvPicPr>
          <p:cNvPr id="4" name="Picture 4" descr="http://img1.gbpicsonline.com/gb/02/0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3415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7106" name="Picture 2" descr="Bilderesultat for tisch und be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07" y="1214422"/>
            <a:ext cx="8583385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esultat for sie küssten und sie schlugen i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905519" cy="398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6082" name="AutoShape 2" descr="Bilderesultat for geraubte küsse"/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6084" name="Picture 4" descr="https://kinemathek-karlsruhe.de/images-movies/thumbs/geraubte-kuesse-5b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5524500" cy="431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9156" name="Picture 4" descr="Bilderesultat for Liebe auf der Fluc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435" y="1500174"/>
            <a:ext cx="7766565" cy="5048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8130" name="Picture 2" descr="https://nrwkino.de/img.php?src=/upload%2Fstills%2FLiebe_auf_der_Flucht_2.jpg&amp;width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559005" cy="424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Bilderesultat for Kameraperspektiv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41541"/>
            <a:ext cx="4572032" cy="5916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drei Grundformen und ihre 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Normalsicht: Realismus, Authentizität, Objektivität</a:t>
            </a:r>
          </a:p>
          <a:p>
            <a:r>
              <a:rPr lang="de-DE" dirty="0" smtClean="0"/>
              <a:t>Untersicht: </a:t>
            </a:r>
            <a:r>
              <a:rPr lang="de-DE" dirty="0" err="1" smtClean="0"/>
              <a:t>Idolisieren</a:t>
            </a:r>
            <a:r>
              <a:rPr lang="de-DE" dirty="0" smtClean="0"/>
              <a:t>, Übermacht/Bedrohung, Karikieren</a:t>
            </a:r>
          </a:p>
          <a:p>
            <a:r>
              <a:rPr lang="de-DE" dirty="0" smtClean="0"/>
              <a:t>Obersicht: Identifikation mit Helden in übermächtiger Umwelt, unterschiedliche Stellung zweier Parteien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254</Words>
  <Application>Microsoft Office PowerPoint</Application>
  <PresentationFormat>Bildschirmpräsentation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Hyperion</vt:lpstr>
      <vt:lpstr>  </vt:lpstr>
      <vt:lpstr>Verbesserung der Hausaufgabe </vt:lpstr>
      <vt:lpstr>Folie 3</vt:lpstr>
      <vt:lpstr>Folie 4</vt:lpstr>
      <vt:lpstr>Folie 5</vt:lpstr>
      <vt:lpstr>Folie 6</vt:lpstr>
      <vt:lpstr>Folie 7</vt:lpstr>
      <vt:lpstr>Folie 8</vt:lpstr>
      <vt:lpstr>Die drei Grundformen und ihre Funktionen</vt:lpstr>
      <vt:lpstr>Folie 10</vt:lpstr>
      <vt:lpstr>Unten </vt:lpstr>
      <vt:lpstr>Folie 12</vt:lpstr>
      <vt:lpstr>Information Filmfest</vt:lpstr>
      <vt:lpstr>Folie 14</vt:lpstr>
      <vt:lpstr>Folie 15</vt:lpstr>
      <vt:lpstr>Folie 16</vt:lpstr>
      <vt:lpstr>Folie 17</vt:lpstr>
      <vt:lpstr>Folie 18</vt:lpstr>
      <vt:lpstr>Neue Hausaufgabe 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Johannes Köck</dc:creator>
  <cp:lastModifiedBy>Packard Bell</cp:lastModifiedBy>
  <cp:revision>183</cp:revision>
  <dcterms:created xsi:type="dcterms:W3CDTF">2015-09-06T10:07:28Z</dcterms:created>
  <dcterms:modified xsi:type="dcterms:W3CDTF">2019-10-29T13:04:55Z</dcterms:modified>
</cp:coreProperties>
</file>