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268" r:id="rId3"/>
    <p:sldId id="269" r:id="rId4"/>
    <p:sldId id="272" r:id="rId5"/>
    <p:sldId id="290" r:id="rId6"/>
    <p:sldId id="289" r:id="rId7"/>
    <p:sldId id="296" r:id="rId8"/>
    <p:sldId id="301" r:id="rId9"/>
    <p:sldId id="302" r:id="rId10"/>
    <p:sldId id="295" r:id="rId11"/>
    <p:sldId id="303" r:id="rId12"/>
    <p:sldId id="299" r:id="rId13"/>
    <p:sldId id="300" r:id="rId14"/>
    <p:sldId id="304" r:id="rId15"/>
    <p:sldId id="280" r:id="rId16"/>
    <p:sldId id="288" r:id="rId17"/>
    <p:sldId id="283" r:id="rId18"/>
    <p:sldId id="284" r:id="rId19"/>
    <p:sldId id="285" r:id="rId20"/>
    <p:sldId id="286" r:id="rId21"/>
    <p:sldId id="287" r:id="rId22"/>
    <p:sldId id="292" r:id="rId23"/>
    <p:sldId id="293" r:id="rId24"/>
    <p:sldId id="294" r:id="rId25"/>
    <p:sldId id="279" r:id="rId2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62" autoAdjust="0"/>
    <p:restoredTop sz="94660"/>
  </p:normalViewPr>
  <p:slideViewPr>
    <p:cSldViewPr>
      <p:cViewPr varScale="1">
        <p:scale>
          <a:sx n="64" d="100"/>
          <a:sy n="64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30D572-6408-4181-9DF1-C971309908E1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7EAEC884-7B89-4464-8F99-22903F5FB174}">
      <dgm:prSet phldrT="[Κείμενο]" custT="1"/>
      <dgm:spPr/>
      <dgm:t>
        <a:bodyPr/>
        <a:lstStyle/>
        <a:p>
          <a:r>
            <a:rPr lang="de-DE" sz="3200" dirty="0" smtClean="0">
              <a:solidFill>
                <a:srgbClr val="C00000"/>
              </a:solidFill>
            </a:rPr>
            <a:t>Ü </a:t>
          </a:r>
          <a:r>
            <a:rPr lang="de-DE" sz="3200" dirty="0" err="1" smtClean="0">
              <a:solidFill>
                <a:srgbClr val="C00000"/>
              </a:solidFill>
            </a:rPr>
            <a:t>ü</a:t>
          </a:r>
          <a:endParaRPr lang="el-GR" sz="2700" dirty="0"/>
        </a:p>
      </dgm:t>
    </dgm:pt>
    <dgm:pt modelId="{BF13C50E-CA4A-4980-91E8-34E086D114F5}" type="parTrans" cxnId="{3BA5C420-602B-44DF-BD44-6AD65A56B4B0}">
      <dgm:prSet/>
      <dgm:spPr/>
      <dgm:t>
        <a:bodyPr/>
        <a:lstStyle/>
        <a:p>
          <a:endParaRPr lang="el-GR"/>
        </a:p>
      </dgm:t>
    </dgm:pt>
    <dgm:pt modelId="{0A8B7FEA-15DF-4E20-BFE4-301C052E1CCD}" type="sibTrans" cxnId="{3BA5C420-602B-44DF-BD44-6AD65A56B4B0}">
      <dgm:prSet/>
      <dgm:spPr/>
      <dgm:t>
        <a:bodyPr/>
        <a:lstStyle/>
        <a:p>
          <a:endParaRPr lang="el-GR"/>
        </a:p>
      </dgm:t>
    </dgm:pt>
    <dgm:pt modelId="{6EB63D8A-CA9C-4974-A08B-F0BC18D559F8}">
      <dgm:prSet phldrT="[Κείμενο]"/>
      <dgm:spPr/>
      <dgm:t>
        <a:bodyPr/>
        <a:lstStyle/>
        <a:p>
          <a:r>
            <a:rPr lang="de-DE" dirty="0" smtClean="0"/>
            <a:t>f</a:t>
          </a:r>
          <a:r>
            <a:rPr lang="de-DE" dirty="0" smtClean="0">
              <a:solidFill>
                <a:srgbClr val="C00000"/>
              </a:solidFill>
            </a:rPr>
            <a:t>ü</a:t>
          </a:r>
          <a:r>
            <a:rPr lang="de-DE" dirty="0" smtClean="0"/>
            <a:t>nf</a:t>
          </a:r>
          <a:endParaRPr lang="el-GR" dirty="0"/>
        </a:p>
      </dgm:t>
    </dgm:pt>
    <dgm:pt modelId="{60965604-DF8D-46E1-878C-C185BB928826}" type="parTrans" cxnId="{658F4EB1-2989-4541-9266-A3E1D5432DF5}">
      <dgm:prSet/>
      <dgm:spPr/>
      <dgm:t>
        <a:bodyPr/>
        <a:lstStyle/>
        <a:p>
          <a:endParaRPr lang="el-GR"/>
        </a:p>
      </dgm:t>
    </dgm:pt>
    <dgm:pt modelId="{C5429BFE-128E-4928-A397-E4457F9D68D9}" type="sibTrans" cxnId="{658F4EB1-2989-4541-9266-A3E1D5432DF5}">
      <dgm:prSet/>
      <dgm:spPr/>
      <dgm:t>
        <a:bodyPr/>
        <a:lstStyle/>
        <a:p>
          <a:endParaRPr lang="el-GR"/>
        </a:p>
      </dgm:t>
    </dgm:pt>
    <dgm:pt modelId="{90056A88-6A86-425A-AA02-AC66021C8CAB}">
      <dgm:prSet phldrT="[Κείμενο]"/>
      <dgm:spPr/>
      <dgm:t>
        <a:bodyPr/>
        <a:lstStyle/>
        <a:p>
          <a:r>
            <a:rPr lang="de-DE" dirty="0" smtClean="0"/>
            <a:t>die T</a:t>
          </a:r>
          <a:r>
            <a:rPr lang="de-DE" dirty="0" smtClean="0">
              <a:solidFill>
                <a:srgbClr val="C00000"/>
              </a:solidFill>
            </a:rPr>
            <a:t>ü</a:t>
          </a:r>
          <a:r>
            <a:rPr lang="de-DE" dirty="0" smtClean="0"/>
            <a:t>rkei</a:t>
          </a:r>
          <a:endParaRPr lang="el-GR" dirty="0"/>
        </a:p>
      </dgm:t>
    </dgm:pt>
    <dgm:pt modelId="{FBA070D6-40C2-411A-AB7B-9C541639C699}" type="parTrans" cxnId="{0E1A8237-4FCC-477F-9E00-10C1D4BB1B8B}">
      <dgm:prSet/>
      <dgm:spPr/>
      <dgm:t>
        <a:bodyPr/>
        <a:lstStyle/>
        <a:p>
          <a:endParaRPr lang="el-GR"/>
        </a:p>
      </dgm:t>
    </dgm:pt>
    <dgm:pt modelId="{94D1B73E-8801-4B77-A234-BAA0B857DD47}" type="sibTrans" cxnId="{0E1A8237-4FCC-477F-9E00-10C1D4BB1B8B}">
      <dgm:prSet/>
      <dgm:spPr/>
      <dgm:t>
        <a:bodyPr/>
        <a:lstStyle/>
        <a:p>
          <a:endParaRPr lang="el-GR"/>
        </a:p>
      </dgm:t>
    </dgm:pt>
    <dgm:pt modelId="{60037772-5242-4BF5-9229-7003D1C4B209}">
      <dgm:prSet phldrT="[Κείμενο]" custT="1"/>
      <dgm:spPr/>
      <dgm:t>
        <a:bodyPr/>
        <a:lstStyle/>
        <a:p>
          <a:r>
            <a:rPr lang="de-DE" sz="3200" dirty="0" err="1" smtClean="0">
              <a:solidFill>
                <a:srgbClr val="C00000"/>
              </a:solidFill>
            </a:rPr>
            <a:t>Öö</a:t>
          </a:r>
          <a:endParaRPr lang="el-GR" sz="2700" dirty="0"/>
        </a:p>
      </dgm:t>
    </dgm:pt>
    <dgm:pt modelId="{601BF569-DC49-4B5D-8742-522BE132298C}" type="parTrans" cxnId="{646E912F-2ACC-4C30-89FB-0723EED824FE}">
      <dgm:prSet/>
      <dgm:spPr/>
      <dgm:t>
        <a:bodyPr/>
        <a:lstStyle/>
        <a:p>
          <a:endParaRPr lang="el-GR"/>
        </a:p>
      </dgm:t>
    </dgm:pt>
    <dgm:pt modelId="{AAB29CDA-DBC2-40D8-9B9E-D2158B9B7397}" type="sibTrans" cxnId="{646E912F-2ACC-4C30-89FB-0723EED824FE}">
      <dgm:prSet/>
      <dgm:spPr/>
      <dgm:t>
        <a:bodyPr/>
        <a:lstStyle/>
        <a:p>
          <a:endParaRPr lang="el-GR"/>
        </a:p>
      </dgm:t>
    </dgm:pt>
    <dgm:pt modelId="{69DD6D4A-6D97-421A-9BA5-8A624F7580EA}">
      <dgm:prSet phldrT="[Κείμενο]"/>
      <dgm:spPr/>
      <dgm:t>
        <a:bodyPr/>
        <a:lstStyle/>
        <a:p>
          <a:r>
            <a:rPr lang="de-DE" dirty="0" smtClean="0">
              <a:solidFill>
                <a:srgbClr val="C00000"/>
              </a:solidFill>
            </a:rPr>
            <a:t>Ö</a:t>
          </a:r>
          <a:r>
            <a:rPr lang="de-DE" dirty="0" smtClean="0"/>
            <a:t>sterreich</a:t>
          </a:r>
          <a:endParaRPr lang="el-GR" dirty="0"/>
        </a:p>
      </dgm:t>
    </dgm:pt>
    <dgm:pt modelId="{AC85C40A-4194-4750-9924-56EB64238ABF}" type="parTrans" cxnId="{F7C09525-DFF0-411B-8AF2-ADCFE4E4CB8E}">
      <dgm:prSet/>
      <dgm:spPr/>
      <dgm:t>
        <a:bodyPr/>
        <a:lstStyle/>
        <a:p>
          <a:endParaRPr lang="el-GR"/>
        </a:p>
      </dgm:t>
    </dgm:pt>
    <dgm:pt modelId="{85CCD83A-943B-4DBB-B277-CD082EB0D710}" type="sibTrans" cxnId="{F7C09525-DFF0-411B-8AF2-ADCFE4E4CB8E}">
      <dgm:prSet/>
      <dgm:spPr/>
      <dgm:t>
        <a:bodyPr/>
        <a:lstStyle/>
        <a:p>
          <a:endParaRPr lang="el-GR"/>
        </a:p>
      </dgm:t>
    </dgm:pt>
    <dgm:pt modelId="{372A7157-A4A3-4A1E-8440-50006D5E6F22}">
      <dgm:prSet phldrT="[Κείμενο]"/>
      <dgm:spPr/>
      <dgm:t>
        <a:bodyPr/>
        <a:lstStyle/>
        <a:p>
          <a:r>
            <a:rPr lang="de-DE" dirty="0" smtClean="0"/>
            <a:t>zw</a:t>
          </a:r>
          <a:r>
            <a:rPr lang="de-DE" dirty="0" smtClean="0">
              <a:solidFill>
                <a:srgbClr val="C00000"/>
              </a:solidFill>
            </a:rPr>
            <a:t>ö</a:t>
          </a:r>
          <a:r>
            <a:rPr lang="de-DE" dirty="0" smtClean="0"/>
            <a:t>lf</a:t>
          </a:r>
          <a:endParaRPr lang="el-GR" dirty="0"/>
        </a:p>
      </dgm:t>
    </dgm:pt>
    <dgm:pt modelId="{1D7FDD2C-6588-450D-BC5F-0386C87B3832}" type="parTrans" cxnId="{530C2004-5B6E-4661-B59D-8C7A372BA017}">
      <dgm:prSet/>
      <dgm:spPr/>
      <dgm:t>
        <a:bodyPr/>
        <a:lstStyle/>
        <a:p>
          <a:endParaRPr lang="el-GR"/>
        </a:p>
      </dgm:t>
    </dgm:pt>
    <dgm:pt modelId="{CF6CA396-FFEA-4BD6-B150-DAB1BBBDCA1F}" type="sibTrans" cxnId="{530C2004-5B6E-4661-B59D-8C7A372BA017}">
      <dgm:prSet/>
      <dgm:spPr/>
      <dgm:t>
        <a:bodyPr/>
        <a:lstStyle/>
        <a:p>
          <a:endParaRPr lang="el-GR"/>
        </a:p>
      </dgm:t>
    </dgm:pt>
    <dgm:pt modelId="{7F1CE95F-E273-4EDC-BAE9-EFB53B682C43}">
      <dgm:prSet phldrT="[Κείμενο]" custT="1"/>
      <dgm:spPr/>
      <dgm:t>
        <a:bodyPr/>
        <a:lstStyle/>
        <a:p>
          <a:r>
            <a:rPr lang="de-DE" sz="3200" dirty="0" err="1" smtClean="0">
              <a:solidFill>
                <a:srgbClr val="C00000"/>
              </a:solidFill>
            </a:rPr>
            <a:t>Ää</a:t>
          </a:r>
          <a:r>
            <a:rPr lang="de-DE" sz="3100" dirty="0" smtClean="0"/>
            <a:t> </a:t>
          </a:r>
          <a:endParaRPr lang="el-GR" sz="3100" dirty="0"/>
        </a:p>
      </dgm:t>
    </dgm:pt>
    <dgm:pt modelId="{17A263C0-1882-4AA2-B7F2-A8DB55E37F06}" type="parTrans" cxnId="{DCE6AC0C-3A6E-4C8A-A024-65FD5C0DE2E5}">
      <dgm:prSet/>
      <dgm:spPr/>
      <dgm:t>
        <a:bodyPr/>
        <a:lstStyle/>
        <a:p>
          <a:endParaRPr lang="el-GR"/>
        </a:p>
      </dgm:t>
    </dgm:pt>
    <dgm:pt modelId="{7D9D77DC-5CD7-4F2F-AFCF-162BE705610F}" type="sibTrans" cxnId="{DCE6AC0C-3A6E-4C8A-A024-65FD5C0DE2E5}">
      <dgm:prSet/>
      <dgm:spPr/>
      <dgm:t>
        <a:bodyPr/>
        <a:lstStyle/>
        <a:p>
          <a:endParaRPr lang="el-GR"/>
        </a:p>
      </dgm:t>
    </dgm:pt>
    <dgm:pt modelId="{4FA40683-635A-4AE0-91C8-7A9A1FC2B240}">
      <dgm:prSet phldrT="[Κείμενο]"/>
      <dgm:spPr/>
      <dgm:t>
        <a:bodyPr/>
        <a:lstStyle/>
        <a:p>
          <a:r>
            <a:rPr lang="de-DE" dirty="0" smtClean="0"/>
            <a:t>Sekret</a:t>
          </a:r>
          <a:r>
            <a:rPr lang="de-DE" dirty="0" smtClean="0">
              <a:solidFill>
                <a:srgbClr val="C00000"/>
              </a:solidFill>
            </a:rPr>
            <a:t>ä</a:t>
          </a:r>
          <a:r>
            <a:rPr lang="de-DE" dirty="0" smtClean="0"/>
            <a:t>rin</a:t>
          </a:r>
          <a:endParaRPr lang="el-GR" dirty="0"/>
        </a:p>
      </dgm:t>
    </dgm:pt>
    <dgm:pt modelId="{D459D471-0C68-4F3B-A670-A74E2D8CDE35}" type="parTrans" cxnId="{E736BDB5-AB68-4AB8-B8C2-710677E7CE47}">
      <dgm:prSet/>
      <dgm:spPr/>
      <dgm:t>
        <a:bodyPr/>
        <a:lstStyle/>
        <a:p>
          <a:endParaRPr lang="el-GR"/>
        </a:p>
      </dgm:t>
    </dgm:pt>
    <dgm:pt modelId="{94C7191D-2567-4DFC-B700-FBF0D03F7B93}" type="sibTrans" cxnId="{E736BDB5-AB68-4AB8-B8C2-710677E7CE47}">
      <dgm:prSet/>
      <dgm:spPr/>
      <dgm:t>
        <a:bodyPr/>
        <a:lstStyle/>
        <a:p>
          <a:endParaRPr lang="el-GR"/>
        </a:p>
      </dgm:t>
    </dgm:pt>
    <dgm:pt modelId="{2D3AC8C7-7710-4B66-A030-447ED0D50E12}">
      <dgm:prSet phldrT="[Κείμενο]"/>
      <dgm:spPr/>
      <dgm:t>
        <a:bodyPr/>
        <a:lstStyle/>
        <a:p>
          <a:r>
            <a:rPr lang="de-DE" dirty="0" smtClean="0"/>
            <a:t>D</a:t>
          </a:r>
          <a:r>
            <a:rPr lang="de-DE" dirty="0" smtClean="0">
              <a:solidFill>
                <a:srgbClr val="C00000"/>
              </a:solidFill>
            </a:rPr>
            <a:t>ä</a:t>
          </a:r>
          <a:r>
            <a:rPr lang="de-DE" dirty="0" smtClean="0"/>
            <a:t>nemark</a:t>
          </a:r>
          <a:endParaRPr lang="el-GR" dirty="0"/>
        </a:p>
      </dgm:t>
    </dgm:pt>
    <dgm:pt modelId="{5E52EC93-E3B2-413B-A03A-D3F0FC313165}" type="parTrans" cxnId="{22EC60FD-3646-4853-AE43-9B12854CE838}">
      <dgm:prSet/>
      <dgm:spPr/>
      <dgm:t>
        <a:bodyPr/>
        <a:lstStyle/>
        <a:p>
          <a:endParaRPr lang="el-GR"/>
        </a:p>
      </dgm:t>
    </dgm:pt>
    <dgm:pt modelId="{43064409-3817-4316-9BD4-B71E88464BA4}" type="sibTrans" cxnId="{22EC60FD-3646-4853-AE43-9B12854CE838}">
      <dgm:prSet/>
      <dgm:spPr/>
      <dgm:t>
        <a:bodyPr/>
        <a:lstStyle/>
        <a:p>
          <a:endParaRPr lang="el-GR"/>
        </a:p>
      </dgm:t>
    </dgm:pt>
    <dgm:pt modelId="{03C32057-72EA-4A4A-B729-AB2E95D1B340}">
      <dgm:prSet phldrT="[Κείμενο]"/>
      <dgm:spPr/>
      <dgm:t>
        <a:bodyPr/>
        <a:lstStyle/>
        <a:p>
          <a:r>
            <a:rPr lang="de-DE" dirty="0" smtClean="0"/>
            <a:t>die M</a:t>
          </a:r>
          <a:r>
            <a:rPr lang="de-DE" dirty="0" smtClean="0">
              <a:solidFill>
                <a:srgbClr val="C00000"/>
              </a:solidFill>
            </a:rPr>
            <a:t>ü</a:t>
          </a:r>
          <a:r>
            <a:rPr lang="de-DE" dirty="0" smtClean="0"/>
            <a:t>tter</a:t>
          </a:r>
          <a:endParaRPr lang="el-GR" dirty="0"/>
        </a:p>
      </dgm:t>
    </dgm:pt>
    <dgm:pt modelId="{CD197072-0EB1-4C95-8E22-8D9A452A2CB6}" type="parTrans" cxnId="{4E792067-9FA1-4152-82B4-1AC5A2103023}">
      <dgm:prSet/>
      <dgm:spPr/>
      <dgm:t>
        <a:bodyPr/>
        <a:lstStyle/>
        <a:p>
          <a:endParaRPr lang="de-DE"/>
        </a:p>
      </dgm:t>
    </dgm:pt>
    <dgm:pt modelId="{6BD22CFA-B148-4752-9411-11E638E771B3}" type="sibTrans" cxnId="{4E792067-9FA1-4152-82B4-1AC5A2103023}">
      <dgm:prSet/>
      <dgm:spPr/>
      <dgm:t>
        <a:bodyPr/>
        <a:lstStyle/>
        <a:p>
          <a:endParaRPr lang="de-DE"/>
        </a:p>
      </dgm:t>
    </dgm:pt>
    <dgm:pt modelId="{1DBC1818-BA26-4D98-9B1B-F3ED0B2FADF5}">
      <dgm:prSet phldrT="[Κείμενο]"/>
      <dgm:spPr/>
      <dgm:t>
        <a:bodyPr/>
        <a:lstStyle/>
        <a:p>
          <a:r>
            <a:rPr lang="de-DE" dirty="0" smtClean="0"/>
            <a:t>m</a:t>
          </a:r>
          <a:r>
            <a:rPr lang="de-DE" dirty="0" smtClean="0">
              <a:solidFill>
                <a:srgbClr val="C00000"/>
              </a:solidFill>
            </a:rPr>
            <a:t>ö</a:t>
          </a:r>
          <a:r>
            <a:rPr lang="de-DE" dirty="0" smtClean="0"/>
            <a:t>chte</a:t>
          </a:r>
          <a:endParaRPr lang="el-GR" dirty="0"/>
        </a:p>
      </dgm:t>
    </dgm:pt>
    <dgm:pt modelId="{2D105B05-3F37-405C-AE10-37AD86A6A065}" type="parTrans" cxnId="{0664781E-35A0-4649-8679-53E79395E842}">
      <dgm:prSet/>
      <dgm:spPr/>
      <dgm:t>
        <a:bodyPr/>
        <a:lstStyle/>
        <a:p>
          <a:endParaRPr lang="de-DE"/>
        </a:p>
      </dgm:t>
    </dgm:pt>
    <dgm:pt modelId="{247FDDFA-3239-4E2E-8B0A-A0D4CBDE5F91}" type="sibTrans" cxnId="{0664781E-35A0-4649-8679-53E79395E842}">
      <dgm:prSet/>
      <dgm:spPr/>
      <dgm:t>
        <a:bodyPr/>
        <a:lstStyle/>
        <a:p>
          <a:endParaRPr lang="de-DE"/>
        </a:p>
      </dgm:t>
    </dgm:pt>
    <dgm:pt modelId="{3D8EFD13-3841-41EC-A844-86123646CB43}">
      <dgm:prSet phldrT="[Κείμενο]"/>
      <dgm:spPr/>
      <dgm:t>
        <a:bodyPr/>
        <a:lstStyle/>
        <a:p>
          <a:r>
            <a:rPr lang="de-DE" dirty="0" smtClean="0"/>
            <a:t>der S</a:t>
          </a:r>
          <a:r>
            <a:rPr lang="de-DE" dirty="0" smtClean="0">
              <a:solidFill>
                <a:srgbClr val="C00000"/>
              </a:solidFill>
            </a:rPr>
            <a:t>ä</a:t>
          </a:r>
          <a:r>
            <a:rPr lang="de-DE" dirty="0" smtClean="0"/>
            <a:t>nger</a:t>
          </a:r>
          <a:endParaRPr lang="el-GR" dirty="0"/>
        </a:p>
      </dgm:t>
    </dgm:pt>
    <dgm:pt modelId="{ED5328AD-F866-495B-9150-A1BF5409408D}" type="parTrans" cxnId="{AC8A12C6-33A9-4CCF-8AF5-BFC4F4EC86FD}">
      <dgm:prSet/>
      <dgm:spPr/>
      <dgm:t>
        <a:bodyPr/>
        <a:lstStyle/>
        <a:p>
          <a:endParaRPr lang="de-DE"/>
        </a:p>
      </dgm:t>
    </dgm:pt>
    <dgm:pt modelId="{AEA48D10-1187-4DBF-B670-A50320B25841}" type="sibTrans" cxnId="{AC8A12C6-33A9-4CCF-8AF5-BFC4F4EC86FD}">
      <dgm:prSet/>
      <dgm:spPr/>
      <dgm:t>
        <a:bodyPr/>
        <a:lstStyle/>
        <a:p>
          <a:endParaRPr lang="de-DE"/>
        </a:p>
      </dgm:t>
    </dgm:pt>
    <dgm:pt modelId="{2CE8C287-9F5C-4BD9-8C2B-3610B445B1B9}" type="pres">
      <dgm:prSet presAssocID="{3C30D572-6408-4181-9DF1-C971309908E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337383F4-2CE2-4AC3-91B5-8D084019F1F3}" type="pres">
      <dgm:prSet presAssocID="{7EAEC884-7B89-4464-8F99-22903F5FB174}" presName="composite" presStyleCnt="0"/>
      <dgm:spPr/>
    </dgm:pt>
    <dgm:pt modelId="{E96697B1-83D2-42EC-BDC1-D7E308035E0A}" type="pres">
      <dgm:prSet presAssocID="{7EAEC884-7B89-4464-8F99-22903F5FB174}" presName="parTx" presStyleLbl="alignNode1" presStyleIdx="0" presStyleCnt="3" custLinFactNeighborX="1606" custLinFactNeighborY="410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6D72BFE-A77E-432C-9276-E2EB857653D3}" type="pres">
      <dgm:prSet presAssocID="{7EAEC884-7B89-4464-8F99-22903F5FB174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C3E7404-5D4C-4CEE-BA38-36089DE07E25}" type="pres">
      <dgm:prSet presAssocID="{0A8B7FEA-15DF-4E20-BFE4-301C052E1CCD}" presName="space" presStyleCnt="0"/>
      <dgm:spPr/>
    </dgm:pt>
    <dgm:pt modelId="{D7752F51-E68B-44A9-81B4-A0BEC8A72C75}" type="pres">
      <dgm:prSet presAssocID="{60037772-5242-4BF5-9229-7003D1C4B209}" presName="composite" presStyleCnt="0"/>
      <dgm:spPr/>
    </dgm:pt>
    <dgm:pt modelId="{D92211F5-B9CC-4822-B968-4D377559AF2A}" type="pres">
      <dgm:prSet presAssocID="{60037772-5242-4BF5-9229-7003D1C4B209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C09E3F9D-6029-4CAB-A9A3-814738F5EAB5}" type="pres">
      <dgm:prSet presAssocID="{60037772-5242-4BF5-9229-7003D1C4B209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7B67165-AC87-42FC-90D4-162FA3335A48}" type="pres">
      <dgm:prSet presAssocID="{AAB29CDA-DBC2-40D8-9B9E-D2158B9B7397}" presName="space" presStyleCnt="0"/>
      <dgm:spPr/>
    </dgm:pt>
    <dgm:pt modelId="{1001079D-44E2-47A9-9EC0-6FF1ADBBEF36}" type="pres">
      <dgm:prSet presAssocID="{7F1CE95F-E273-4EDC-BAE9-EFB53B682C43}" presName="composite" presStyleCnt="0"/>
      <dgm:spPr/>
    </dgm:pt>
    <dgm:pt modelId="{7ED0891D-AE2A-4255-A2C9-0170ED821030}" type="pres">
      <dgm:prSet presAssocID="{7F1CE95F-E273-4EDC-BAE9-EFB53B682C43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0F3FC3A-E4A7-46B0-90A0-56943ECDF527}" type="pres">
      <dgm:prSet presAssocID="{7F1CE95F-E273-4EDC-BAE9-EFB53B682C43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75D7FECF-C5E4-4781-965B-65A0D5629F52}" type="presOf" srcId="{7EAEC884-7B89-4464-8F99-22903F5FB174}" destId="{E96697B1-83D2-42EC-BDC1-D7E308035E0A}" srcOrd="0" destOrd="0" presId="urn:microsoft.com/office/officeart/2005/8/layout/hList1"/>
    <dgm:cxn modelId="{3BA5C420-602B-44DF-BD44-6AD65A56B4B0}" srcId="{3C30D572-6408-4181-9DF1-C971309908E1}" destId="{7EAEC884-7B89-4464-8F99-22903F5FB174}" srcOrd="0" destOrd="0" parTransId="{BF13C50E-CA4A-4980-91E8-34E086D114F5}" sibTransId="{0A8B7FEA-15DF-4E20-BFE4-301C052E1CCD}"/>
    <dgm:cxn modelId="{DCE6AC0C-3A6E-4C8A-A024-65FD5C0DE2E5}" srcId="{3C30D572-6408-4181-9DF1-C971309908E1}" destId="{7F1CE95F-E273-4EDC-BAE9-EFB53B682C43}" srcOrd="2" destOrd="0" parTransId="{17A263C0-1882-4AA2-B7F2-A8DB55E37F06}" sibTransId="{7D9D77DC-5CD7-4F2F-AFCF-162BE705610F}"/>
    <dgm:cxn modelId="{7E42E1F8-8520-4829-8EE4-DA2C0DD01BD4}" type="presOf" srcId="{1DBC1818-BA26-4D98-9B1B-F3ED0B2FADF5}" destId="{C09E3F9D-6029-4CAB-A9A3-814738F5EAB5}" srcOrd="0" destOrd="1" presId="urn:microsoft.com/office/officeart/2005/8/layout/hList1"/>
    <dgm:cxn modelId="{9B639A93-3879-4CF4-923A-D444E6D3269E}" type="presOf" srcId="{7F1CE95F-E273-4EDC-BAE9-EFB53B682C43}" destId="{7ED0891D-AE2A-4255-A2C9-0170ED821030}" srcOrd="0" destOrd="0" presId="urn:microsoft.com/office/officeart/2005/8/layout/hList1"/>
    <dgm:cxn modelId="{1A3AC917-8D8C-4F8B-BB15-A6BE44CC01B0}" type="presOf" srcId="{90056A88-6A86-425A-AA02-AC66021C8CAB}" destId="{F6D72BFE-A77E-432C-9276-E2EB857653D3}" srcOrd="0" destOrd="1" presId="urn:microsoft.com/office/officeart/2005/8/layout/hList1"/>
    <dgm:cxn modelId="{0664781E-35A0-4649-8679-53E79395E842}" srcId="{60037772-5242-4BF5-9229-7003D1C4B209}" destId="{1DBC1818-BA26-4D98-9B1B-F3ED0B2FADF5}" srcOrd="1" destOrd="0" parTransId="{2D105B05-3F37-405C-AE10-37AD86A6A065}" sibTransId="{247FDDFA-3239-4E2E-8B0A-A0D4CBDE5F91}"/>
    <dgm:cxn modelId="{4F3A86D8-5370-470F-AC40-1B435C559893}" type="presOf" srcId="{03C32057-72EA-4A4A-B729-AB2E95D1B340}" destId="{F6D72BFE-A77E-432C-9276-E2EB857653D3}" srcOrd="0" destOrd="2" presId="urn:microsoft.com/office/officeart/2005/8/layout/hList1"/>
    <dgm:cxn modelId="{E736BDB5-AB68-4AB8-B8C2-710677E7CE47}" srcId="{7F1CE95F-E273-4EDC-BAE9-EFB53B682C43}" destId="{4FA40683-635A-4AE0-91C8-7A9A1FC2B240}" srcOrd="0" destOrd="0" parTransId="{D459D471-0C68-4F3B-A670-A74E2D8CDE35}" sibTransId="{94C7191D-2567-4DFC-B700-FBF0D03F7B93}"/>
    <dgm:cxn modelId="{8202D99F-15D1-450D-B629-306B6E12BBC9}" type="presOf" srcId="{3C30D572-6408-4181-9DF1-C971309908E1}" destId="{2CE8C287-9F5C-4BD9-8C2B-3610B445B1B9}" srcOrd="0" destOrd="0" presId="urn:microsoft.com/office/officeart/2005/8/layout/hList1"/>
    <dgm:cxn modelId="{3885A21C-84A4-440B-B94D-8F9C0E311F55}" type="presOf" srcId="{372A7157-A4A3-4A1E-8440-50006D5E6F22}" destId="{C09E3F9D-6029-4CAB-A9A3-814738F5EAB5}" srcOrd="0" destOrd="2" presId="urn:microsoft.com/office/officeart/2005/8/layout/hList1"/>
    <dgm:cxn modelId="{22EC60FD-3646-4853-AE43-9B12854CE838}" srcId="{7F1CE95F-E273-4EDC-BAE9-EFB53B682C43}" destId="{2D3AC8C7-7710-4B66-A030-447ED0D50E12}" srcOrd="1" destOrd="0" parTransId="{5E52EC93-E3B2-413B-A03A-D3F0FC313165}" sibTransId="{43064409-3817-4316-9BD4-B71E88464BA4}"/>
    <dgm:cxn modelId="{9CC57288-0707-402A-9C0F-14DFB11E231C}" type="presOf" srcId="{69DD6D4A-6D97-421A-9BA5-8A624F7580EA}" destId="{C09E3F9D-6029-4CAB-A9A3-814738F5EAB5}" srcOrd="0" destOrd="0" presId="urn:microsoft.com/office/officeart/2005/8/layout/hList1"/>
    <dgm:cxn modelId="{658F4EB1-2989-4541-9266-A3E1D5432DF5}" srcId="{7EAEC884-7B89-4464-8F99-22903F5FB174}" destId="{6EB63D8A-CA9C-4974-A08B-F0BC18D559F8}" srcOrd="0" destOrd="0" parTransId="{60965604-DF8D-46E1-878C-C185BB928826}" sibTransId="{C5429BFE-128E-4928-A397-E4457F9D68D9}"/>
    <dgm:cxn modelId="{530C2004-5B6E-4661-B59D-8C7A372BA017}" srcId="{60037772-5242-4BF5-9229-7003D1C4B209}" destId="{372A7157-A4A3-4A1E-8440-50006D5E6F22}" srcOrd="2" destOrd="0" parTransId="{1D7FDD2C-6588-450D-BC5F-0386C87B3832}" sibTransId="{CF6CA396-FFEA-4BD6-B150-DAB1BBBDCA1F}"/>
    <dgm:cxn modelId="{FFEEC874-A754-4E66-83E2-E078164557EF}" type="presOf" srcId="{60037772-5242-4BF5-9229-7003D1C4B209}" destId="{D92211F5-B9CC-4822-B968-4D377559AF2A}" srcOrd="0" destOrd="0" presId="urn:microsoft.com/office/officeart/2005/8/layout/hList1"/>
    <dgm:cxn modelId="{5BC02E21-0789-457B-942C-8F89C2290E3D}" type="presOf" srcId="{4FA40683-635A-4AE0-91C8-7A9A1FC2B240}" destId="{00F3FC3A-E4A7-46B0-90A0-56943ECDF527}" srcOrd="0" destOrd="0" presId="urn:microsoft.com/office/officeart/2005/8/layout/hList1"/>
    <dgm:cxn modelId="{646E912F-2ACC-4C30-89FB-0723EED824FE}" srcId="{3C30D572-6408-4181-9DF1-C971309908E1}" destId="{60037772-5242-4BF5-9229-7003D1C4B209}" srcOrd="1" destOrd="0" parTransId="{601BF569-DC49-4B5D-8742-522BE132298C}" sibTransId="{AAB29CDA-DBC2-40D8-9B9E-D2158B9B7397}"/>
    <dgm:cxn modelId="{A7C037CC-83B2-4058-BCCD-05A5937E463C}" type="presOf" srcId="{2D3AC8C7-7710-4B66-A030-447ED0D50E12}" destId="{00F3FC3A-E4A7-46B0-90A0-56943ECDF527}" srcOrd="0" destOrd="1" presId="urn:microsoft.com/office/officeart/2005/8/layout/hList1"/>
    <dgm:cxn modelId="{4E792067-9FA1-4152-82B4-1AC5A2103023}" srcId="{7EAEC884-7B89-4464-8F99-22903F5FB174}" destId="{03C32057-72EA-4A4A-B729-AB2E95D1B340}" srcOrd="2" destOrd="0" parTransId="{CD197072-0EB1-4C95-8E22-8D9A452A2CB6}" sibTransId="{6BD22CFA-B148-4752-9411-11E638E771B3}"/>
    <dgm:cxn modelId="{C3354998-8F62-4CEA-A56F-FA138ACDF23F}" type="presOf" srcId="{3D8EFD13-3841-41EC-A844-86123646CB43}" destId="{00F3FC3A-E4A7-46B0-90A0-56943ECDF527}" srcOrd="0" destOrd="2" presId="urn:microsoft.com/office/officeart/2005/8/layout/hList1"/>
    <dgm:cxn modelId="{83323BDF-62E1-4160-BF5C-22572FF3286E}" type="presOf" srcId="{6EB63D8A-CA9C-4974-A08B-F0BC18D559F8}" destId="{F6D72BFE-A77E-432C-9276-E2EB857653D3}" srcOrd="0" destOrd="0" presId="urn:microsoft.com/office/officeart/2005/8/layout/hList1"/>
    <dgm:cxn modelId="{F7C09525-DFF0-411B-8AF2-ADCFE4E4CB8E}" srcId="{60037772-5242-4BF5-9229-7003D1C4B209}" destId="{69DD6D4A-6D97-421A-9BA5-8A624F7580EA}" srcOrd="0" destOrd="0" parTransId="{AC85C40A-4194-4750-9924-56EB64238ABF}" sibTransId="{85CCD83A-943B-4DBB-B277-CD082EB0D710}"/>
    <dgm:cxn modelId="{0E1A8237-4FCC-477F-9E00-10C1D4BB1B8B}" srcId="{7EAEC884-7B89-4464-8F99-22903F5FB174}" destId="{90056A88-6A86-425A-AA02-AC66021C8CAB}" srcOrd="1" destOrd="0" parTransId="{FBA070D6-40C2-411A-AB7B-9C541639C699}" sibTransId="{94D1B73E-8801-4B77-A234-BAA0B857DD47}"/>
    <dgm:cxn modelId="{AC8A12C6-33A9-4CCF-8AF5-BFC4F4EC86FD}" srcId="{7F1CE95F-E273-4EDC-BAE9-EFB53B682C43}" destId="{3D8EFD13-3841-41EC-A844-86123646CB43}" srcOrd="2" destOrd="0" parTransId="{ED5328AD-F866-495B-9150-A1BF5409408D}" sibTransId="{AEA48D10-1187-4DBF-B670-A50320B25841}"/>
    <dgm:cxn modelId="{9B5F9AD2-AEA3-4E9C-B769-D8B34EB0AB46}" type="presParOf" srcId="{2CE8C287-9F5C-4BD9-8C2B-3610B445B1B9}" destId="{337383F4-2CE2-4AC3-91B5-8D084019F1F3}" srcOrd="0" destOrd="0" presId="urn:microsoft.com/office/officeart/2005/8/layout/hList1"/>
    <dgm:cxn modelId="{20CAAA75-B7B7-458A-BB4D-B8D801FEC200}" type="presParOf" srcId="{337383F4-2CE2-4AC3-91B5-8D084019F1F3}" destId="{E96697B1-83D2-42EC-BDC1-D7E308035E0A}" srcOrd="0" destOrd="0" presId="urn:microsoft.com/office/officeart/2005/8/layout/hList1"/>
    <dgm:cxn modelId="{47D7A574-EA54-4CBB-BBAA-2D048DE7271C}" type="presParOf" srcId="{337383F4-2CE2-4AC3-91B5-8D084019F1F3}" destId="{F6D72BFE-A77E-432C-9276-E2EB857653D3}" srcOrd="1" destOrd="0" presId="urn:microsoft.com/office/officeart/2005/8/layout/hList1"/>
    <dgm:cxn modelId="{0F579AB9-AB9E-422F-9792-C23A58D87EC1}" type="presParOf" srcId="{2CE8C287-9F5C-4BD9-8C2B-3610B445B1B9}" destId="{EC3E7404-5D4C-4CEE-BA38-36089DE07E25}" srcOrd="1" destOrd="0" presId="urn:microsoft.com/office/officeart/2005/8/layout/hList1"/>
    <dgm:cxn modelId="{BA98E538-5EE4-44A2-9AD2-13FDBF43E7DB}" type="presParOf" srcId="{2CE8C287-9F5C-4BD9-8C2B-3610B445B1B9}" destId="{D7752F51-E68B-44A9-81B4-A0BEC8A72C75}" srcOrd="2" destOrd="0" presId="urn:microsoft.com/office/officeart/2005/8/layout/hList1"/>
    <dgm:cxn modelId="{C7CEA1F0-5390-46AD-9DF4-9ED0DD30D70C}" type="presParOf" srcId="{D7752F51-E68B-44A9-81B4-A0BEC8A72C75}" destId="{D92211F5-B9CC-4822-B968-4D377559AF2A}" srcOrd="0" destOrd="0" presId="urn:microsoft.com/office/officeart/2005/8/layout/hList1"/>
    <dgm:cxn modelId="{033F5E99-13B5-4A79-A4CD-E4E1AE1FE2D1}" type="presParOf" srcId="{D7752F51-E68B-44A9-81B4-A0BEC8A72C75}" destId="{C09E3F9D-6029-4CAB-A9A3-814738F5EAB5}" srcOrd="1" destOrd="0" presId="urn:microsoft.com/office/officeart/2005/8/layout/hList1"/>
    <dgm:cxn modelId="{AD6A3615-0E76-488E-89FB-7CEAC7A03024}" type="presParOf" srcId="{2CE8C287-9F5C-4BD9-8C2B-3610B445B1B9}" destId="{A7B67165-AC87-42FC-90D4-162FA3335A48}" srcOrd="3" destOrd="0" presId="urn:microsoft.com/office/officeart/2005/8/layout/hList1"/>
    <dgm:cxn modelId="{99357A11-9AFC-44E4-8004-C72CB1EF46F1}" type="presParOf" srcId="{2CE8C287-9F5C-4BD9-8C2B-3610B445B1B9}" destId="{1001079D-44E2-47A9-9EC0-6FF1ADBBEF36}" srcOrd="4" destOrd="0" presId="urn:microsoft.com/office/officeart/2005/8/layout/hList1"/>
    <dgm:cxn modelId="{8B790425-A50D-4886-A142-CD1DD41971ED}" type="presParOf" srcId="{1001079D-44E2-47A9-9EC0-6FF1ADBBEF36}" destId="{7ED0891D-AE2A-4255-A2C9-0170ED821030}" srcOrd="0" destOrd="0" presId="urn:microsoft.com/office/officeart/2005/8/layout/hList1"/>
    <dgm:cxn modelId="{C5F26C85-BD2B-48AF-BD2F-D4CACDE0101A}" type="presParOf" srcId="{1001079D-44E2-47A9-9EC0-6FF1ADBBEF36}" destId="{00F3FC3A-E4A7-46B0-90A0-56943ECDF527}" srcOrd="1" destOrd="0" presId="urn:microsoft.com/office/officeart/2005/8/layout/hLis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C30D572-6408-4181-9DF1-C971309908E1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7EAEC884-7B89-4464-8F99-22903F5FB174}">
      <dgm:prSet phldrT="[Κείμενο]" custT="1"/>
      <dgm:spPr/>
      <dgm:t>
        <a:bodyPr/>
        <a:lstStyle/>
        <a:p>
          <a:r>
            <a:rPr lang="de-DE" sz="3200" dirty="0" smtClean="0">
              <a:solidFill>
                <a:srgbClr val="C00000"/>
              </a:solidFill>
            </a:rPr>
            <a:t>ei</a:t>
          </a:r>
          <a:r>
            <a:rPr lang="de-DE" sz="2700" dirty="0" smtClean="0"/>
            <a:t> </a:t>
          </a:r>
          <a:endParaRPr lang="el-GR" sz="2700" dirty="0"/>
        </a:p>
      </dgm:t>
    </dgm:pt>
    <dgm:pt modelId="{BF13C50E-CA4A-4980-91E8-34E086D114F5}" type="parTrans" cxnId="{3BA5C420-602B-44DF-BD44-6AD65A56B4B0}">
      <dgm:prSet/>
      <dgm:spPr/>
      <dgm:t>
        <a:bodyPr/>
        <a:lstStyle/>
        <a:p>
          <a:endParaRPr lang="el-GR"/>
        </a:p>
      </dgm:t>
    </dgm:pt>
    <dgm:pt modelId="{0A8B7FEA-15DF-4E20-BFE4-301C052E1CCD}" type="sibTrans" cxnId="{3BA5C420-602B-44DF-BD44-6AD65A56B4B0}">
      <dgm:prSet/>
      <dgm:spPr/>
      <dgm:t>
        <a:bodyPr/>
        <a:lstStyle/>
        <a:p>
          <a:endParaRPr lang="el-GR"/>
        </a:p>
      </dgm:t>
    </dgm:pt>
    <dgm:pt modelId="{6EB63D8A-CA9C-4974-A08B-F0BC18D559F8}">
      <dgm:prSet phldrT="[Κείμενο]" custT="1"/>
      <dgm:spPr/>
      <dgm:t>
        <a:bodyPr/>
        <a:lstStyle/>
        <a:p>
          <a:r>
            <a:rPr lang="de-DE" sz="3200" dirty="0" smtClean="0">
              <a:solidFill>
                <a:srgbClr val="C00000"/>
              </a:solidFill>
            </a:rPr>
            <a:t>ei</a:t>
          </a:r>
          <a:r>
            <a:rPr lang="de-DE" sz="3200" dirty="0" smtClean="0"/>
            <a:t>ns</a:t>
          </a:r>
          <a:endParaRPr lang="el-GR" sz="3200" dirty="0"/>
        </a:p>
      </dgm:t>
    </dgm:pt>
    <dgm:pt modelId="{60965604-DF8D-46E1-878C-C185BB928826}" type="parTrans" cxnId="{658F4EB1-2989-4541-9266-A3E1D5432DF5}">
      <dgm:prSet/>
      <dgm:spPr/>
      <dgm:t>
        <a:bodyPr/>
        <a:lstStyle/>
        <a:p>
          <a:endParaRPr lang="el-GR"/>
        </a:p>
      </dgm:t>
    </dgm:pt>
    <dgm:pt modelId="{C5429BFE-128E-4928-A397-E4457F9D68D9}" type="sibTrans" cxnId="{658F4EB1-2989-4541-9266-A3E1D5432DF5}">
      <dgm:prSet/>
      <dgm:spPr/>
      <dgm:t>
        <a:bodyPr/>
        <a:lstStyle/>
        <a:p>
          <a:endParaRPr lang="el-GR"/>
        </a:p>
      </dgm:t>
    </dgm:pt>
    <dgm:pt modelId="{90056A88-6A86-425A-AA02-AC66021C8CAB}">
      <dgm:prSet phldrT="[Κείμενο]" custT="1"/>
      <dgm:spPr/>
      <dgm:t>
        <a:bodyPr/>
        <a:lstStyle/>
        <a:p>
          <a:r>
            <a:rPr lang="de-DE" sz="3200" dirty="0" smtClean="0"/>
            <a:t>m</a:t>
          </a:r>
          <a:r>
            <a:rPr lang="de-DE" sz="3200" dirty="0" smtClean="0">
              <a:solidFill>
                <a:srgbClr val="C00000"/>
              </a:solidFill>
            </a:rPr>
            <a:t>ei</a:t>
          </a:r>
          <a:r>
            <a:rPr lang="de-DE" sz="3200" dirty="0" smtClean="0"/>
            <a:t>n</a:t>
          </a:r>
          <a:endParaRPr lang="el-GR" sz="3200" dirty="0"/>
        </a:p>
      </dgm:t>
    </dgm:pt>
    <dgm:pt modelId="{FBA070D6-40C2-411A-AB7B-9C541639C699}" type="parTrans" cxnId="{0E1A8237-4FCC-477F-9E00-10C1D4BB1B8B}">
      <dgm:prSet/>
      <dgm:spPr/>
      <dgm:t>
        <a:bodyPr/>
        <a:lstStyle/>
        <a:p>
          <a:endParaRPr lang="el-GR"/>
        </a:p>
      </dgm:t>
    </dgm:pt>
    <dgm:pt modelId="{94D1B73E-8801-4B77-A234-BAA0B857DD47}" type="sibTrans" cxnId="{0E1A8237-4FCC-477F-9E00-10C1D4BB1B8B}">
      <dgm:prSet/>
      <dgm:spPr/>
      <dgm:t>
        <a:bodyPr/>
        <a:lstStyle/>
        <a:p>
          <a:endParaRPr lang="el-GR"/>
        </a:p>
      </dgm:t>
    </dgm:pt>
    <dgm:pt modelId="{60037772-5242-4BF5-9229-7003D1C4B209}">
      <dgm:prSet phldrT="[Κείμενο]" custT="1"/>
      <dgm:spPr/>
      <dgm:t>
        <a:bodyPr/>
        <a:lstStyle/>
        <a:p>
          <a:r>
            <a:rPr lang="de-DE" sz="3200" dirty="0" err="1" smtClean="0">
              <a:solidFill>
                <a:srgbClr val="C00000"/>
              </a:solidFill>
            </a:rPr>
            <a:t>ie</a:t>
          </a:r>
          <a:endParaRPr lang="el-GR" sz="3200" dirty="0">
            <a:solidFill>
              <a:srgbClr val="C00000"/>
            </a:solidFill>
          </a:endParaRPr>
        </a:p>
      </dgm:t>
    </dgm:pt>
    <dgm:pt modelId="{601BF569-DC49-4B5D-8742-522BE132298C}" type="parTrans" cxnId="{646E912F-2ACC-4C30-89FB-0723EED824FE}">
      <dgm:prSet/>
      <dgm:spPr/>
      <dgm:t>
        <a:bodyPr/>
        <a:lstStyle/>
        <a:p>
          <a:endParaRPr lang="el-GR"/>
        </a:p>
      </dgm:t>
    </dgm:pt>
    <dgm:pt modelId="{AAB29CDA-DBC2-40D8-9B9E-D2158B9B7397}" type="sibTrans" cxnId="{646E912F-2ACC-4C30-89FB-0723EED824FE}">
      <dgm:prSet/>
      <dgm:spPr/>
      <dgm:t>
        <a:bodyPr/>
        <a:lstStyle/>
        <a:p>
          <a:endParaRPr lang="el-GR"/>
        </a:p>
      </dgm:t>
    </dgm:pt>
    <dgm:pt modelId="{4FA40683-635A-4AE0-91C8-7A9A1FC2B240}">
      <dgm:prSet phldrT="[Κείμενο]" custT="1"/>
      <dgm:spPr/>
      <dgm:t>
        <a:bodyPr/>
        <a:lstStyle/>
        <a:p>
          <a:r>
            <a:rPr lang="de-DE" sz="3200" dirty="0" smtClean="0">
              <a:solidFill>
                <a:srgbClr val="C00000"/>
              </a:solidFill>
            </a:rPr>
            <a:t>Au</a:t>
          </a:r>
          <a:r>
            <a:rPr lang="de-DE" sz="3200" dirty="0" smtClean="0"/>
            <a:t>di</a:t>
          </a:r>
          <a:endParaRPr lang="el-GR" sz="3200" dirty="0"/>
        </a:p>
      </dgm:t>
    </dgm:pt>
    <dgm:pt modelId="{D459D471-0C68-4F3B-A670-A74E2D8CDE35}" type="parTrans" cxnId="{E736BDB5-AB68-4AB8-B8C2-710677E7CE47}">
      <dgm:prSet/>
      <dgm:spPr/>
      <dgm:t>
        <a:bodyPr/>
        <a:lstStyle/>
        <a:p>
          <a:endParaRPr lang="el-GR"/>
        </a:p>
      </dgm:t>
    </dgm:pt>
    <dgm:pt modelId="{94C7191D-2567-4DFC-B700-FBF0D03F7B93}" type="sibTrans" cxnId="{E736BDB5-AB68-4AB8-B8C2-710677E7CE47}">
      <dgm:prSet/>
      <dgm:spPr/>
      <dgm:t>
        <a:bodyPr/>
        <a:lstStyle/>
        <a:p>
          <a:endParaRPr lang="el-GR"/>
        </a:p>
      </dgm:t>
    </dgm:pt>
    <dgm:pt modelId="{03C32057-72EA-4A4A-B729-AB2E95D1B340}">
      <dgm:prSet phldrT="[Κείμενο]" custT="1"/>
      <dgm:spPr/>
      <dgm:t>
        <a:bodyPr/>
        <a:lstStyle/>
        <a:p>
          <a:r>
            <a:rPr lang="de-DE" sz="3200" dirty="0" smtClean="0"/>
            <a:t>k</a:t>
          </a:r>
          <a:r>
            <a:rPr lang="de-DE" sz="3200" dirty="0" smtClean="0">
              <a:solidFill>
                <a:srgbClr val="C00000"/>
              </a:solidFill>
            </a:rPr>
            <a:t>ei</a:t>
          </a:r>
          <a:r>
            <a:rPr lang="de-DE" sz="3200" dirty="0" smtClean="0"/>
            <a:t>n</a:t>
          </a:r>
          <a:endParaRPr lang="el-GR" sz="3200" dirty="0"/>
        </a:p>
      </dgm:t>
    </dgm:pt>
    <dgm:pt modelId="{CD197072-0EB1-4C95-8E22-8D9A452A2CB6}" type="parTrans" cxnId="{4E792067-9FA1-4152-82B4-1AC5A2103023}">
      <dgm:prSet/>
      <dgm:spPr/>
    </dgm:pt>
    <dgm:pt modelId="{6BD22CFA-B148-4752-9411-11E638E771B3}" type="sibTrans" cxnId="{4E792067-9FA1-4152-82B4-1AC5A2103023}">
      <dgm:prSet/>
      <dgm:spPr/>
    </dgm:pt>
    <dgm:pt modelId="{3D8EFD13-3841-41EC-A844-86123646CB43}">
      <dgm:prSet phldrT="[Κείμενο]" custT="1"/>
      <dgm:spPr/>
      <dgm:t>
        <a:bodyPr/>
        <a:lstStyle/>
        <a:p>
          <a:r>
            <a:rPr lang="de-DE" sz="3200" dirty="0" smtClean="0">
              <a:solidFill>
                <a:srgbClr val="C00000"/>
              </a:solidFill>
            </a:rPr>
            <a:t>Au</a:t>
          </a:r>
          <a:r>
            <a:rPr lang="de-DE" sz="3200" dirty="0" smtClean="0"/>
            <a:t>tomat</a:t>
          </a:r>
          <a:endParaRPr lang="el-GR" sz="3200" dirty="0"/>
        </a:p>
      </dgm:t>
    </dgm:pt>
    <dgm:pt modelId="{ED5328AD-F866-495B-9150-A1BF5409408D}" type="parTrans" cxnId="{AC8A12C6-33A9-4CCF-8AF5-BFC4F4EC86FD}">
      <dgm:prSet/>
      <dgm:spPr/>
    </dgm:pt>
    <dgm:pt modelId="{AEA48D10-1187-4DBF-B670-A50320B25841}" type="sibTrans" cxnId="{AC8A12C6-33A9-4CCF-8AF5-BFC4F4EC86FD}">
      <dgm:prSet/>
      <dgm:spPr/>
    </dgm:pt>
    <dgm:pt modelId="{7F1CE95F-E273-4EDC-BAE9-EFB53B682C43}">
      <dgm:prSet phldrT="[Κείμενο]" custT="1"/>
      <dgm:spPr/>
      <dgm:t>
        <a:bodyPr/>
        <a:lstStyle/>
        <a:p>
          <a:r>
            <a:rPr lang="de-DE" sz="3200" dirty="0" smtClean="0">
              <a:solidFill>
                <a:srgbClr val="C00000"/>
              </a:solidFill>
            </a:rPr>
            <a:t>au</a:t>
          </a:r>
          <a:endParaRPr lang="el-GR" sz="3200" dirty="0">
            <a:solidFill>
              <a:srgbClr val="C00000"/>
            </a:solidFill>
          </a:endParaRPr>
        </a:p>
      </dgm:t>
    </dgm:pt>
    <dgm:pt modelId="{7D9D77DC-5CD7-4F2F-AFCF-162BE705610F}" type="sibTrans" cxnId="{DCE6AC0C-3A6E-4C8A-A024-65FD5C0DE2E5}">
      <dgm:prSet/>
      <dgm:spPr/>
      <dgm:t>
        <a:bodyPr/>
        <a:lstStyle/>
        <a:p>
          <a:endParaRPr lang="el-GR"/>
        </a:p>
      </dgm:t>
    </dgm:pt>
    <dgm:pt modelId="{17A263C0-1882-4AA2-B7F2-A8DB55E37F06}" type="parTrans" cxnId="{DCE6AC0C-3A6E-4C8A-A024-65FD5C0DE2E5}">
      <dgm:prSet/>
      <dgm:spPr/>
      <dgm:t>
        <a:bodyPr/>
        <a:lstStyle/>
        <a:p>
          <a:endParaRPr lang="el-GR"/>
        </a:p>
      </dgm:t>
    </dgm:pt>
    <dgm:pt modelId="{1DBC1818-BA26-4D98-9B1B-F3ED0B2FADF5}">
      <dgm:prSet phldrT="[Κείμενο]" custT="1"/>
      <dgm:spPr/>
      <dgm:t>
        <a:bodyPr/>
        <a:lstStyle/>
        <a:p>
          <a:r>
            <a:rPr lang="de-DE" sz="3200" dirty="0" smtClean="0">
              <a:solidFill>
                <a:schemeClr val="tx1"/>
              </a:solidFill>
            </a:rPr>
            <a:t>w</a:t>
          </a:r>
          <a:r>
            <a:rPr lang="de-DE" sz="3200" dirty="0" smtClean="0">
              <a:solidFill>
                <a:srgbClr val="C00000"/>
              </a:solidFill>
            </a:rPr>
            <a:t>ie</a:t>
          </a:r>
          <a:endParaRPr lang="el-GR" sz="3200" dirty="0">
            <a:solidFill>
              <a:srgbClr val="C00000"/>
            </a:solidFill>
          </a:endParaRPr>
        </a:p>
      </dgm:t>
    </dgm:pt>
    <dgm:pt modelId="{247FDDFA-3239-4E2E-8B0A-A0D4CBDE5F91}" type="sibTrans" cxnId="{0664781E-35A0-4649-8679-53E79395E842}">
      <dgm:prSet/>
      <dgm:spPr/>
    </dgm:pt>
    <dgm:pt modelId="{2D105B05-3F37-405C-AE10-37AD86A6A065}" type="parTrans" cxnId="{0664781E-35A0-4649-8679-53E79395E842}">
      <dgm:prSet/>
      <dgm:spPr/>
    </dgm:pt>
    <dgm:pt modelId="{D8019979-56FF-4364-B239-2DD91609714D}">
      <dgm:prSet phldrT="[Κείμενο]" custT="1"/>
      <dgm:spPr/>
      <dgm:t>
        <a:bodyPr/>
        <a:lstStyle/>
        <a:p>
          <a:r>
            <a:rPr lang="de-DE" sz="3200" dirty="0" smtClean="0"/>
            <a:t>d</a:t>
          </a:r>
          <a:r>
            <a:rPr lang="de-DE" sz="3200" dirty="0" smtClean="0">
              <a:solidFill>
                <a:srgbClr val="C00000"/>
              </a:solidFill>
            </a:rPr>
            <a:t>ie</a:t>
          </a:r>
          <a:endParaRPr lang="el-GR" sz="3200" dirty="0">
            <a:solidFill>
              <a:srgbClr val="C00000"/>
            </a:solidFill>
          </a:endParaRPr>
        </a:p>
      </dgm:t>
    </dgm:pt>
    <dgm:pt modelId="{8DF092AD-CF73-4FA6-AD72-C4D5E133B57C}" type="sibTrans" cxnId="{BB3658A7-7265-436C-ACBF-FDF3CFE695B2}">
      <dgm:prSet/>
      <dgm:spPr/>
    </dgm:pt>
    <dgm:pt modelId="{A5175CA0-4D7D-46FB-930B-10372EF9FD40}" type="parTrans" cxnId="{BB3658A7-7265-436C-ACBF-FDF3CFE695B2}">
      <dgm:prSet/>
      <dgm:spPr/>
    </dgm:pt>
    <dgm:pt modelId="{69DD6D4A-6D97-421A-9BA5-8A624F7580EA}">
      <dgm:prSet phldrT="[Κείμενο]" custT="1"/>
      <dgm:spPr/>
      <dgm:t>
        <a:bodyPr/>
        <a:lstStyle/>
        <a:p>
          <a:r>
            <a:rPr lang="de-DE" sz="3200" dirty="0" smtClean="0">
              <a:solidFill>
                <a:schemeClr val="tx1"/>
              </a:solidFill>
            </a:rPr>
            <a:t>B</a:t>
          </a:r>
          <a:r>
            <a:rPr lang="de-DE" sz="3200" dirty="0" smtClean="0">
              <a:solidFill>
                <a:srgbClr val="C00000"/>
              </a:solidFill>
            </a:rPr>
            <a:t>ie</a:t>
          </a:r>
          <a:r>
            <a:rPr lang="de-DE" sz="3200" dirty="0" smtClean="0">
              <a:solidFill>
                <a:schemeClr val="tx1"/>
              </a:solidFill>
            </a:rPr>
            <a:t>r</a:t>
          </a:r>
          <a:endParaRPr lang="el-GR" sz="3200" dirty="0">
            <a:solidFill>
              <a:schemeClr val="tx1"/>
            </a:solidFill>
          </a:endParaRPr>
        </a:p>
      </dgm:t>
    </dgm:pt>
    <dgm:pt modelId="{85CCD83A-943B-4DBB-B277-CD082EB0D710}" type="sibTrans" cxnId="{F7C09525-DFF0-411B-8AF2-ADCFE4E4CB8E}">
      <dgm:prSet/>
      <dgm:spPr/>
      <dgm:t>
        <a:bodyPr/>
        <a:lstStyle/>
        <a:p>
          <a:endParaRPr lang="el-GR"/>
        </a:p>
      </dgm:t>
    </dgm:pt>
    <dgm:pt modelId="{AC85C40A-4194-4750-9924-56EB64238ABF}" type="parTrans" cxnId="{F7C09525-DFF0-411B-8AF2-ADCFE4E4CB8E}">
      <dgm:prSet/>
      <dgm:spPr/>
      <dgm:t>
        <a:bodyPr/>
        <a:lstStyle/>
        <a:p>
          <a:endParaRPr lang="el-GR"/>
        </a:p>
      </dgm:t>
    </dgm:pt>
    <dgm:pt modelId="{2D3AC8C7-7710-4B66-A030-447ED0D50E12}">
      <dgm:prSet phldrT="[Κείμενο]" custT="1"/>
      <dgm:spPr/>
      <dgm:t>
        <a:bodyPr/>
        <a:lstStyle/>
        <a:p>
          <a:r>
            <a:rPr lang="de-DE" sz="3200" dirty="0" smtClean="0">
              <a:solidFill>
                <a:srgbClr val="C00000"/>
              </a:solidFill>
            </a:rPr>
            <a:t>Au</a:t>
          </a:r>
          <a:r>
            <a:rPr lang="de-DE" sz="3200" dirty="0" smtClean="0"/>
            <a:t>to</a:t>
          </a:r>
          <a:endParaRPr lang="el-GR" sz="3200" dirty="0"/>
        </a:p>
      </dgm:t>
    </dgm:pt>
    <dgm:pt modelId="{43064409-3817-4316-9BD4-B71E88464BA4}" type="sibTrans" cxnId="{22EC60FD-3646-4853-AE43-9B12854CE838}">
      <dgm:prSet/>
      <dgm:spPr/>
      <dgm:t>
        <a:bodyPr/>
        <a:lstStyle/>
        <a:p>
          <a:endParaRPr lang="el-GR"/>
        </a:p>
      </dgm:t>
    </dgm:pt>
    <dgm:pt modelId="{5E52EC93-E3B2-413B-A03A-D3F0FC313165}" type="parTrans" cxnId="{22EC60FD-3646-4853-AE43-9B12854CE838}">
      <dgm:prSet/>
      <dgm:spPr/>
      <dgm:t>
        <a:bodyPr/>
        <a:lstStyle/>
        <a:p>
          <a:endParaRPr lang="el-GR"/>
        </a:p>
      </dgm:t>
    </dgm:pt>
    <dgm:pt modelId="{6DC9C2A2-639A-4D58-971D-3FD5655B9689}">
      <dgm:prSet phldrT="[Κείμενο]" custT="1"/>
      <dgm:spPr/>
      <dgm:t>
        <a:bodyPr/>
        <a:lstStyle/>
        <a:p>
          <a:r>
            <a:rPr lang="de-DE" sz="3200" dirty="0" smtClean="0"/>
            <a:t>zw</a:t>
          </a:r>
          <a:r>
            <a:rPr lang="de-DE" sz="3200" dirty="0" smtClean="0">
              <a:solidFill>
                <a:srgbClr val="C00000"/>
              </a:solidFill>
            </a:rPr>
            <a:t>ei</a:t>
          </a:r>
          <a:endParaRPr lang="el-GR" sz="3200" dirty="0">
            <a:solidFill>
              <a:srgbClr val="C00000"/>
            </a:solidFill>
          </a:endParaRPr>
        </a:p>
      </dgm:t>
    </dgm:pt>
    <dgm:pt modelId="{BB3BAAFE-55C4-4883-B0A7-F674A32622B8}" type="parTrans" cxnId="{F88EAAEA-F1C6-4FBB-902E-8BE3562A2FD7}">
      <dgm:prSet/>
      <dgm:spPr/>
    </dgm:pt>
    <dgm:pt modelId="{5A4D29FC-F349-48B9-A29A-4DE9E96A19D5}" type="sibTrans" cxnId="{F88EAAEA-F1C6-4FBB-902E-8BE3562A2FD7}">
      <dgm:prSet/>
      <dgm:spPr/>
    </dgm:pt>
    <dgm:pt modelId="{DDA768FF-966B-4BE8-8F80-960AFD07FB33}">
      <dgm:prSet phldrT="[Κείμενο]" custT="1"/>
      <dgm:spPr/>
      <dgm:t>
        <a:bodyPr/>
        <a:lstStyle/>
        <a:p>
          <a:r>
            <a:rPr lang="de-DE" sz="3200" dirty="0" smtClean="0"/>
            <a:t>dr</a:t>
          </a:r>
          <a:r>
            <a:rPr lang="de-DE" sz="3200" dirty="0" smtClean="0">
              <a:solidFill>
                <a:srgbClr val="C00000"/>
              </a:solidFill>
            </a:rPr>
            <a:t>ei</a:t>
          </a:r>
          <a:endParaRPr lang="el-GR" sz="3200" dirty="0">
            <a:solidFill>
              <a:srgbClr val="C00000"/>
            </a:solidFill>
          </a:endParaRPr>
        </a:p>
      </dgm:t>
    </dgm:pt>
    <dgm:pt modelId="{000A01AB-2787-4B03-9101-F4013B1D0A9C}" type="parTrans" cxnId="{62F44F2F-0EAA-4AA1-AF1B-F1EBF7EE9D0E}">
      <dgm:prSet/>
      <dgm:spPr/>
    </dgm:pt>
    <dgm:pt modelId="{BB31E1B0-7836-4649-A40A-5E271C95DCD4}" type="sibTrans" cxnId="{62F44F2F-0EAA-4AA1-AF1B-F1EBF7EE9D0E}">
      <dgm:prSet/>
      <dgm:spPr/>
    </dgm:pt>
    <dgm:pt modelId="{25E236B0-0375-4C18-84EC-156BA73591D2}">
      <dgm:prSet phldrT="[Κείμενο]" custT="1"/>
      <dgm:spPr/>
      <dgm:t>
        <a:bodyPr/>
        <a:lstStyle/>
        <a:p>
          <a:r>
            <a:rPr lang="de-DE" sz="3200" dirty="0" smtClean="0">
              <a:solidFill>
                <a:schemeClr val="tx1"/>
              </a:solidFill>
            </a:rPr>
            <a:t>T</a:t>
          </a:r>
          <a:r>
            <a:rPr lang="de-DE" sz="3200" dirty="0" smtClean="0">
              <a:solidFill>
                <a:srgbClr val="C00000"/>
              </a:solidFill>
            </a:rPr>
            <a:t>ie</a:t>
          </a:r>
          <a:r>
            <a:rPr lang="de-DE" sz="3200" dirty="0" smtClean="0">
              <a:solidFill>
                <a:schemeClr val="tx1"/>
              </a:solidFill>
            </a:rPr>
            <a:t>r</a:t>
          </a:r>
          <a:endParaRPr lang="el-GR" sz="3200" dirty="0">
            <a:solidFill>
              <a:schemeClr val="tx1"/>
            </a:solidFill>
          </a:endParaRPr>
        </a:p>
      </dgm:t>
    </dgm:pt>
    <dgm:pt modelId="{AF254C9E-AA58-4788-8514-E0B678EBC997}" type="parTrans" cxnId="{D375FFE7-00A9-4DA4-A1E7-91B4A3500C0D}">
      <dgm:prSet/>
      <dgm:spPr/>
    </dgm:pt>
    <dgm:pt modelId="{974B4DBB-7D39-42B8-9269-A3F0BBE82B0E}" type="sibTrans" cxnId="{D375FFE7-00A9-4DA4-A1E7-91B4A3500C0D}">
      <dgm:prSet/>
      <dgm:spPr/>
    </dgm:pt>
    <dgm:pt modelId="{56829567-122D-453E-943B-53635CD84A0A}">
      <dgm:prSet phldrT="[Κείμενο]" custT="1"/>
      <dgm:spPr/>
      <dgm:t>
        <a:bodyPr/>
        <a:lstStyle/>
        <a:p>
          <a:r>
            <a:rPr lang="de-DE" sz="3200" dirty="0" smtClean="0">
              <a:solidFill>
                <a:schemeClr val="tx1"/>
              </a:solidFill>
            </a:rPr>
            <a:t>l</a:t>
          </a:r>
          <a:r>
            <a:rPr lang="de-DE" sz="3200" dirty="0" smtClean="0">
              <a:solidFill>
                <a:srgbClr val="C00000"/>
              </a:solidFill>
            </a:rPr>
            <a:t>ie</a:t>
          </a:r>
          <a:r>
            <a:rPr lang="de-DE" sz="3200" dirty="0" smtClean="0">
              <a:solidFill>
                <a:schemeClr val="tx1"/>
              </a:solidFill>
            </a:rPr>
            <a:t>gen</a:t>
          </a:r>
          <a:endParaRPr lang="el-GR" sz="3200" dirty="0">
            <a:solidFill>
              <a:schemeClr val="tx1"/>
            </a:solidFill>
          </a:endParaRPr>
        </a:p>
      </dgm:t>
    </dgm:pt>
    <dgm:pt modelId="{369C18FA-24D2-42C6-86C7-31FCEE7F645A}" type="parTrans" cxnId="{DCD23E83-CE3D-4C28-BA4B-EB6C4834A1D4}">
      <dgm:prSet/>
      <dgm:spPr/>
    </dgm:pt>
    <dgm:pt modelId="{796AE27C-EC3A-4829-BC91-B4499E9AAD27}" type="sibTrans" cxnId="{DCD23E83-CE3D-4C28-BA4B-EB6C4834A1D4}">
      <dgm:prSet/>
      <dgm:spPr/>
    </dgm:pt>
    <dgm:pt modelId="{ADA54E34-AD34-469C-B67B-B7C5C37C132B}">
      <dgm:prSet phldrT="[Κείμενο]" custT="1"/>
      <dgm:spPr/>
      <dgm:t>
        <a:bodyPr/>
        <a:lstStyle/>
        <a:p>
          <a:r>
            <a:rPr lang="de-DE" sz="3200" dirty="0" smtClean="0">
              <a:solidFill>
                <a:srgbClr val="C00000"/>
              </a:solidFill>
            </a:rPr>
            <a:t>au</a:t>
          </a:r>
          <a:r>
            <a:rPr lang="de-DE" sz="3200" dirty="0" smtClean="0"/>
            <a:t>s</a:t>
          </a:r>
          <a:endParaRPr lang="el-GR" sz="3200" dirty="0"/>
        </a:p>
      </dgm:t>
    </dgm:pt>
    <dgm:pt modelId="{A35141F4-9F21-4238-BEFA-798E7F3744BE}" type="parTrans" cxnId="{70212C54-EFD8-41FB-ACCB-50841366FBDD}">
      <dgm:prSet/>
      <dgm:spPr/>
    </dgm:pt>
    <dgm:pt modelId="{C3BC860C-C3B8-4476-93EE-44EEB1F78B25}" type="sibTrans" cxnId="{70212C54-EFD8-41FB-ACCB-50841366FBDD}">
      <dgm:prSet/>
      <dgm:spPr/>
    </dgm:pt>
    <dgm:pt modelId="{D800BF78-E813-4E95-9D9C-CBAF0B6B1C28}">
      <dgm:prSet phldrT="[Κείμενο]" custT="1"/>
      <dgm:spPr/>
      <dgm:t>
        <a:bodyPr/>
        <a:lstStyle/>
        <a:p>
          <a:r>
            <a:rPr lang="de-DE" sz="3200" dirty="0" smtClean="0"/>
            <a:t>r</a:t>
          </a:r>
          <a:r>
            <a:rPr lang="de-DE" sz="3200" dirty="0" smtClean="0">
              <a:solidFill>
                <a:srgbClr val="C00000"/>
              </a:solidFill>
            </a:rPr>
            <a:t>au</a:t>
          </a:r>
          <a:r>
            <a:rPr lang="de-DE" sz="3200" dirty="0" smtClean="0"/>
            <a:t>s</a:t>
          </a:r>
          <a:endParaRPr lang="el-GR" sz="3200" dirty="0"/>
        </a:p>
      </dgm:t>
    </dgm:pt>
    <dgm:pt modelId="{0DBE7DC0-F6C4-4F93-A8A0-D6E18775EEB6}" type="parTrans" cxnId="{86D259E3-54E0-4751-876F-5762A8B132A8}">
      <dgm:prSet/>
      <dgm:spPr/>
    </dgm:pt>
    <dgm:pt modelId="{265C3CB0-67EE-4C76-BC17-FB1518BA4DF0}" type="sibTrans" cxnId="{86D259E3-54E0-4751-876F-5762A8B132A8}">
      <dgm:prSet/>
      <dgm:spPr/>
    </dgm:pt>
    <dgm:pt modelId="{2CE8C287-9F5C-4BD9-8C2B-3610B445B1B9}" type="pres">
      <dgm:prSet presAssocID="{3C30D572-6408-4181-9DF1-C971309908E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337383F4-2CE2-4AC3-91B5-8D084019F1F3}" type="pres">
      <dgm:prSet presAssocID="{7EAEC884-7B89-4464-8F99-22903F5FB174}" presName="composite" presStyleCnt="0"/>
      <dgm:spPr/>
    </dgm:pt>
    <dgm:pt modelId="{E96697B1-83D2-42EC-BDC1-D7E308035E0A}" type="pres">
      <dgm:prSet presAssocID="{7EAEC884-7B89-4464-8F99-22903F5FB174}" presName="parTx" presStyleLbl="alignNode1" presStyleIdx="0" presStyleCnt="3" custLinFactNeighborX="1606" custLinFactNeighborY="410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6D72BFE-A77E-432C-9276-E2EB857653D3}" type="pres">
      <dgm:prSet presAssocID="{7EAEC884-7B89-4464-8F99-22903F5FB174}" presName="desTx" presStyleLbl="alignAccFollowNode1" presStyleIdx="0" presStyleCnt="3" custLinFactNeighborX="-1243" custLinFactNeighborY="1949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C3E7404-5D4C-4CEE-BA38-36089DE07E25}" type="pres">
      <dgm:prSet presAssocID="{0A8B7FEA-15DF-4E20-BFE4-301C052E1CCD}" presName="space" presStyleCnt="0"/>
      <dgm:spPr/>
    </dgm:pt>
    <dgm:pt modelId="{D7752F51-E68B-44A9-81B4-A0BEC8A72C75}" type="pres">
      <dgm:prSet presAssocID="{60037772-5242-4BF5-9229-7003D1C4B209}" presName="composite" presStyleCnt="0"/>
      <dgm:spPr/>
    </dgm:pt>
    <dgm:pt modelId="{D92211F5-B9CC-4822-B968-4D377559AF2A}" type="pres">
      <dgm:prSet presAssocID="{60037772-5242-4BF5-9229-7003D1C4B209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C09E3F9D-6029-4CAB-A9A3-814738F5EAB5}" type="pres">
      <dgm:prSet presAssocID="{60037772-5242-4BF5-9229-7003D1C4B209}" presName="desTx" presStyleLbl="alignAccFollowNode1" presStyleIdx="1" presStyleCnt="3" custLinFactNeighborX="-1282" custLinFactNeighborY="1266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7B67165-AC87-42FC-90D4-162FA3335A48}" type="pres">
      <dgm:prSet presAssocID="{AAB29CDA-DBC2-40D8-9B9E-D2158B9B7397}" presName="space" presStyleCnt="0"/>
      <dgm:spPr/>
    </dgm:pt>
    <dgm:pt modelId="{1001079D-44E2-47A9-9EC0-6FF1ADBBEF36}" type="pres">
      <dgm:prSet presAssocID="{7F1CE95F-E273-4EDC-BAE9-EFB53B682C43}" presName="composite" presStyleCnt="0"/>
      <dgm:spPr/>
    </dgm:pt>
    <dgm:pt modelId="{7ED0891D-AE2A-4255-A2C9-0170ED821030}" type="pres">
      <dgm:prSet presAssocID="{7F1CE95F-E273-4EDC-BAE9-EFB53B682C43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0F3FC3A-E4A7-46B0-90A0-56943ECDF527}" type="pres">
      <dgm:prSet presAssocID="{7F1CE95F-E273-4EDC-BAE9-EFB53B682C43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6F3331B3-8508-4A00-8448-B29083842A75}" type="presOf" srcId="{60037772-5242-4BF5-9229-7003D1C4B209}" destId="{D92211F5-B9CC-4822-B968-4D377559AF2A}" srcOrd="0" destOrd="0" presId="urn:microsoft.com/office/officeart/2005/8/layout/hList1"/>
    <dgm:cxn modelId="{3BA5C420-602B-44DF-BD44-6AD65A56B4B0}" srcId="{3C30D572-6408-4181-9DF1-C971309908E1}" destId="{7EAEC884-7B89-4464-8F99-22903F5FB174}" srcOrd="0" destOrd="0" parTransId="{BF13C50E-CA4A-4980-91E8-34E086D114F5}" sibTransId="{0A8B7FEA-15DF-4E20-BFE4-301C052E1CCD}"/>
    <dgm:cxn modelId="{DCE6AC0C-3A6E-4C8A-A024-65FD5C0DE2E5}" srcId="{3C30D572-6408-4181-9DF1-C971309908E1}" destId="{7F1CE95F-E273-4EDC-BAE9-EFB53B682C43}" srcOrd="2" destOrd="0" parTransId="{17A263C0-1882-4AA2-B7F2-A8DB55E37F06}" sibTransId="{7D9D77DC-5CD7-4F2F-AFCF-162BE705610F}"/>
    <dgm:cxn modelId="{98161552-8968-4C8B-BC99-7B9902D0387A}" type="presOf" srcId="{2D3AC8C7-7710-4B66-A030-447ED0D50E12}" destId="{00F3FC3A-E4A7-46B0-90A0-56943ECDF527}" srcOrd="0" destOrd="1" presId="urn:microsoft.com/office/officeart/2005/8/layout/hList1"/>
    <dgm:cxn modelId="{90A8F964-C50A-47EF-B345-B118BE28FBBF}" type="presOf" srcId="{3D8EFD13-3841-41EC-A844-86123646CB43}" destId="{00F3FC3A-E4A7-46B0-90A0-56943ECDF527}" srcOrd="0" destOrd="2" presId="urn:microsoft.com/office/officeart/2005/8/layout/hList1"/>
    <dgm:cxn modelId="{791A1BCA-E6EA-4D9D-BD93-F1168FFE921F}" type="presOf" srcId="{90056A88-6A86-425A-AA02-AC66021C8CAB}" destId="{F6D72BFE-A77E-432C-9276-E2EB857653D3}" srcOrd="0" destOrd="1" presId="urn:microsoft.com/office/officeart/2005/8/layout/hList1"/>
    <dgm:cxn modelId="{28B2ED18-83BB-4EFE-9C4E-BA8F1AC6FAB5}" type="presOf" srcId="{6DC9C2A2-639A-4D58-971D-3FD5655B9689}" destId="{F6D72BFE-A77E-432C-9276-E2EB857653D3}" srcOrd="0" destOrd="4" presId="urn:microsoft.com/office/officeart/2005/8/layout/hList1"/>
    <dgm:cxn modelId="{19C125BF-2454-4280-ACB4-E225756DB7B1}" type="presOf" srcId="{1DBC1818-BA26-4D98-9B1B-F3ED0B2FADF5}" destId="{C09E3F9D-6029-4CAB-A9A3-814738F5EAB5}" srcOrd="0" destOrd="2" presId="urn:microsoft.com/office/officeart/2005/8/layout/hList1"/>
    <dgm:cxn modelId="{13D67A55-0353-4F26-91C1-29B4875E7CB3}" type="presOf" srcId="{7EAEC884-7B89-4464-8F99-22903F5FB174}" destId="{E96697B1-83D2-42EC-BDC1-D7E308035E0A}" srcOrd="0" destOrd="0" presId="urn:microsoft.com/office/officeart/2005/8/layout/hList1"/>
    <dgm:cxn modelId="{BB3658A7-7265-436C-ACBF-FDF3CFE695B2}" srcId="{60037772-5242-4BF5-9229-7003D1C4B209}" destId="{D8019979-56FF-4364-B239-2DD91609714D}" srcOrd="1" destOrd="0" parTransId="{A5175CA0-4D7D-46FB-930B-10372EF9FD40}" sibTransId="{8DF092AD-CF73-4FA6-AD72-C4D5E133B57C}"/>
    <dgm:cxn modelId="{0664781E-35A0-4649-8679-53E79395E842}" srcId="{60037772-5242-4BF5-9229-7003D1C4B209}" destId="{1DBC1818-BA26-4D98-9B1B-F3ED0B2FADF5}" srcOrd="2" destOrd="0" parTransId="{2D105B05-3F37-405C-AE10-37AD86A6A065}" sibTransId="{247FDDFA-3239-4E2E-8B0A-A0D4CBDE5F91}"/>
    <dgm:cxn modelId="{F88EAAEA-F1C6-4FBB-902E-8BE3562A2FD7}" srcId="{7EAEC884-7B89-4464-8F99-22903F5FB174}" destId="{6DC9C2A2-639A-4D58-971D-3FD5655B9689}" srcOrd="4" destOrd="0" parTransId="{BB3BAAFE-55C4-4883-B0A7-F674A32622B8}" sibTransId="{5A4D29FC-F349-48B9-A29A-4DE9E96A19D5}"/>
    <dgm:cxn modelId="{967E1960-9215-4A82-92F9-4B71F6604377}" type="presOf" srcId="{56829567-122D-453E-943B-53635CD84A0A}" destId="{C09E3F9D-6029-4CAB-A9A3-814738F5EAB5}" srcOrd="0" destOrd="4" presId="urn:microsoft.com/office/officeart/2005/8/layout/hList1"/>
    <dgm:cxn modelId="{DCD23E83-CE3D-4C28-BA4B-EB6C4834A1D4}" srcId="{60037772-5242-4BF5-9229-7003D1C4B209}" destId="{56829567-122D-453E-943B-53635CD84A0A}" srcOrd="4" destOrd="0" parTransId="{369C18FA-24D2-42C6-86C7-31FCEE7F645A}" sibTransId="{796AE27C-EC3A-4829-BC91-B4499E9AAD27}"/>
    <dgm:cxn modelId="{E736BDB5-AB68-4AB8-B8C2-710677E7CE47}" srcId="{7F1CE95F-E273-4EDC-BAE9-EFB53B682C43}" destId="{4FA40683-635A-4AE0-91C8-7A9A1FC2B240}" srcOrd="0" destOrd="0" parTransId="{D459D471-0C68-4F3B-A670-A74E2D8CDE35}" sibTransId="{94C7191D-2567-4DFC-B700-FBF0D03F7B93}"/>
    <dgm:cxn modelId="{3C56E537-B336-411A-8C2C-D778D16A431B}" type="presOf" srcId="{4FA40683-635A-4AE0-91C8-7A9A1FC2B240}" destId="{00F3FC3A-E4A7-46B0-90A0-56943ECDF527}" srcOrd="0" destOrd="0" presId="urn:microsoft.com/office/officeart/2005/8/layout/hList1"/>
    <dgm:cxn modelId="{31D9A6B9-DC3F-49F4-9643-BA024B6B5222}" type="presOf" srcId="{69DD6D4A-6D97-421A-9BA5-8A624F7580EA}" destId="{C09E3F9D-6029-4CAB-A9A3-814738F5EAB5}" srcOrd="0" destOrd="0" presId="urn:microsoft.com/office/officeart/2005/8/layout/hList1"/>
    <dgm:cxn modelId="{22EC60FD-3646-4853-AE43-9B12854CE838}" srcId="{7F1CE95F-E273-4EDC-BAE9-EFB53B682C43}" destId="{2D3AC8C7-7710-4B66-A030-447ED0D50E12}" srcOrd="1" destOrd="0" parTransId="{5E52EC93-E3B2-413B-A03A-D3F0FC313165}" sibTransId="{43064409-3817-4316-9BD4-B71E88464BA4}"/>
    <dgm:cxn modelId="{658F4EB1-2989-4541-9266-A3E1D5432DF5}" srcId="{7EAEC884-7B89-4464-8F99-22903F5FB174}" destId="{6EB63D8A-CA9C-4974-A08B-F0BC18D559F8}" srcOrd="0" destOrd="0" parTransId="{60965604-DF8D-46E1-878C-C185BB928826}" sibTransId="{C5429BFE-128E-4928-A397-E4457F9D68D9}"/>
    <dgm:cxn modelId="{D375FFE7-00A9-4DA4-A1E7-91B4A3500C0D}" srcId="{60037772-5242-4BF5-9229-7003D1C4B209}" destId="{25E236B0-0375-4C18-84EC-156BA73591D2}" srcOrd="3" destOrd="0" parTransId="{AF254C9E-AA58-4788-8514-E0B678EBC997}" sibTransId="{974B4DBB-7D39-42B8-9269-A3F0BBE82B0E}"/>
    <dgm:cxn modelId="{E35261DB-0149-4BD2-B0FC-0FD79E458739}" type="presOf" srcId="{ADA54E34-AD34-469C-B67B-B7C5C37C132B}" destId="{00F3FC3A-E4A7-46B0-90A0-56943ECDF527}" srcOrd="0" destOrd="3" presId="urn:microsoft.com/office/officeart/2005/8/layout/hList1"/>
    <dgm:cxn modelId="{0717A5E4-F1E9-41E2-9182-7106591042EC}" type="presOf" srcId="{03C32057-72EA-4A4A-B729-AB2E95D1B340}" destId="{F6D72BFE-A77E-432C-9276-E2EB857653D3}" srcOrd="0" destOrd="2" presId="urn:microsoft.com/office/officeart/2005/8/layout/hList1"/>
    <dgm:cxn modelId="{16F6E9D8-4CFE-4CF1-94CE-BB5450967CAF}" type="presOf" srcId="{D8019979-56FF-4364-B239-2DD91609714D}" destId="{C09E3F9D-6029-4CAB-A9A3-814738F5EAB5}" srcOrd="0" destOrd="1" presId="urn:microsoft.com/office/officeart/2005/8/layout/hList1"/>
    <dgm:cxn modelId="{86D259E3-54E0-4751-876F-5762A8B132A8}" srcId="{7F1CE95F-E273-4EDC-BAE9-EFB53B682C43}" destId="{D800BF78-E813-4E95-9D9C-CBAF0B6B1C28}" srcOrd="4" destOrd="0" parTransId="{0DBE7DC0-F6C4-4F93-A8A0-D6E18775EEB6}" sibTransId="{265C3CB0-67EE-4C76-BC17-FB1518BA4DF0}"/>
    <dgm:cxn modelId="{66F1F9DF-C60F-4B77-8DDC-A63E31867F98}" type="presOf" srcId="{7F1CE95F-E273-4EDC-BAE9-EFB53B682C43}" destId="{7ED0891D-AE2A-4255-A2C9-0170ED821030}" srcOrd="0" destOrd="0" presId="urn:microsoft.com/office/officeart/2005/8/layout/hList1"/>
    <dgm:cxn modelId="{62F44F2F-0EAA-4AA1-AF1B-F1EBF7EE9D0E}" srcId="{7EAEC884-7B89-4464-8F99-22903F5FB174}" destId="{DDA768FF-966B-4BE8-8F80-960AFD07FB33}" srcOrd="3" destOrd="0" parTransId="{000A01AB-2787-4B03-9101-F4013B1D0A9C}" sibTransId="{BB31E1B0-7836-4649-A40A-5E271C95DCD4}"/>
    <dgm:cxn modelId="{73E118D9-65CA-4E93-B39F-AEB7BBFA123B}" type="presOf" srcId="{D800BF78-E813-4E95-9D9C-CBAF0B6B1C28}" destId="{00F3FC3A-E4A7-46B0-90A0-56943ECDF527}" srcOrd="0" destOrd="4" presId="urn:microsoft.com/office/officeart/2005/8/layout/hList1"/>
    <dgm:cxn modelId="{646E912F-2ACC-4C30-89FB-0723EED824FE}" srcId="{3C30D572-6408-4181-9DF1-C971309908E1}" destId="{60037772-5242-4BF5-9229-7003D1C4B209}" srcOrd="1" destOrd="0" parTransId="{601BF569-DC49-4B5D-8742-522BE132298C}" sibTransId="{AAB29CDA-DBC2-40D8-9B9E-D2158B9B7397}"/>
    <dgm:cxn modelId="{AD098F3E-9DE1-4281-8C27-A120BC754B79}" type="presOf" srcId="{25E236B0-0375-4C18-84EC-156BA73591D2}" destId="{C09E3F9D-6029-4CAB-A9A3-814738F5EAB5}" srcOrd="0" destOrd="3" presId="urn:microsoft.com/office/officeart/2005/8/layout/hList1"/>
    <dgm:cxn modelId="{4E792067-9FA1-4152-82B4-1AC5A2103023}" srcId="{7EAEC884-7B89-4464-8F99-22903F5FB174}" destId="{03C32057-72EA-4A4A-B729-AB2E95D1B340}" srcOrd="2" destOrd="0" parTransId="{CD197072-0EB1-4C95-8E22-8D9A452A2CB6}" sibTransId="{6BD22CFA-B148-4752-9411-11E638E771B3}"/>
    <dgm:cxn modelId="{E0FE0C7C-D5E3-485B-AFF0-48CB8B4ADCC0}" type="presOf" srcId="{6EB63D8A-CA9C-4974-A08B-F0BC18D559F8}" destId="{F6D72BFE-A77E-432C-9276-E2EB857653D3}" srcOrd="0" destOrd="0" presId="urn:microsoft.com/office/officeart/2005/8/layout/hList1"/>
    <dgm:cxn modelId="{15CE7E3E-7608-451E-8745-FB5E2540E21B}" type="presOf" srcId="{DDA768FF-966B-4BE8-8F80-960AFD07FB33}" destId="{F6D72BFE-A77E-432C-9276-E2EB857653D3}" srcOrd="0" destOrd="3" presId="urn:microsoft.com/office/officeart/2005/8/layout/hList1"/>
    <dgm:cxn modelId="{9CECC9B4-3983-4DF5-81F4-1F432007BE64}" type="presOf" srcId="{3C30D572-6408-4181-9DF1-C971309908E1}" destId="{2CE8C287-9F5C-4BD9-8C2B-3610B445B1B9}" srcOrd="0" destOrd="0" presId="urn:microsoft.com/office/officeart/2005/8/layout/hList1"/>
    <dgm:cxn modelId="{F7C09525-DFF0-411B-8AF2-ADCFE4E4CB8E}" srcId="{60037772-5242-4BF5-9229-7003D1C4B209}" destId="{69DD6D4A-6D97-421A-9BA5-8A624F7580EA}" srcOrd="0" destOrd="0" parTransId="{AC85C40A-4194-4750-9924-56EB64238ABF}" sibTransId="{85CCD83A-943B-4DBB-B277-CD082EB0D710}"/>
    <dgm:cxn modelId="{AC8A12C6-33A9-4CCF-8AF5-BFC4F4EC86FD}" srcId="{7F1CE95F-E273-4EDC-BAE9-EFB53B682C43}" destId="{3D8EFD13-3841-41EC-A844-86123646CB43}" srcOrd="2" destOrd="0" parTransId="{ED5328AD-F866-495B-9150-A1BF5409408D}" sibTransId="{AEA48D10-1187-4DBF-B670-A50320B25841}"/>
    <dgm:cxn modelId="{0E1A8237-4FCC-477F-9E00-10C1D4BB1B8B}" srcId="{7EAEC884-7B89-4464-8F99-22903F5FB174}" destId="{90056A88-6A86-425A-AA02-AC66021C8CAB}" srcOrd="1" destOrd="0" parTransId="{FBA070D6-40C2-411A-AB7B-9C541639C699}" sibTransId="{94D1B73E-8801-4B77-A234-BAA0B857DD47}"/>
    <dgm:cxn modelId="{70212C54-EFD8-41FB-ACCB-50841366FBDD}" srcId="{7F1CE95F-E273-4EDC-BAE9-EFB53B682C43}" destId="{ADA54E34-AD34-469C-B67B-B7C5C37C132B}" srcOrd="3" destOrd="0" parTransId="{A35141F4-9F21-4238-BEFA-798E7F3744BE}" sibTransId="{C3BC860C-C3B8-4476-93EE-44EEB1F78B25}"/>
    <dgm:cxn modelId="{67DCA142-5B96-4622-A3E6-BC463509C99F}" type="presParOf" srcId="{2CE8C287-9F5C-4BD9-8C2B-3610B445B1B9}" destId="{337383F4-2CE2-4AC3-91B5-8D084019F1F3}" srcOrd="0" destOrd="0" presId="urn:microsoft.com/office/officeart/2005/8/layout/hList1"/>
    <dgm:cxn modelId="{6AD3679A-694B-41BE-B584-EAFD1A32B784}" type="presParOf" srcId="{337383F4-2CE2-4AC3-91B5-8D084019F1F3}" destId="{E96697B1-83D2-42EC-BDC1-D7E308035E0A}" srcOrd="0" destOrd="0" presId="urn:microsoft.com/office/officeart/2005/8/layout/hList1"/>
    <dgm:cxn modelId="{48F7A146-FDC2-4BA3-962E-B693E7578564}" type="presParOf" srcId="{337383F4-2CE2-4AC3-91B5-8D084019F1F3}" destId="{F6D72BFE-A77E-432C-9276-E2EB857653D3}" srcOrd="1" destOrd="0" presId="urn:microsoft.com/office/officeart/2005/8/layout/hList1"/>
    <dgm:cxn modelId="{532A7943-1352-4CEF-BAFE-9FF369B43E8F}" type="presParOf" srcId="{2CE8C287-9F5C-4BD9-8C2B-3610B445B1B9}" destId="{EC3E7404-5D4C-4CEE-BA38-36089DE07E25}" srcOrd="1" destOrd="0" presId="urn:microsoft.com/office/officeart/2005/8/layout/hList1"/>
    <dgm:cxn modelId="{A77B78F1-7AEF-4863-B184-329DC892578B}" type="presParOf" srcId="{2CE8C287-9F5C-4BD9-8C2B-3610B445B1B9}" destId="{D7752F51-E68B-44A9-81B4-A0BEC8A72C75}" srcOrd="2" destOrd="0" presId="urn:microsoft.com/office/officeart/2005/8/layout/hList1"/>
    <dgm:cxn modelId="{54479856-B87A-4245-969A-94DA9A204FF2}" type="presParOf" srcId="{D7752F51-E68B-44A9-81B4-A0BEC8A72C75}" destId="{D92211F5-B9CC-4822-B968-4D377559AF2A}" srcOrd="0" destOrd="0" presId="urn:microsoft.com/office/officeart/2005/8/layout/hList1"/>
    <dgm:cxn modelId="{FE28D335-7829-44F0-B1C7-95B870866099}" type="presParOf" srcId="{D7752F51-E68B-44A9-81B4-A0BEC8A72C75}" destId="{C09E3F9D-6029-4CAB-A9A3-814738F5EAB5}" srcOrd="1" destOrd="0" presId="urn:microsoft.com/office/officeart/2005/8/layout/hList1"/>
    <dgm:cxn modelId="{06040071-BE81-4D89-90B7-A5F3A88DA37E}" type="presParOf" srcId="{2CE8C287-9F5C-4BD9-8C2B-3610B445B1B9}" destId="{A7B67165-AC87-42FC-90D4-162FA3335A48}" srcOrd="3" destOrd="0" presId="urn:microsoft.com/office/officeart/2005/8/layout/hList1"/>
    <dgm:cxn modelId="{70BACBEC-5E30-4F94-8D3B-0CEEE36A1ADB}" type="presParOf" srcId="{2CE8C287-9F5C-4BD9-8C2B-3610B445B1B9}" destId="{1001079D-44E2-47A9-9EC0-6FF1ADBBEF36}" srcOrd="4" destOrd="0" presId="urn:microsoft.com/office/officeart/2005/8/layout/hList1"/>
    <dgm:cxn modelId="{78AF76BC-F48C-47AE-A851-12EF77358D8C}" type="presParOf" srcId="{1001079D-44E2-47A9-9EC0-6FF1ADBBEF36}" destId="{7ED0891D-AE2A-4255-A2C9-0170ED821030}" srcOrd="0" destOrd="0" presId="urn:microsoft.com/office/officeart/2005/8/layout/hList1"/>
    <dgm:cxn modelId="{C74BACC5-6D52-4C29-A55E-9D29B561C9C6}" type="presParOf" srcId="{1001079D-44E2-47A9-9EC0-6FF1ADBBEF36}" destId="{00F3FC3A-E4A7-46B0-90A0-56943ECDF527}" srcOrd="1" destOrd="0" presId="urn:microsoft.com/office/officeart/2005/8/layout/hList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C30D572-6408-4181-9DF1-C971309908E1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7EAEC884-7B89-4464-8F99-22903F5FB174}">
      <dgm:prSet phldrT="[Κείμενο]" custT="1"/>
      <dgm:spPr/>
      <dgm:t>
        <a:bodyPr/>
        <a:lstStyle/>
        <a:p>
          <a:r>
            <a:rPr lang="en-US" sz="3200" dirty="0" err="1" smtClean="0">
              <a:solidFill>
                <a:srgbClr val="FF0000"/>
              </a:solidFill>
            </a:rPr>
            <a:t>eu</a:t>
          </a:r>
          <a:endParaRPr lang="el-GR" sz="3200" dirty="0">
            <a:solidFill>
              <a:srgbClr val="FF0000"/>
            </a:solidFill>
          </a:endParaRPr>
        </a:p>
      </dgm:t>
    </dgm:pt>
    <dgm:pt modelId="{BF13C50E-CA4A-4980-91E8-34E086D114F5}" type="parTrans" cxnId="{3BA5C420-602B-44DF-BD44-6AD65A56B4B0}">
      <dgm:prSet/>
      <dgm:spPr/>
      <dgm:t>
        <a:bodyPr/>
        <a:lstStyle/>
        <a:p>
          <a:endParaRPr lang="el-GR"/>
        </a:p>
      </dgm:t>
    </dgm:pt>
    <dgm:pt modelId="{0A8B7FEA-15DF-4E20-BFE4-301C052E1CCD}" type="sibTrans" cxnId="{3BA5C420-602B-44DF-BD44-6AD65A56B4B0}">
      <dgm:prSet/>
      <dgm:spPr/>
      <dgm:t>
        <a:bodyPr/>
        <a:lstStyle/>
        <a:p>
          <a:endParaRPr lang="el-GR"/>
        </a:p>
      </dgm:t>
    </dgm:pt>
    <dgm:pt modelId="{6EB63D8A-CA9C-4974-A08B-F0BC18D559F8}">
      <dgm:prSet phldrT="[Κείμενο]"/>
      <dgm:spPr/>
      <dgm:t>
        <a:bodyPr/>
        <a:lstStyle/>
        <a:p>
          <a:r>
            <a:rPr lang="de-DE" dirty="0" smtClean="0"/>
            <a:t>n</a:t>
          </a:r>
          <a:r>
            <a:rPr lang="de-DE" dirty="0" smtClean="0">
              <a:solidFill>
                <a:srgbClr val="C00000"/>
              </a:solidFill>
            </a:rPr>
            <a:t>eu</a:t>
          </a:r>
          <a:r>
            <a:rPr lang="de-DE" dirty="0" smtClean="0"/>
            <a:t>n</a:t>
          </a:r>
          <a:endParaRPr lang="el-GR" dirty="0"/>
        </a:p>
      </dgm:t>
    </dgm:pt>
    <dgm:pt modelId="{60965604-DF8D-46E1-878C-C185BB928826}" type="parTrans" cxnId="{658F4EB1-2989-4541-9266-A3E1D5432DF5}">
      <dgm:prSet/>
      <dgm:spPr/>
      <dgm:t>
        <a:bodyPr/>
        <a:lstStyle/>
        <a:p>
          <a:endParaRPr lang="el-GR"/>
        </a:p>
      </dgm:t>
    </dgm:pt>
    <dgm:pt modelId="{C5429BFE-128E-4928-A397-E4457F9D68D9}" type="sibTrans" cxnId="{658F4EB1-2989-4541-9266-A3E1D5432DF5}">
      <dgm:prSet/>
      <dgm:spPr/>
      <dgm:t>
        <a:bodyPr/>
        <a:lstStyle/>
        <a:p>
          <a:endParaRPr lang="el-GR"/>
        </a:p>
      </dgm:t>
    </dgm:pt>
    <dgm:pt modelId="{90056A88-6A86-425A-AA02-AC66021C8CAB}">
      <dgm:prSet phldrT="[Κείμενο]"/>
      <dgm:spPr/>
      <dgm:t>
        <a:bodyPr/>
        <a:lstStyle/>
        <a:p>
          <a:r>
            <a:rPr lang="de-DE" dirty="0" smtClean="0"/>
            <a:t>D</a:t>
          </a:r>
          <a:r>
            <a:rPr lang="de-DE" dirty="0" smtClean="0">
              <a:solidFill>
                <a:srgbClr val="C00000"/>
              </a:solidFill>
            </a:rPr>
            <a:t>eu</a:t>
          </a:r>
          <a:r>
            <a:rPr lang="de-DE" dirty="0" smtClean="0"/>
            <a:t>tsch</a:t>
          </a:r>
          <a:endParaRPr lang="el-GR" dirty="0"/>
        </a:p>
      </dgm:t>
    </dgm:pt>
    <dgm:pt modelId="{FBA070D6-40C2-411A-AB7B-9C541639C699}" type="parTrans" cxnId="{0E1A8237-4FCC-477F-9E00-10C1D4BB1B8B}">
      <dgm:prSet/>
      <dgm:spPr/>
      <dgm:t>
        <a:bodyPr/>
        <a:lstStyle/>
        <a:p>
          <a:endParaRPr lang="el-GR"/>
        </a:p>
      </dgm:t>
    </dgm:pt>
    <dgm:pt modelId="{94D1B73E-8801-4B77-A234-BAA0B857DD47}" type="sibTrans" cxnId="{0E1A8237-4FCC-477F-9E00-10C1D4BB1B8B}">
      <dgm:prSet/>
      <dgm:spPr/>
      <dgm:t>
        <a:bodyPr/>
        <a:lstStyle/>
        <a:p>
          <a:endParaRPr lang="el-GR"/>
        </a:p>
      </dgm:t>
    </dgm:pt>
    <dgm:pt modelId="{60037772-5242-4BF5-9229-7003D1C4B209}">
      <dgm:prSet phldrT="[Κείμενο]" custT="1"/>
      <dgm:spPr/>
      <dgm:t>
        <a:bodyPr/>
        <a:lstStyle/>
        <a:p>
          <a:r>
            <a:rPr lang="de-DE" sz="3200" dirty="0" err="1" smtClean="0">
              <a:solidFill>
                <a:srgbClr val="FF0000"/>
              </a:solidFill>
            </a:rPr>
            <a:t>äu</a:t>
          </a:r>
          <a:endParaRPr lang="el-GR" sz="3200" dirty="0">
            <a:solidFill>
              <a:srgbClr val="FF0000"/>
            </a:solidFill>
          </a:endParaRPr>
        </a:p>
      </dgm:t>
    </dgm:pt>
    <dgm:pt modelId="{601BF569-DC49-4B5D-8742-522BE132298C}" type="parTrans" cxnId="{646E912F-2ACC-4C30-89FB-0723EED824FE}">
      <dgm:prSet/>
      <dgm:spPr/>
      <dgm:t>
        <a:bodyPr/>
        <a:lstStyle/>
        <a:p>
          <a:endParaRPr lang="el-GR"/>
        </a:p>
      </dgm:t>
    </dgm:pt>
    <dgm:pt modelId="{AAB29CDA-DBC2-40D8-9B9E-D2158B9B7397}" type="sibTrans" cxnId="{646E912F-2ACC-4C30-89FB-0723EED824FE}">
      <dgm:prSet/>
      <dgm:spPr/>
      <dgm:t>
        <a:bodyPr/>
        <a:lstStyle/>
        <a:p>
          <a:endParaRPr lang="el-GR"/>
        </a:p>
      </dgm:t>
    </dgm:pt>
    <dgm:pt modelId="{03C32057-72EA-4A4A-B729-AB2E95D1B340}">
      <dgm:prSet phldrT="[Κείμενο]"/>
      <dgm:spPr/>
      <dgm:t>
        <a:bodyPr/>
        <a:lstStyle/>
        <a:p>
          <a:r>
            <a:rPr lang="de-DE" dirty="0" smtClean="0"/>
            <a:t>Fr</a:t>
          </a:r>
          <a:r>
            <a:rPr lang="de-DE" dirty="0" smtClean="0">
              <a:solidFill>
                <a:srgbClr val="C00000"/>
              </a:solidFill>
            </a:rPr>
            <a:t>eu</a:t>
          </a:r>
          <a:r>
            <a:rPr lang="de-DE" dirty="0" smtClean="0"/>
            <a:t>nde</a:t>
          </a:r>
          <a:endParaRPr lang="el-GR" dirty="0"/>
        </a:p>
      </dgm:t>
    </dgm:pt>
    <dgm:pt modelId="{CD197072-0EB1-4C95-8E22-8D9A452A2CB6}" type="parTrans" cxnId="{4E792067-9FA1-4152-82B4-1AC5A2103023}">
      <dgm:prSet/>
      <dgm:spPr/>
      <dgm:t>
        <a:bodyPr/>
        <a:lstStyle/>
        <a:p>
          <a:endParaRPr lang="el-GR"/>
        </a:p>
      </dgm:t>
    </dgm:pt>
    <dgm:pt modelId="{6BD22CFA-B148-4752-9411-11E638E771B3}" type="sibTrans" cxnId="{4E792067-9FA1-4152-82B4-1AC5A2103023}">
      <dgm:prSet/>
      <dgm:spPr/>
      <dgm:t>
        <a:bodyPr/>
        <a:lstStyle/>
        <a:p>
          <a:endParaRPr lang="el-GR"/>
        </a:p>
      </dgm:t>
    </dgm:pt>
    <dgm:pt modelId="{372A7157-A4A3-4A1E-8440-50006D5E6F22}">
      <dgm:prSet phldrT="[Κείμενο]"/>
      <dgm:spPr/>
      <dgm:t>
        <a:bodyPr/>
        <a:lstStyle/>
        <a:p>
          <a:r>
            <a:rPr lang="de-DE" dirty="0" smtClean="0"/>
            <a:t>l</a:t>
          </a:r>
          <a:r>
            <a:rPr lang="de-DE" dirty="0" smtClean="0">
              <a:solidFill>
                <a:srgbClr val="C00000"/>
              </a:solidFill>
            </a:rPr>
            <a:t>äu</a:t>
          </a:r>
          <a:r>
            <a:rPr lang="de-DE" dirty="0" smtClean="0"/>
            <a:t>ft</a:t>
          </a:r>
          <a:endParaRPr lang="el-GR" dirty="0"/>
        </a:p>
      </dgm:t>
    </dgm:pt>
    <dgm:pt modelId="{CF6CA396-FFEA-4BD6-B150-DAB1BBBDCA1F}" type="sibTrans" cxnId="{530C2004-5B6E-4661-B59D-8C7A372BA017}">
      <dgm:prSet/>
      <dgm:spPr/>
      <dgm:t>
        <a:bodyPr/>
        <a:lstStyle/>
        <a:p>
          <a:endParaRPr lang="el-GR"/>
        </a:p>
      </dgm:t>
    </dgm:pt>
    <dgm:pt modelId="{1D7FDD2C-6588-450D-BC5F-0386C87B3832}" type="parTrans" cxnId="{530C2004-5B6E-4661-B59D-8C7A372BA017}">
      <dgm:prSet/>
      <dgm:spPr/>
      <dgm:t>
        <a:bodyPr/>
        <a:lstStyle/>
        <a:p>
          <a:endParaRPr lang="el-GR"/>
        </a:p>
      </dgm:t>
    </dgm:pt>
    <dgm:pt modelId="{1DBC1818-BA26-4D98-9B1B-F3ED0B2FADF5}">
      <dgm:prSet phldrT="[Κείμενο]"/>
      <dgm:spPr/>
      <dgm:t>
        <a:bodyPr/>
        <a:lstStyle/>
        <a:p>
          <a:r>
            <a:rPr lang="de-DE" dirty="0" smtClean="0"/>
            <a:t>M</a:t>
          </a:r>
          <a:r>
            <a:rPr lang="de-DE" dirty="0" smtClean="0">
              <a:solidFill>
                <a:srgbClr val="C00000"/>
              </a:solidFill>
            </a:rPr>
            <a:t>äu</a:t>
          </a:r>
          <a:r>
            <a:rPr lang="de-DE" dirty="0" smtClean="0"/>
            <a:t>se</a:t>
          </a:r>
          <a:endParaRPr lang="el-GR" dirty="0"/>
        </a:p>
      </dgm:t>
    </dgm:pt>
    <dgm:pt modelId="{247FDDFA-3239-4E2E-8B0A-A0D4CBDE5F91}" type="sibTrans" cxnId="{0664781E-35A0-4649-8679-53E79395E842}">
      <dgm:prSet/>
      <dgm:spPr/>
      <dgm:t>
        <a:bodyPr/>
        <a:lstStyle/>
        <a:p>
          <a:endParaRPr lang="el-GR"/>
        </a:p>
      </dgm:t>
    </dgm:pt>
    <dgm:pt modelId="{2D105B05-3F37-405C-AE10-37AD86A6A065}" type="parTrans" cxnId="{0664781E-35A0-4649-8679-53E79395E842}">
      <dgm:prSet/>
      <dgm:spPr/>
      <dgm:t>
        <a:bodyPr/>
        <a:lstStyle/>
        <a:p>
          <a:endParaRPr lang="el-GR"/>
        </a:p>
      </dgm:t>
    </dgm:pt>
    <dgm:pt modelId="{69DD6D4A-6D97-421A-9BA5-8A624F7580EA}">
      <dgm:prSet phldrT="[Κείμενο]"/>
      <dgm:spPr/>
      <dgm:t>
        <a:bodyPr/>
        <a:lstStyle/>
        <a:p>
          <a:r>
            <a:rPr lang="de-DE" dirty="0" smtClean="0"/>
            <a:t>Verk</a:t>
          </a:r>
          <a:r>
            <a:rPr lang="de-DE" dirty="0" smtClean="0">
              <a:solidFill>
                <a:srgbClr val="C00000"/>
              </a:solidFill>
            </a:rPr>
            <a:t>äu</a:t>
          </a:r>
          <a:r>
            <a:rPr lang="de-DE" dirty="0" smtClean="0"/>
            <a:t>ferin</a:t>
          </a:r>
          <a:endParaRPr lang="el-GR" dirty="0"/>
        </a:p>
      </dgm:t>
    </dgm:pt>
    <dgm:pt modelId="{85CCD83A-943B-4DBB-B277-CD082EB0D710}" type="sibTrans" cxnId="{F7C09525-DFF0-411B-8AF2-ADCFE4E4CB8E}">
      <dgm:prSet/>
      <dgm:spPr/>
      <dgm:t>
        <a:bodyPr/>
        <a:lstStyle/>
        <a:p>
          <a:endParaRPr lang="el-GR"/>
        </a:p>
      </dgm:t>
    </dgm:pt>
    <dgm:pt modelId="{AC85C40A-4194-4750-9924-56EB64238ABF}" type="parTrans" cxnId="{F7C09525-DFF0-411B-8AF2-ADCFE4E4CB8E}">
      <dgm:prSet/>
      <dgm:spPr/>
      <dgm:t>
        <a:bodyPr/>
        <a:lstStyle/>
        <a:p>
          <a:endParaRPr lang="el-GR"/>
        </a:p>
      </dgm:t>
    </dgm:pt>
    <dgm:pt modelId="{3D8EFD13-3841-41EC-A844-86123646CB43}">
      <dgm:prSet phldrT="[Κείμενο]"/>
      <dgm:spPr/>
      <dgm:t>
        <a:bodyPr/>
        <a:lstStyle/>
        <a:p>
          <a:r>
            <a:rPr lang="de-DE" dirty="0" smtClean="0"/>
            <a:t>d</a:t>
          </a:r>
          <a:r>
            <a:rPr lang="de-DE" dirty="0" smtClean="0">
              <a:solidFill>
                <a:schemeClr val="tx1"/>
              </a:solidFill>
            </a:rPr>
            <a:t>ie</a:t>
          </a:r>
          <a:endParaRPr lang="el-GR" dirty="0">
            <a:solidFill>
              <a:schemeClr val="tx1"/>
            </a:solidFill>
          </a:endParaRPr>
        </a:p>
      </dgm:t>
    </dgm:pt>
    <dgm:pt modelId="{AEA48D10-1187-4DBF-B670-A50320B25841}" type="sibTrans" cxnId="{AC8A12C6-33A9-4CCF-8AF5-BFC4F4EC86FD}">
      <dgm:prSet/>
      <dgm:spPr/>
      <dgm:t>
        <a:bodyPr/>
        <a:lstStyle/>
        <a:p>
          <a:endParaRPr lang="el-GR"/>
        </a:p>
      </dgm:t>
    </dgm:pt>
    <dgm:pt modelId="{ED5328AD-F866-495B-9150-A1BF5409408D}" type="parTrans" cxnId="{AC8A12C6-33A9-4CCF-8AF5-BFC4F4EC86FD}">
      <dgm:prSet/>
      <dgm:spPr/>
      <dgm:t>
        <a:bodyPr/>
        <a:lstStyle/>
        <a:p>
          <a:endParaRPr lang="el-GR"/>
        </a:p>
      </dgm:t>
    </dgm:pt>
    <dgm:pt modelId="{4FA40683-635A-4AE0-91C8-7A9A1FC2B240}">
      <dgm:prSet phldrT="[Κείμενο]"/>
      <dgm:spPr/>
      <dgm:t>
        <a:bodyPr/>
        <a:lstStyle/>
        <a:p>
          <a:r>
            <a:rPr lang="de-DE" dirty="0" smtClean="0"/>
            <a:t>die </a:t>
          </a:r>
          <a:r>
            <a:rPr lang="de-DE" dirty="0" smtClean="0">
              <a:solidFill>
                <a:srgbClr val="C00000"/>
              </a:solidFill>
            </a:rPr>
            <a:t>Sch</a:t>
          </a:r>
          <a:r>
            <a:rPr lang="de-DE" dirty="0" smtClean="0"/>
            <a:t>weiz</a:t>
          </a:r>
          <a:endParaRPr lang="el-GR" dirty="0"/>
        </a:p>
      </dgm:t>
    </dgm:pt>
    <dgm:pt modelId="{94C7191D-2567-4DFC-B700-FBF0D03F7B93}" type="sibTrans" cxnId="{E736BDB5-AB68-4AB8-B8C2-710677E7CE47}">
      <dgm:prSet/>
      <dgm:spPr/>
      <dgm:t>
        <a:bodyPr/>
        <a:lstStyle/>
        <a:p>
          <a:endParaRPr lang="el-GR"/>
        </a:p>
      </dgm:t>
    </dgm:pt>
    <dgm:pt modelId="{D459D471-0C68-4F3B-A670-A74E2D8CDE35}" type="parTrans" cxnId="{E736BDB5-AB68-4AB8-B8C2-710677E7CE47}">
      <dgm:prSet/>
      <dgm:spPr/>
      <dgm:t>
        <a:bodyPr/>
        <a:lstStyle/>
        <a:p>
          <a:endParaRPr lang="el-GR"/>
        </a:p>
      </dgm:t>
    </dgm:pt>
    <dgm:pt modelId="{7F1CE95F-E273-4EDC-BAE9-EFB53B682C43}">
      <dgm:prSet phldrT="[Κείμενο]" custT="1"/>
      <dgm:spPr/>
      <dgm:t>
        <a:bodyPr/>
        <a:lstStyle/>
        <a:p>
          <a:r>
            <a:rPr lang="de-DE" sz="3200" dirty="0" err="1" smtClean="0">
              <a:solidFill>
                <a:srgbClr val="FF0000"/>
              </a:solidFill>
            </a:rPr>
            <a:t>sch</a:t>
          </a:r>
          <a:endParaRPr lang="el-GR" sz="3200" dirty="0">
            <a:solidFill>
              <a:srgbClr val="FF0000"/>
            </a:solidFill>
          </a:endParaRPr>
        </a:p>
      </dgm:t>
    </dgm:pt>
    <dgm:pt modelId="{7D9D77DC-5CD7-4F2F-AFCF-162BE705610F}" type="sibTrans" cxnId="{DCE6AC0C-3A6E-4C8A-A024-65FD5C0DE2E5}">
      <dgm:prSet/>
      <dgm:spPr/>
      <dgm:t>
        <a:bodyPr/>
        <a:lstStyle/>
        <a:p>
          <a:endParaRPr lang="el-GR"/>
        </a:p>
      </dgm:t>
    </dgm:pt>
    <dgm:pt modelId="{17A263C0-1882-4AA2-B7F2-A8DB55E37F06}" type="parTrans" cxnId="{DCE6AC0C-3A6E-4C8A-A024-65FD5C0DE2E5}">
      <dgm:prSet/>
      <dgm:spPr/>
      <dgm:t>
        <a:bodyPr/>
        <a:lstStyle/>
        <a:p>
          <a:endParaRPr lang="el-GR"/>
        </a:p>
      </dgm:t>
    </dgm:pt>
    <dgm:pt modelId="{2D3AC8C7-7710-4B66-A030-447ED0D50E12}">
      <dgm:prSet phldrT="[Κείμενο]"/>
      <dgm:spPr/>
      <dgm:t>
        <a:bodyPr/>
        <a:lstStyle/>
        <a:p>
          <a:r>
            <a:rPr lang="de-DE" dirty="0" smtClean="0"/>
            <a:t>Deut</a:t>
          </a:r>
          <a:r>
            <a:rPr lang="de-DE" dirty="0" smtClean="0">
              <a:solidFill>
                <a:srgbClr val="C00000"/>
              </a:solidFill>
            </a:rPr>
            <a:t>sch</a:t>
          </a:r>
          <a:r>
            <a:rPr lang="de-DE" dirty="0" smtClean="0"/>
            <a:t>land</a:t>
          </a:r>
          <a:endParaRPr lang="el-GR" dirty="0"/>
        </a:p>
      </dgm:t>
    </dgm:pt>
    <dgm:pt modelId="{43064409-3817-4316-9BD4-B71E88464BA4}" type="sibTrans" cxnId="{22EC60FD-3646-4853-AE43-9B12854CE838}">
      <dgm:prSet/>
      <dgm:spPr/>
      <dgm:t>
        <a:bodyPr/>
        <a:lstStyle/>
        <a:p>
          <a:endParaRPr lang="el-GR"/>
        </a:p>
      </dgm:t>
    </dgm:pt>
    <dgm:pt modelId="{5E52EC93-E3B2-413B-A03A-D3F0FC313165}" type="parTrans" cxnId="{22EC60FD-3646-4853-AE43-9B12854CE838}">
      <dgm:prSet/>
      <dgm:spPr/>
      <dgm:t>
        <a:bodyPr/>
        <a:lstStyle/>
        <a:p>
          <a:endParaRPr lang="el-GR"/>
        </a:p>
      </dgm:t>
    </dgm:pt>
    <dgm:pt modelId="{4D553DD2-5676-4AAC-9341-6885724A1BB5}">
      <dgm:prSet phldrT="[Κείμενο]"/>
      <dgm:spPr/>
      <dgm:t>
        <a:bodyPr/>
        <a:lstStyle/>
        <a:p>
          <a:r>
            <a:rPr lang="de-DE" dirty="0" smtClean="0">
              <a:solidFill>
                <a:srgbClr val="C00000"/>
              </a:solidFill>
            </a:rPr>
            <a:t>Sch</a:t>
          </a:r>
          <a:r>
            <a:rPr lang="de-DE" dirty="0" smtClean="0"/>
            <a:t>wester</a:t>
          </a:r>
          <a:endParaRPr lang="el-GR" dirty="0"/>
        </a:p>
      </dgm:t>
    </dgm:pt>
    <dgm:pt modelId="{BC134AB2-9A1A-4D7D-8B6A-B8B9DF3F560C}" type="parTrans" cxnId="{3FACA5FD-63C7-42DE-97CF-0C19F8B688BB}">
      <dgm:prSet/>
      <dgm:spPr/>
      <dgm:t>
        <a:bodyPr/>
        <a:lstStyle/>
        <a:p>
          <a:endParaRPr lang="el-GR"/>
        </a:p>
      </dgm:t>
    </dgm:pt>
    <dgm:pt modelId="{8A85D645-0C59-44DC-9727-32B8C3212A08}" type="sibTrans" cxnId="{3FACA5FD-63C7-42DE-97CF-0C19F8B688BB}">
      <dgm:prSet/>
      <dgm:spPr/>
      <dgm:t>
        <a:bodyPr/>
        <a:lstStyle/>
        <a:p>
          <a:endParaRPr lang="el-GR"/>
        </a:p>
      </dgm:t>
    </dgm:pt>
    <dgm:pt modelId="{26C2AFAE-148B-4AE0-BEE2-5B9FE62AB6B7}">
      <dgm:prSet phldrT="[Κείμενο]"/>
      <dgm:spPr/>
      <dgm:t>
        <a:bodyPr/>
        <a:lstStyle/>
        <a:p>
          <a:r>
            <a:rPr lang="de-DE" dirty="0" smtClean="0"/>
            <a:t>tr</a:t>
          </a:r>
          <a:r>
            <a:rPr lang="de-DE" dirty="0" smtClean="0">
              <a:solidFill>
                <a:srgbClr val="C00000"/>
              </a:solidFill>
            </a:rPr>
            <a:t>eu</a:t>
          </a:r>
          <a:endParaRPr lang="el-GR" dirty="0">
            <a:solidFill>
              <a:srgbClr val="C00000"/>
            </a:solidFill>
          </a:endParaRPr>
        </a:p>
      </dgm:t>
    </dgm:pt>
    <dgm:pt modelId="{F75BD9FD-1BFC-4CE9-B643-5E736F7C3ABF}" type="parTrans" cxnId="{29FDEDF1-4C32-4F4E-9E28-8B98D9E098C6}">
      <dgm:prSet/>
      <dgm:spPr/>
      <dgm:t>
        <a:bodyPr/>
        <a:lstStyle/>
        <a:p>
          <a:endParaRPr lang="el-GR"/>
        </a:p>
      </dgm:t>
    </dgm:pt>
    <dgm:pt modelId="{9E805A9B-5774-4782-8C00-81C4B7D14863}" type="sibTrans" cxnId="{29FDEDF1-4C32-4F4E-9E28-8B98D9E098C6}">
      <dgm:prSet/>
      <dgm:spPr/>
      <dgm:t>
        <a:bodyPr/>
        <a:lstStyle/>
        <a:p>
          <a:endParaRPr lang="el-GR"/>
        </a:p>
      </dgm:t>
    </dgm:pt>
    <dgm:pt modelId="{4442635C-D5BB-4EAF-8B21-0F5ACDBADC3C}">
      <dgm:prSet phldrT="[Κείμενο]"/>
      <dgm:spPr/>
      <dgm:t>
        <a:bodyPr/>
        <a:lstStyle/>
        <a:p>
          <a:r>
            <a:rPr lang="de-DE" dirty="0" smtClean="0"/>
            <a:t>L</a:t>
          </a:r>
          <a:r>
            <a:rPr lang="de-DE" dirty="0" smtClean="0">
              <a:solidFill>
                <a:srgbClr val="C00000"/>
              </a:solidFill>
            </a:rPr>
            <a:t>äu</a:t>
          </a:r>
          <a:r>
            <a:rPr lang="de-DE" dirty="0" smtClean="0"/>
            <a:t>se</a:t>
          </a:r>
          <a:endParaRPr lang="el-GR" dirty="0"/>
        </a:p>
      </dgm:t>
    </dgm:pt>
    <dgm:pt modelId="{DB0FED27-EFBB-4B91-B5A7-897EF493263D}" type="parTrans" cxnId="{405606BA-AE20-4444-8CE6-1E560988DE4E}">
      <dgm:prSet/>
      <dgm:spPr/>
      <dgm:t>
        <a:bodyPr/>
        <a:lstStyle/>
        <a:p>
          <a:endParaRPr lang="el-GR"/>
        </a:p>
      </dgm:t>
    </dgm:pt>
    <dgm:pt modelId="{5DF3ECC3-1447-4CDB-AFCE-7CE5C4CDD6E6}" type="sibTrans" cxnId="{405606BA-AE20-4444-8CE6-1E560988DE4E}">
      <dgm:prSet/>
      <dgm:spPr/>
      <dgm:t>
        <a:bodyPr/>
        <a:lstStyle/>
        <a:p>
          <a:endParaRPr lang="el-GR"/>
        </a:p>
      </dgm:t>
    </dgm:pt>
    <dgm:pt modelId="{47D958A9-B5C2-417A-B456-923CB3714065}">
      <dgm:prSet phldrT="[Κείμενο]"/>
      <dgm:spPr/>
      <dgm:t>
        <a:bodyPr/>
        <a:lstStyle/>
        <a:p>
          <a:r>
            <a:rPr lang="de-DE" dirty="0" smtClean="0"/>
            <a:t>h</a:t>
          </a:r>
          <a:r>
            <a:rPr lang="de-DE" dirty="0" smtClean="0">
              <a:solidFill>
                <a:srgbClr val="C00000"/>
              </a:solidFill>
            </a:rPr>
            <a:t>eu</a:t>
          </a:r>
          <a:r>
            <a:rPr lang="de-DE" dirty="0" smtClean="0"/>
            <a:t>te</a:t>
          </a:r>
          <a:endParaRPr lang="el-GR" dirty="0"/>
        </a:p>
      </dgm:t>
    </dgm:pt>
    <dgm:pt modelId="{EAFA7E59-189F-454E-AD08-FDA98E8426B3}" type="parTrans" cxnId="{463EA644-1902-4205-B933-AC9081303246}">
      <dgm:prSet/>
      <dgm:spPr/>
      <dgm:t>
        <a:bodyPr/>
        <a:lstStyle/>
        <a:p>
          <a:endParaRPr lang="el-GR"/>
        </a:p>
      </dgm:t>
    </dgm:pt>
    <dgm:pt modelId="{A6367CBA-7881-449B-8A3B-C741C21747AE}" type="sibTrans" cxnId="{463EA644-1902-4205-B933-AC9081303246}">
      <dgm:prSet/>
      <dgm:spPr/>
      <dgm:t>
        <a:bodyPr/>
        <a:lstStyle/>
        <a:p>
          <a:endParaRPr lang="el-GR"/>
        </a:p>
      </dgm:t>
    </dgm:pt>
    <dgm:pt modelId="{2CE8C287-9F5C-4BD9-8C2B-3610B445B1B9}" type="pres">
      <dgm:prSet presAssocID="{3C30D572-6408-4181-9DF1-C971309908E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337383F4-2CE2-4AC3-91B5-8D084019F1F3}" type="pres">
      <dgm:prSet presAssocID="{7EAEC884-7B89-4464-8F99-22903F5FB174}" presName="composite" presStyleCnt="0"/>
      <dgm:spPr/>
    </dgm:pt>
    <dgm:pt modelId="{E96697B1-83D2-42EC-BDC1-D7E308035E0A}" type="pres">
      <dgm:prSet presAssocID="{7EAEC884-7B89-4464-8F99-22903F5FB174}" presName="parTx" presStyleLbl="alignNode1" presStyleIdx="0" presStyleCnt="3" custLinFactNeighborX="1606" custLinFactNeighborY="410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6D72BFE-A77E-432C-9276-E2EB857653D3}" type="pres">
      <dgm:prSet presAssocID="{7EAEC884-7B89-4464-8F99-22903F5FB174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C3E7404-5D4C-4CEE-BA38-36089DE07E25}" type="pres">
      <dgm:prSet presAssocID="{0A8B7FEA-15DF-4E20-BFE4-301C052E1CCD}" presName="space" presStyleCnt="0"/>
      <dgm:spPr/>
    </dgm:pt>
    <dgm:pt modelId="{D7752F51-E68B-44A9-81B4-A0BEC8A72C75}" type="pres">
      <dgm:prSet presAssocID="{60037772-5242-4BF5-9229-7003D1C4B209}" presName="composite" presStyleCnt="0"/>
      <dgm:spPr/>
    </dgm:pt>
    <dgm:pt modelId="{D92211F5-B9CC-4822-B968-4D377559AF2A}" type="pres">
      <dgm:prSet presAssocID="{60037772-5242-4BF5-9229-7003D1C4B209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C09E3F9D-6029-4CAB-A9A3-814738F5EAB5}" type="pres">
      <dgm:prSet presAssocID="{60037772-5242-4BF5-9229-7003D1C4B209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7B67165-AC87-42FC-90D4-162FA3335A48}" type="pres">
      <dgm:prSet presAssocID="{AAB29CDA-DBC2-40D8-9B9E-D2158B9B7397}" presName="space" presStyleCnt="0"/>
      <dgm:spPr/>
    </dgm:pt>
    <dgm:pt modelId="{1001079D-44E2-47A9-9EC0-6FF1ADBBEF36}" type="pres">
      <dgm:prSet presAssocID="{7F1CE95F-E273-4EDC-BAE9-EFB53B682C43}" presName="composite" presStyleCnt="0"/>
      <dgm:spPr/>
    </dgm:pt>
    <dgm:pt modelId="{7ED0891D-AE2A-4255-A2C9-0170ED821030}" type="pres">
      <dgm:prSet presAssocID="{7F1CE95F-E273-4EDC-BAE9-EFB53B682C43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0F3FC3A-E4A7-46B0-90A0-56943ECDF527}" type="pres">
      <dgm:prSet presAssocID="{7F1CE95F-E273-4EDC-BAE9-EFB53B682C43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CB960FB0-4BE7-4ECA-BD16-5B621C7E288A}" type="presOf" srcId="{26C2AFAE-148B-4AE0-BEE2-5B9FE62AB6B7}" destId="{F6D72BFE-A77E-432C-9276-E2EB857653D3}" srcOrd="0" destOrd="3" presId="urn:microsoft.com/office/officeart/2005/8/layout/hList1"/>
    <dgm:cxn modelId="{70779853-C5A8-439D-BF4F-3A19A5BB0AB4}" type="presOf" srcId="{03C32057-72EA-4A4A-B729-AB2E95D1B340}" destId="{F6D72BFE-A77E-432C-9276-E2EB857653D3}" srcOrd="0" destOrd="2" presId="urn:microsoft.com/office/officeart/2005/8/layout/hList1"/>
    <dgm:cxn modelId="{3BA5C420-602B-44DF-BD44-6AD65A56B4B0}" srcId="{3C30D572-6408-4181-9DF1-C971309908E1}" destId="{7EAEC884-7B89-4464-8F99-22903F5FB174}" srcOrd="0" destOrd="0" parTransId="{BF13C50E-CA4A-4980-91E8-34E086D114F5}" sibTransId="{0A8B7FEA-15DF-4E20-BFE4-301C052E1CCD}"/>
    <dgm:cxn modelId="{DCE6AC0C-3A6E-4C8A-A024-65FD5C0DE2E5}" srcId="{3C30D572-6408-4181-9DF1-C971309908E1}" destId="{7F1CE95F-E273-4EDC-BAE9-EFB53B682C43}" srcOrd="2" destOrd="0" parTransId="{17A263C0-1882-4AA2-B7F2-A8DB55E37F06}" sibTransId="{7D9D77DC-5CD7-4F2F-AFCF-162BE705610F}"/>
    <dgm:cxn modelId="{0E478F94-4234-4B6B-B4B6-2A11E8881CB0}" type="presOf" srcId="{4442635C-D5BB-4EAF-8B21-0F5ACDBADC3C}" destId="{C09E3F9D-6029-4CAB-A9A3-814738F5EAB5}" srcOrd="0" destOrd="3" presId="urn:microsoft.com/office/officeart/2005/8/layout/hList1"/>
    <dgm:cxn modelId="{594095F7-B2FE-4C70-AF9E-02CC11EEC168}" type="presOf" srcId="{372A7157-A4A3-4A1E-8440-50006D5E6F22}" destId="{C09E3F9D-6029-4CAB-A9A3-814738F5EAB5}" srcOrd="0" destOrd="2" presId="urn:microsoft.com/office/officeart/2005/8/layout/hList1"/>
    <dgm:cxn modelId="{0664781E-35A0-4649-8679-53E79395E842}" srcId="{60037772-5242-4BF5-9229-7003D1C4B209}" destId="{1DBC1818-BA26-4D98-9B1B-F3ED0B2FADF5}" srcOrd="1" destOrd="0" parTransId="{2D105B05-3F37-405C-AE10-37AD86A6A065}" sibTransId="{247FDDFA-3239-4E2E-8B0A-A0D4CBDE5F91}"/>
    <dgm:cxn modelId="{90265DC0-B291-4907-AEFB-E8718C4D5BE6}" type="presOf" srcId="{2D3AC8C7-7710-4B66-A030-447ED0D50E12}" destId="{00F3FC3A-E4A7-46B0-90A0-56943ECDF527}" srcOrd="0" destOrd="1" presId="urn:microsoft.com/office/officeart/2005/8/layout/hList1"/>
    <dgm:cxn modelId="{AE816319-3055-46B2-BCCC-54F7372BCE9D}" type="presOf" srcId="{60037772-5242-4BF5-9229-7003D1C4B209}" destId="{D92211F5-B9CC-4822-B968-4D377559AF2A}" srcOrd="0" destOrd="0" presId="urn:microsoft.com/office/officeart/2005/8/layout/hList1"/>
    <dgm:cxn modelId="{C84F58FB-5BD2-43DB-B97B-07C027228946}" type="presOf" srcId="{4FA40683-635A-4AE0-91C8-7A9A1FC2B240}" destId="{00F3FC3A-E4A7-46B0-90A0-56943ECDF527}" srcOrd="0" destOrd="0" presId="urn:microsoft.com/office/officeart/2005/8/layout/hList1"/>
    <dgm:cxn modelId="{E736BDB5-AB68-4AB8-B8C2-710677E7CE47}" srcId="{7F1CE95F-E273-4EDC-BAE9-EFB53B682C43}" destId="{4FA40683-635A-4AE0-91C8-7A9A1FC2B240}" srcOrd="0" destOrd="0" parTransId="{D459D471-0C68-4F3B-A670-A74E2D8CDE35}" sibTransId="{94C7191D-2567-4DFC-B700-FBF0D03F7B93}"/>
    <dgm:cxn modelId="{1B972EB3-FFD5-4E56-B580-79EA09A8769D}" type="presOf" srcId="{90056A88-6A86-425A-AA02-AC66021C8CAB}" destId="{F6D72BFE-A77E-432C-9276-E2EB857653D3}" srcOrd="0" destOrd="1" presId="urn:microsoft.com/office/officeart/2005/8/layout/hList1"/>
    <dgm:cxn modelId="{22EC60FD-3646-4853-AE43-9B12854CE838}" srcId="{7F1CE95F-E273-4EDC-BAE9-EFB53B682C43}" destId="{2D3AC8C7-7710-4B66-A030-447ED0D50E12}" srcOrd="1" destOrd="0" parTransId="{5E52EC93-E3B2-413B-A03A-D3F0FC313165}" sibTransId="{43064409-3817-4316-9BD4-B71E88464BA4}"/>
    <dgm:cxn modelId="{169AE93D-7E71-4E70-AB01-129B220BF933}" type="presOf" srcId="{7F1CE95F-E273-4EDC-BAE9-EFB53B682C43}" destId="{7ED0891D-AE2A-4255-A2C9-0170ED821030}" srcOrd="0" destOrd="0" presId="urn:microsoft.com/office/officeart/2005/8/layout/hList1"/>
    <dgm:cxn modelId="{3FACA5FD-63C7-42DE-97CF-0C19F8B688BB}" srcId="{7F1CE95F-E273-4EDC-BAE9-EFB53B682C43}" destId="{4D553DD2-5676-4AAC-9341-6885724A1BB5}" srcOrd="3" destOrd="0" parTransId="{BC134AB2-9A1A-4D7D-8B6A-B8B9DF3F560C}" sibTransId="{8A85D645-0C59-44DC-9727-32B8C3212A08}"/>
    <dgm:cxn modelId="{658F4EB1-2989-4541-9266-A3E1D5432DF5}" srcId="{7EAEC884-7B89-4464-8F99-22903F5FB174}" destId="{6EB63D8A-CA9C-4974-A08B-F0BC18D559F8}" srcOrd="0" destOrd="0" parTransId="{60965604-DF8D-46E1-878C-C185BB928826}" sibTransId="{C5429BFE-128E-4928-A397-E4457F9D68D9}"/>
    <dgm:cxn modelId="{530C2004-5B6E-4661-B59D-8C7A372BA017}" srcId="{60037772-5242-4BF5-9229-7003D1C4B209}" destId="{372A7157-A4A3-4A1E-8440-50006D5E6F22}" srcOrd="2" destOrd="0" parTransId="{1D7FDD2C-6588-450D-BC5F-0386C87B3832}" sibTransId="{CF6CA396-FFEA-4BD6-B150-DAB1BBBDCA1F}"/>
    <dgm:cxn modelId="{9676AC86-641F-4C12-BAB8-97A182139280}" type="presOf" srcId="{1DBC1818-BA26-4D98-9B1B-F3ED0B2FADF5}" destId="{C09E3F9D-6029-4CAB-A9A3-814738F5EAB5}" srcOrd="0" destOrd="1" presId="urn:microsoft.com/office/officeart/2005/8/layout/hList1"/>
    <dgm:cxn modelId="{390FAC4D-4C9C-4502-A16B-5F025F62FF63}" type="presOf" srcId="{3C30D572-6408-4181-9DF1-C971309908E1}" destId="{2CE8C287-9F5C-4BD9-8C2B-3610B445B1B9}" srcOrd="0" destOrd="0" presId="urn:microsoft.com/office/officeart/2005/8/layout/hList1"/>
    <dgm:cxn modelId="{463EA644-1902-4205-B933-AC9081303246}" srcId="{7EAEC884-7B89-4464-8F99-22903F5FB174}" destId="{47D958A9-B5C2-417A-B456-923CB3714065}" srcOrd="4" destOrd="0" parTransId="{EAFA7E59-189F-454E-AD08-FDA98E8426B3}" sibTransId="{A6367CBA-7881-449B-8A3B-C741C21747AE}"/>
    <dgm:cxn modelId="{FB27ABF2-5317-4D63-8798-35D0F3D6E512}" type="presOf" srcId="{69DD6D4A-6D97-421A-9BA5-8A624F7580EA}" destId="{C09E3F9D-6029-4CAB-A9A3-814738F5EAB5}" srcOrd="0" destOrd="0" presId="urn:microsoft.com/office/officeart/2005/8/layout/hList1"/>
    <dgm:cxn modelId="{9D8680DD-14D5-468A-B66C-1A39A5BA461F}" type="presOf" srcId="{47D958A9-B5C2-417A-B456-923CB3714065}" destId="{F6D72BFE-A77E-432C-9276-E2EB857653D3}" srcOrd="0" destOrd="4" presId="urn:microsoft.com/office/officeart/2005/8/layout/hList1"/>
    <dgm:cxn modelId="{405606BA-AE20-4444-8CE6-1E560988DE4E}" srcId="{60037772-5242-4BF5-9229-7003D1C4B209}" destId="{4442635C-D5BB-4EAF-8B21-0F5ACDBADC3C}" srcOrd="3" destOrd="0" parTransId="{DB0FED27-EFBB-4B91-B5A7-897EF493263D}" sibTransId="{5DF3ECC3-1447-4CDB-AFCE-7CE5C4CDD6E6}"/>
    <dgm:cxn modelId="{29FDEDF1-4C32-4F4E-9E28-8B98D9E098C6}" srcId="{7EAEC884-7B89-4464-8F99-22903F5FB174}" destId="{26C2AFAE-148B-4AE0-BEE2-5B9FE62AB6B7}" srcOrd="3" destOrd="0" parTransId="{F75BD9FD-1BFC-4CE9-B643-5E736F7C3ABF}" sibTransId="{9E805A9B-5774-4782-8C00-81C4B7D14863}"/>
    <dgm:cxn modelId="{174AC067-40A6-49AC-A99E-278173558C80}" type="presOf" srcId="{3D8EFD13-3841-41EC-A844-86123646CB43}" destId="{00F3FC3A-E4A7-46B0-90A0-56943ECDF527}" srcOrd="0" destOrd="2" presId="urn:microsoft.com/office/officeart/2005/8/layout/hList1"/>
    <dgm:cxn modelId="{646E912F-2ACC-4C30-89FB-0723EED824FE}" srcId="{3C30D572-6408-4181-9DF1-C971309908E1}" destId="{60037772-5242-4BF5-9229-7003D1C4B209}" srcOrd="1" destOrd="0" parTransId="{601BF569-DC49-4B5D-8742-522BE132298C}" sibTransId="{AAB29CDA-DBC2-40D8-9B9E-D2158B9B7397}"/>
    <dgm:cxn modelId="{B9B40C46-94FD-4070-9D3A-3A3209C96D63}" type="presOf" srcId="{7EAEC884-7B89-4464-8F99-22903F5FB174}" destId="{E96697B1-83D2-42EC-BDC1-D7E308035E0A}" srcOrd="0" destOrd="0" presId="urn:microsoft.com/office/officeart/2005/8/layout/hList1"/>
    <dgm:cxn modelId="{4E792067-9FA1-4152-82B4-1AC5A2103023}" srcId="{7EAEC884-7B89-4464-8F99-22903F5FB174}" destId="{03C32057-72EA-4A4A-B729-AB2E95D1B340}" srcOrd="2" destOrd="0" parTransId="{CD197072-0EB1-4C95-8E22-8D9A452A2CB6}" sibTransId="{6BD22CFA-B148-4752-9411-11E638E771B3}"/>
    <dgm:cxn modelId="{F7C09525-DFF0-411B-8AF2-ADCFE4E4CB8E}" srcId="{60037772-5242-4BF5-9229-7003D1C4B209}" destId="{69DD6D4A-6D97-421A-9BA5-8A624F7580EA}" srcOrd="0" destOrd="0" parTransId="{AC85C40A-4194-4750-9924-56EB64238ABF}" sibTransId="{85CCD83A-943B-4DBB-B277-CD082EB0D710}"/>
    <dgm:cxn modelId="{AC8A12C6-33A9-4CCF-8AF5-BFC4F4EC86FD}" srcId="{7F1CE95F-E273-4EDC-BAE9-EFB53B682C43}" destId="{3D8EFD13-3841-41EC-A844-86123646CB43}" srcOrd="2" destOrd="0" parTransId="{ED5328AD-F866-495B-9150-A1BF5409408D}" sibTransId="{AEA48D10-1187-4DBF-B670-A50320B25841}"/>
    <dgm:cxn modelId="{948A27D0-B3AE-4D76-9A8F-AC6E61EEF217}" type="presOf" srcId="{6EB63D8A-CA9C-4974-A08B-F0BC18D559F8}" destId="{F6D72BFE-A77E-432C-9276-E2EB857653D3}" srcOrd="0" destOrd="0" presId="urn:microsoft.com/office/officeart/2005/8/layout/hList1"/>
    <dgm:cxn modelId="{0E1A8237-4FCC-477F-9E00-10C1D4BB1B8B}" srcId="{7EAEC884-7B89-4464-8F99-22903F5FB174}" destId="{90056A88-6A86-425A-AA02-AC66021C8CAB}" srcOrd="1" destOrd="0" parTransId="{FBA070D6-40C2-411A-AB7B-9C541639C699}" sibTransId="{94D1B73E-8801-4B77-A234-BAA0B857DD47}"/>
    <dgm:cxn modelId="{B02163E8-7DFB-42A0-ACBD-AAE6D0638667}" type="presOf" srcId="{4D553DD2-5676-4AAC-9341-6885724A1BB5}" destId="{00F3FC3A-E4A7-46B0-90A0-56943ECDF527}" srcOrd="0" destOrd="3" presId="urn:microsoft.com/office/officeart/2005/8/layout/hList1"/>
    <dgm:cxn modelId="{F3802005-BD1F-451D-A170-37CC118EF2EC}" type="presParOf" srcId="{2CE8C287-9F5C-4BD9-8C2B-3610B445B1B9}" destId="{337383F4-2CE2-4AC3-91B5-8D084019F1F3}" srcOrd="0" destOrd="0" presId="urn:microsoft.com/office/officeart/2005/8/layout/hList1"/>
    <dgm:cxn modelId="{668B2C7F-09C8-4EE4-A0D9-F37C19CD1DB7}" type="presParOf" srcId="{337383F4-2CE2-4AC3-91B5-8D084019F1F3}" destId="{E96697B1-83D2-42EC-BDC1-D7E308035E0A}" srcOrd="0" destOrd="0" presId="urn:microsoft.com/office/officeart/2005/8/layout/hList1"/>
    <dgm:cxn modelId="{3C7C7DB3-AEA2-40F1-9ACD-4D2AC1CBA8F6}" type="presParOf" srcId="{337383F4-2CE2-4AC3-91B5-8D084019F1F3}" destId="{F6D72BFE-A77E-432C-9276-E2EB857653D3}" srcOrd="1" destOrd="0" presId="urn:microsoft.com/office/officeart/2005/8/layout/hList1"/>
    <dgm:cxn modelId="{4B6E69C7-E752-49CE-A2DA-890872E9D7AC}" type="presParOf" srcId="{2CE8C287-9F5C-4BD9-8C2B-3610B445B1B9}" destId="{EC3E7404-5D4C-4CEE-BA38-36089DE07E25}" srcOrd="1" destOrd="0" presId="urn:microsoft.com/office/officeart/2005/8/layout/hList1"/>
    <dgm:cxn modelId="{F625E07B-7F34-4A51-92EB-50498F3CE51E}" type="presParOf" srcId="{2CE8C287-9F5C-4BD9-8C2B-3610B445B1B9}" destId="{D7752F51-E68B-44A9-81B4-A0BEC8A72C75}" srcOrd="2" destOrd="0" presId="urn:microsoft.com/office/officeart/2005/8/layout/hList1"/>
    <dgm:cxn modelId="{5B17ED45-11B3-4985-9D71-53CECB0EA1EF}" type="presParOf" srcId="{D7752F51-E68B-44A9-81B4-A0BEC8A72C75}" destId="{D92211F5-B9CC-4822-B968-4D377559AF2A}" srcOrd="0" destOrd="0" presId="urn:microsoft.com/office/officeart/2005/8/layout/hList1"/>
    <dgm:cxn modelId="{C8B96E0F-307D-4094-A115-C04877FDE201}" type="presParOf" srcId="{D7752F51-E68B-44A9-81B4-A0BEC8A72C75}" destId="{C09E3F9D-6029-4CAB-A9A3-814738F5EAB5}" srcOrd="1" destOrd="0" presId="urn:microsoft.com/office/officeart/2005/8/layout/hList1"/>
    <dgm:cxn modelId="{1B46A7FF-3C7D-489B-96D7-F98F4B8EA246}" type="presParOf" srcId="{2CE8C287-9F5C-4BD9-8C2B-3610B445B1B9}" destId="{A7B67165-AC87-42FC-90D4-162FA3335A48}" srcOrd="3" destOrd="0" presId="urn:microsoft.com/office/officeart/2005/8/layout/hList1"/>
    <dgm:cxn modelId="{DEAA333F-478E-4D95-B89E-CD1A66F28A7E}" type="presParOf" srcId="{2CE8C287-9F5C-4BD9-8C2B-3610B445B1B9}" destId="{1001079D-44E2-47A9-9EC0-6FF1ADBBEF36}" srcOrd="4" destOrd="0" presId="urn:microsoft.com/office/officeart/2005/8/layout/hList1"/>
    <dgm:cxn modelId="{53D52514-3131-4E55-9D1D-294E6A8E8933}" type="presParOf" srcId="{1001079D-44E2-47A9-9EC0-6FF1ADBBEF36}" destId="{7ED0891D-AE2A-4255-A2C9-0170ED821030}" srcOrd="0" destOrd="0" presId="urn:microsoft.com/office/officeart/2005/8/layout/hList1"/>
    <dgm:cxn modelId="{34C6DB71-38CA-4019-8B86-7EC6D2B755DE}" type="presParOf" srcId="{1001079D-44E2-47A9-9EC0-6FF1ADBBEF36}" destId="{00F3FC3A-E4A7-46B0-90A0-56943ECDF527}" srcOrd="1" destOrd="0" presId="urn:microsoft.com/office/officeart/2005/8/layout/hLis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2636AD-41B5-404C-947C-9DE21EAB409F}" type="datetimeFigureOut">
              <a:rPr lang="de-DE" smtClean="0"/>
              <a:pPr/>
              <a:t>22.10.2019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9F4BA0-F5C9-40BB-B37A-914D16E5ADD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7" name="Untertitel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30" name="Datumsplatzhalt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A625-389F-412F-ADDC-5036AFA139A2}" type="datetimeFigureOut">
              <a:rPr lang="de-DE" smtClean="0"/>
              <a:pPr/>
              <a:t>22.10.2019</a:t>
            </a:fld>
            <a:endParaRPr lang="de-DE"/>
          </a:p>
        </p:txBody>
      </p:sp>
      <p:sp>
        <p:nvSpPr>
          <p:cNvPr id="19" name="Fußzeilenplatzhalt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7" name="Foliennummernplatzhalt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5CDE4-5454-4F64-9D85-9BFBD5C2742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A625-389F-412F-ADDC-5036AFA139A2}" type="datetimeFigureOut">
              <a:rPr lang="de-DE" smtClean="0"/>
              <a:pPr/>
              <a:t>22.10.2019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5CDE4-5454-4F64-9D85-9BFBD5C2742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A625-389F-412F-ADDC-5036AFA139A2}" type="datetimeFigureOut">
              <a:rPr lang="de-DE" smtClean="0"/>
              <a:pPr/>
              <a:t>22.10.2019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5CDE4-5454-4F64-9D85-9BFBD5C2742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A625-389F-412F-ADDC-5036AFA139A2}" type="datetimeFigureOut">
              <a:rPr lang="de-DE" smtClean="0"/>
              <a:pPr/>
              <a:t>22.10.2019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5CDE4-5454-4F64-9D85-9BFBD5C2742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A625-389F-412F-ADDC-5036AFA139A2}" type="datetimeFigureOut">
              <a:rPr lang="de-DE" smtClean="0"/>
              <a:pPr/>
              <a:t>22.10.2019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5CDE4-5454-4F64-9D85-9BFBD5C2742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A625-389F-412F-ADDC-5036AFA139A2}" type="datetimeFigureOut">
              <a:rPr lang="de-DE" smtClean="0"/>
              <a:pPr/>
              <a:t>22.10.2019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5CDE4-5454-4F64-9D85-9BFBD5C2742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A625-389F-412F-ADDC-5036AFA139A2}" type="datetimeFigureOut">
              <a:rPr lang="de-DE" smtClean="0"/>
              <a:pPr/>
              <a:t>22.10.2019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5CDE4-5454-4F64-9D85-9BFBD5C2742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A625-389F-412F-ADDC-5036AFA139A2}" type="datetimeFigureOut">
              <a:rPr lang="de-DE" smtClean="0"/>
              <a:pPr/>
              <a:t>22.10.2019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5CDE4-5454-4F64-9D85-9BFBD5C2742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A625-389F-412F-ADDC-5036AFA139A2}" type="datetimeFigureOut">
              <a:rPr lang="de-DE" smtClean="0"/>
              <a:pPr/>
              <a:t>22.10.2019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5CDE4-5454-4F64-9D85-9BFBD5C2742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A625-389F-412F-ADDC-5036AFA139A2}" type="datetimeFigureOut">
              <a:rPr lang="de-DE" smtClean="0"/>
              <a:pPr/>
              <a:t>22.10.2019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5CDE4-5454-4F64-9D85-9BFBD5C2742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ine Ecke des Rechtecks schneiden und abrunde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winkliges Dreiec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A625-389F-412F-ADDC-5036AFA139A2}" type="datetimeFigureOut">
              <a:rPr lang="de-DE" smtClean="0"/>
              <a:pPr/>
              <a:t>22.10.2019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665CDE4-5454-4F64-9D85-9BFBD5C27424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10" name="Freihand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ihand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ihand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ihand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elplatzhalt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0" name="Textplatzhalt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873A625-389F-412F-ADDC-5036AFA139A2}" type="datetimeFigureOut">
              <a:rPr lang="de-DE" smtClean="0"/>
              <a:pPr/>
              <a:t>22.10.2019</a:t>
            </a:fld>
            <a:endParaRPr lang="de-DE"/>
          </a:p>
        </p:txBody>
      </p:sp>
      <p:sp>
        <p:nvSpPr>
          <p:cNvPr id="22" name="Fußzeilenplatzhalt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18" name="Foliennummernplatzhalt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665CDE4-5454-4F64-9D85-9BFBD5C27424}" type="slidenum">
              <a:rPr lang="de-DE" smtClean="0"/>
              <a:pPr/>
              <a:t>‹Nr.›</a:t>
            </a:fld>
            <a:endParaRPr lang="de-DE"/>
          </a:p>
        </p:txBody>
      </p:sp>
      <p:grpSp>
        <p:nvGrpSpPr>
          <p:cNvPr id="2" name="Gruppieren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ihand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ihand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mailto:koeck@mail.muni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OpDt69-qz8I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ermanskills.com/single-post/2016/06/23/Probleme-mit-der-Aussprache-Die-7-schlimmsten-Aussprachefehler-auf-Deutsch-und-wie-du-sie-nicht-mehr-machst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ermanskills.com/single-post/2016/06/23/Probleme-mit-der-Aussprache-Die-7-schlimmsten-Aussprachefehler-auf-Deutsch-und-wie-du-sie-nicht-mehr-machst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de-DE" dirty="0" smtClean="0"/>
              <a:t>NJII_199B </a:t>
            </a:r>
            <a:br>
              <a:rPr lang="de-DE" dirty="0" smtClean="0"/>
            </a:br>
            <a:r>
              <a:rPr lang="de-DE" dirty="0" smtClean="0"/>
              <a:t>Verbesserung der Aussprache 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de-DE" dirty="0" smtClean="0"/>
              <a:t>Johannes Köck</a:t>
            </a:r>
          </a:p>
          <a:p>
            <a:pPr algn="ctr"/>
            <a:r>
              <a:rPr lang="de-DE" dirty="0" smtClean="0">
                <a:hlinkClick r:id="rId2"/>
              </a:rPr>
              <a:t>koeck@mail.muni.cz</a:t>
            </a:r>
            <a:endParaRPr lang="de-DE" dirty="0" smtClean="0"/>
          </a:p>
          <a:p>
            <a:pPr algn="ctr"/>
            <a:r>
              <a:rPr lang="de-DE" dirty="0" smtClean="0"/>
              <a:t>5</a:t>
            </a:r>
            <a:r>
              <a:rPr lang="de-DE" dirty="0" smtClean="0"/>
              <a:t>. </a:t>
            </a:r>
            <a:r>
              <a:rPr lang="de-DE" dirty="0" smtClean="0"/>
              <a:t>Einheit</a:t>
            </a:r>
            <a:endParaRPr lang="de-DE" dirty="0"/>
          </a:p>
        </p:txBody>
      </p:sp>
      <p:pic>
        <p:nvPicPr>
          <p:cNvPr id="29698" name="Picture 2" descr="Bilderesultat for Aussprach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57950" y="5286388"/>
            <a:ext cx="2786050" cy="15716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253054"/>
          </a:xfrm>
        </p:spPr>
        <p:txBody>
          <a:bodyPr>
            <a:normAutofit/>
          </a:bodyPr>
          <a:lstStyle/>
          <a:p>
            <a:r>
              <a:rPr lang="de-DE" sz="6600" dirty="0" smtClean="0"/>
              <a:t>Als Anna abends aß, aß Anna abends Ananas.</a:t>
            </a:r>
            <a:endParaRPr lang="de-DE" sz="6600" dirty="0"/>
          </a:p>
        </p:txBody>
      </p:sp>
      <p:pic>
        <p:nvPicPr>
          <p:cNvPr id="1026" name="Picture 2" descr="Bilderesultat for anana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786" y="3071786"/>
            <a:ext cx="3786214" cy="37862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Anna sagt…….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Videoanalyse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#1: Ach, das "CH" kann ich nicht. </a:t>
            </a:r>
            <a:br>
              <a:rPr lang="de-DE" dirty="0" smtClean="0"/>
            </a:br>
            <a:r>
              <a:rPr lang="de-DE" dirty="0" smtClean="0"/>
              <a:t> </a:t>
            </a:r>
          </a:p>
          <a:p>
            <a:r>
              <a:rPr lang="de-DE" dirty="0" smtClean="0"/>
              <a:t>Doch, natürlich kannst du es auch.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Oft nennt man das "CH" - den "ICH/ACH-Laut".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Und hier ist ein toller </a:t>
            </a:r>
            <a:r>
              <a:rPr lang="de-DE" u="sng" dirty="0" smtClean="0">
                <a:hlinkClick r:id="rId2"/>
              </a:rPr>
              <a:t>Trick</a:t>
            </a:r>
            <a:r>
              <a:rPr lang="de-DE" dirty="0" smtClean="0"/>
              <a:t>, wie du den "Ich"-Laut hinbekommst:</a:t>
            </a:r>
            <a:br>
              <a:rPr lang="de-DE" dirty="0" smtClean="0"/>
            </a:br>
            <a:endParaRPr lang="de-DE" dirty="0" smtClean="0"/>
          </a:p>
          <a:p>
            <a:endParaRPr lang="de-DE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253054"/>
          </a:xfrm>
        </p:spPr>
        <p:txBody>
          <a:bodyPr>
            <a:normAutofit lnSpcReduction="10000"/>
          </a:bodyPr>
          <a:lstStyle/>
          <a:p>
            <a:r>
              <a:rPr lang="de-DE" dirty="0" smtClean="0"/>
              <a:t>Oder wie würdest du folgende Wörter aussprechen?</a:t>
            </a:r>
          </a:p>
          <a:p>
            <a:r>
              <a:rPr lang="de-DE" dirty="0" smtClean="0"/>
              <a:t>Ich</a:t>
            </a:r>
          </a:p>
          <a:p>
            <a:r>
              <a:rPr lang="de-DE" dirty="0" smtClean="0"/>
              <a:t>Ach</a:t>
            </a:r>
          </a:p>
          <a:p>
            <a:r>
              <a:rPr lang="de-DE" dirty="0" smtClean="0"/>
              <a:t>Chef</a:t>
            </a:r>
          </a:p>
          <a:p>
            <a:r>
              <a:rPr lang="de-DE" dirty="0" smtClean="0"/>
              <a:t>Chaos</a:t>
            </a:r>
          </a:p>
          <a:p>
            <a:r>
              <a:rPr lang="de-DE" dirty="0" smtClean="0"/>
              <a:t>Chip</a:t>
            </a:r>
          </a:p>
          <a:p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de-DE" dirty="0" smtClean="0"/>
              <a:t>   </a:t>
            </a:r>
            <a:r>
              <a:rPr lang="de-DE" dirty="0" smtClean="0">
                <a:hlinkClick r:id="rId2"/>
              </a:rPr>
              <a:t>https://www.germanskills.com/single-post/2016/06/23/Probleme-mit-der-Aussprache-Die-7-schlimmsten-Aussprachefehler-auf-Deutsch-und-wie-du-sie-nicht-mehr-machst</a:t>
            </a:r>
            <a:endParaRPr lang="de-DE" dirty="0" smtClean="0"/>
          </a:p>
          <a:p>
            <a:pPr>
              <a:buNone/>
            </a:pP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Wie spreche ich das „R“ aus?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mtClean="0">
                <a:hlinkClick r:id="rId2"/>
              </a:rPr>
              <a:t>https</a:t>
            </a:r>
            <a:r>
              <a:rPr lang="de-DE" smtClean="0">
                <a:hlinkClick r:id="rId2"/>
              </a:rPr>
              <a:t>://</a:t>
            </a:r>
            <a:r>
              <a:rPr lang="de-DE" smtClean="0">
                <a:hlinkClick r:id="rId2"/>
              </a:rPr>
              <a:t>www.germanskills.com/single-post/2016/06/23/Probleme-mit-der-Aussprache-Die-7-schlimmsten-Aussprachefehler-auf-Deutsch-und-wie-du-sie-nicht-mehr-machst</a:t>
            </a:r>
            <a:endParaRPr lang="de-DE" smtClean="0"/>
          </a:p>
          <a:p>
            <a:endParaRPr lang="de-DE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Hausaufgabe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Arbeitsblätter  üben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1 - Τίτλος"/>
          <p:cNvSpPr>
            <a:spLocks noGrp="1"/>
          </p:cNvSpPr>
          <p:nvPr>
            <p:ph type="title"/>
          </p:nvPr>
        </p:nvSpPr>
        <p:spPr>
          <a:xfrm>
            <a:off x="457200" y="214313"/>
            <a:ext cx="8229600" cy="1214437"/>
          </a:xfrm>
        </p:spPr>
        <p:txBody>
          <a:bodyPr>
            <a:normAutofit fontScale="90000"/>
          </a:bodyPr>
          <a:lstStyle/>
          <a:p>
            <a:r>
              <a:rPr lang="en-US" sz="4400" smtClean="0"/>
              <a:t>Welche W</a:t>
            </a:r>
            <a:r>
              <a:rPr lang="de-DE" sz="4400" smtClean="0"/>
              <a:t>örter reimen sich?</a:t>
            </a:r>
            <a:br>
              <a:rPr lang="de-DE" sz="4400" smtClean="0"/>
            </a:br>
            <a:r>
              <a:rPr lang="de-DE" sz="4400" smtClean="0"/>
              <a:t>Schreiben Sie dann ein Gedicht….!</a:t>
            </a:r>
            <a:endParaRPr lang="el-GR" sz="4400" smtClean="0"/>
          </a:p>
        </p:txBody>
      </p:sp>
      <p:sp>
        <p:nvSpPr>
          <p:cNvPr id="22531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428750"/>
            <a:ext cx="9144000" cy="5429250"/>
          </a:xfrm>
        </p:spPr>
        <p:txBody>
          <a:bodyPr>
            <a:normAutofit/>
          </a:bodyPr>
          <a:lstStyle/>
          <a:p>
            <a:r>
              <a:rPr lang="de-DE" dirty="0" smtClean="0">
                <a:solidFill>
                  <a:srgbClr val="0070C0"/>
                </a:solidFill>
              </a:rPr>
              <a:t>klein</a:t>
            </a:r>
            <a:r>
              <a:rPr lang="de-DE" dirty="0" smtClean="0">
                <a:solidFill>
                  <a:srgbClr val="C00000"/>
                </a:solidFill>
              </a:rPr>
              <a:t>                 die   Tasche</a:t>
            </a:r>
            <a:r>
              <a:rPr lang="de-DE" dirty="0" smtClean="0"/>
              <a:t>		</a:t>
            </a:r>
          </a:p>
          <a:p>
            <a:r>
              <a:rPr lang="de-DE" dirty="0" smtClean="0">
                <a:solidFill>
                  <a:srgbClr val="0070C0"/>
                </a:solidFill>
              </a:rPr>
              <a:t>alt</a:t>
            </a:r>
            <a:r>
              <a:rPr lang="de-DE" dirty="0" smtClean="0"/>
              <a:t>		</a:t>
            </a:r>
            <a:r>
              <a:rPr lang="de-DE" dirty="0" smtClean="0">
                <a:solidFill>
                  <a:srgbClr val="C00000"/>
                </a:solidFill>
              </a:rPr>
              <a:t>        leben</a:t>
            </a:r>
          </a:p>
          <a:p>
            <a:r>
              <a:rPr lang="de-DE" dirty="0" smtClean="0">
                <a:solidFill>
                  <a:srgbClr val="0070C0"/>
                </a:solidFill>
              </a:rPr>
              <a:t>geben	</a:t>
            </a:r>
            <a:r>
              <a:rPr lang="de-DE" dirty="0" smtClean="0"/>
              <a:t>       </a:t>
            </a:r>
            <a:r>
              <a:rPr lang="de-DE" dirty="0" smtClean="0">
                <a:solidFill>
                  <a:srgbClr val="C00000"/>
                </a:solidFill>
              </a:rPr>
              <a:t>der Baum</a:t>
            </a:r>
          </a:p>
          <a:p>
            <a:r>
              <a:rPr lang="de-DE" dirty="0" smtClean="0">
                <a:solidFill>
                  <a:srgbClr val="0070C0"/>
                </a:solidFill>
              </a:rPr>
              <a:t>das Geld</a:t>
            </a:r>
            <a:r>
              <a:rPr lang="de-DE" dirty="0" smtClean="0"/>
              <a:t>	       </a:t>
            </a:r>
            <a:r>
              <a:rPr lang="de-DE" dirty="0" smtClean="0">
                <a:solidFill>
                  <a:srgbClr val="C00000"/>
                </a:solidFill>
              </a:rPr>
              <a:t>die Maus</a:t>
            </a:r>
          </a:p>
          <a:p>
            <a:r>
              <a:rPr lang="de-DE" dirty="0" smtClean="0">
                <a:solidFill>
                  <a:srgbClr val="0070C0"/>
                </a:solidFill>
              </a:rPr>
              <a:t>das Haus</a:t>
            </a:r>
            <a:r>
              <a:rPr lang="de-DE" dirty="0" smtClean="0"/>
              <a:t>	        </a:t>
            </a:r>
            <a:r>
              <a:rPr lang="de-DE" dirty="0" smtClean="0">
                <a:solidFill>
                  <a:srgbClr val="C00000"/>
                </a:solidFill>
              </a:rPr>
              <a:t>machen	</a:t>
            </a:r>
            <a:r>
              <a:rPr lang="de-DE" dirty="0" smtClean="0"/>
              <a:t>	         z.B. Das Kind ist </a:t>
            </a:r>
            <a:r>
              <a:rPr lang="de-DE" dirty="0" smtClean="0">
                <a:solidFill>
                  <a:srgbClr val="0070C0"/>
                </a:solidFill>
              </a:rPr>
              <a:t>klein</a:t>
            </a:r>
            <a:r>
              <a:rPr lang="de-DE" dirty="0" smtClean="0">
                <a:solidFill>
                  <a:srgbClr val="FF0000"/>
                </a:solidFill>
              </a:rPr>
              <a:t>,</a:t>
            </a:r>
          </a:p>
          <a:p>
            <a:r>
              <a:rPr lang="de-DE" dirty="0" smtClean="0">
                <a:solidFill>
                  <a:srgbClr val="0070C0"/>
                </a:solidFill>
              </a:rPr>
              <a:t>der Traum </a:t>
            </a:r>
            <a:r>
              <a:rPr lang="de-DE" dirty="0" smtClean="0"/>
              <a:t>	       </a:t>
            </a:r>
            <a:r>
              <a:rPr lang="de-DE" dirty="0" smtClean="0">
                <a:solidFill>
                  <a:srgbClr val="C00000"/>
                </a:solidFill>
              </a:rPr>
              <a:t>die Welt</a:t>
            </a:r>
            <a:r>
              <a:rPr lang="de-DE" dirty="0" smtClean="0"/>
              <a:t>			       aber nicht </a:t>
            </a:r>
            <a:r>
              <a:rPr lang="de-DE" dirty="0" smtClean="0">
                <a:solidFill>
                  <a:srgbClr val="FF0000"/>
                </a:solidFill>
              </a:rPr>
              <a:t>fein</a:t>
            </a:r>
          </a:p>
          <a:p>
            <a:r>
              <a:rPr lang="de-DE" dirty="0" smtClean="0">
                <a:solidFill>
                  <a:srgbClr val="0070C0"/>
                </a:solidFill>
              </a:rPr>
              <a:t>das Tier</a:t>
            </a:r>
            <a:r>
              <a:rPr lang="de-DE" dirty="0" smtClean="0"/>
              <a:t>	      </a:t>
            </a:r>
            <a:r>
              <a:rPr lang="de-DE" dirty="0" smtClean="0">
                <a:solidFill>
                  <a:srgbClr val="C00000"/>
                </a:solidFill>
              </a:rPr>
              <a:t>der Fisch</a:t>
            </a:r>
          </a:p>
          <a:p>
            <a:r>
              <a:rPr lang="de-DE" dirty="0" smtClean="0">
                <a:solidFill>
                  <a:srgbClr val="0070C0"/>
                </a:solidFill>
              </a:rPr>
              <a:t>die Flasche        </a:t>
            </a:r>
            <a:r>
              <a:rPr lang="de-DE" dirty="0" smtClean="0">
                <a:solidFill>
                  <a:srgbClr val="C00000"/>
                </a:solidFill>
              </a:rPr>
              <a:t>machen</a:t>
            </a:r>
          </a:p>
          <a:p>
            <a:r>
              <a:rPr lang="de-DE" dirty="0" smtClean="0">
                <a:solidFill>
                  <a:srgbClr val="0070C0"/>
                </a:solidFill>
              </a:rPr>
              <a:t>das Kind</a:t>
            </a:r>
            <a:r>
              <a:rPr lang="de-DE" dirty="0" smtClean="0"/>
              <a:t>	</a:t>
            </a:r>
            <a:r>
              <a:rPr lang="de-DE" dirty="0" smtClean="0">
                <a:solidFill>
                  <a:srgbClr val="C00000"/>
                </a:solidFill>
              </a:rPr>
              <a:t>      fein</a:t>
            </a:r>
          </a:p>
          <a:p>
            <a:r>
              <a:rPr lang="de-DE" dirty="0" smtClean="0">
                <a:solidFill>
                  <a:srgbClr val="0070C0"/>
                </a:solidFill>
              </a:rPr>
              <a:t>der Tisch</a:t>
            </a:r>
            <a:r>
              <a:rPr lang="de-DE" dirty="0" smtClean="0"/>
              <a:t>	     </a:t>
            </a:r>
            <a:r>
              <a:rPr lang="de-DE" dirty="0" smtClean="0">
                <a:solidFill>
                  <a:srgbClr val="C00000"/>
                </a:solidFill>
              </a:rPr>
              <a:t>das Bier</a:t>
            </a:r>
            <a:r>
              <a:rPr lang="de-DE" dirty="0" smtClean="0"/>
              <a:t>	</a:t>
            </a:r>
          </a:p>
          <a:p>
            <a:r>
              <a:rPr lang="de-DE" dirty="0" smtClean="0">
                <a:solidFill>
                  <a:srgbClr val="0070C0"/>
                </a:solidFill>
              </a:rPr>
              <a:t>lachen</a:t>
            </a:r>
            <a:r>
              <a:rPr lang="de-DE" dirty="0" smtClean="0"/>
              <a:t>	</a:t>
            </a:r>
            <a:r>
              <a:rPr lang="de-DE" dirty="0" smtClean="0">
                <a:solidFill>
                  <a:srgbClr val="C00000"/>
                </a:solidFill>
              </a:rPr>
              <a:t>     kalt</a:t>
            </a:r>
          </a:p>
          <a:p>
            <a:endParaRPr lang="el-GR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DE" dirty="0" smtClean="0"/>
              <a:t>Hör-und Diskriminierungsübungen</a:t>
            </a:r>
            <a:br>
              <a:rPr lang="de-DE" dirty="0" smtClean="0"/>
            </a:br>
            <a:r>
              <a:rPr lang="de-DE" dirty="0" smtClean="0"/>
              <a:t>(Deutsch ein Hit 2 L.1  Tiere)</a:t>
            </a:r>
            <a:endParaRPr lang="el-GR" dirty="0" smtClean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ln>
            <a:solidFill>
              <a:schemeClr val="accent1">
                <a:lumMod val="75000"/>
              </a:schemeClr>
            </a:solidFill>
          </a:ln>
        </p:spPr>
        <p:txBody>
          <a:bodyPr rtlCol="0"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de-DE" dirty="0" smtClean="0"/>
              <a:t>Welches Wort hören Sie?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r>
              <a:rPr lang="de-DE" dirty="0" smtClean="0"/>
              <a:t> Z</a:t>
            </a:r>
            <a:r>
              <a:rPr lang="de-DE" dirty="0" smtClean="0">
                <a:solidFill>
                  <a:srgbClr val="FF0000"/>
                </a:solidFill>
              </a:rPr>
              <a:t>ie</a:t>
            </a:r>
            <a:r>
              <a:rPr lang="de-DE" dirty="0" smtClean="0"/>
              <a:t>ge				Z</a:t>
            </a:r>
            <a:r>
              <a:rPr lang="de-DE" dirty="0" smtClean="0">
                <a:solidFill>
                  <a:srgbClr val="0070C0"/>
                </a:solidFill>
              </a:rPr>
              <a:t>ü</a:t>
            </a:r>
            <a:r>
              <a:rPr lang="de-DE" dirty="0" smtClean="0"/>
              <a:t>ge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r>
              <a:rPr lang="de-DE" dirty="0" smtClean="0"/>
              <a:t>Scha</a:t>
            </a:r>
            <a:r>
              <a:rPr lang="de-DE" dirty="0" smtClean="0">
                <a:solidFill>
                  <a:srgbClr val="C00000"/>
                </a:solidFill>
              </a:rPr>
              <a:t>f</a:t>
            </a:r>
            <a:r>
              <a:rPr lang="de-DE" dirty="0" smtClean="0"/>
              <a:t>e   			Scha</a:t>
            </a:r>
            <a:r>
              <a:rPr lang="de-DE" dirty="0" smtClean="0">
                <a:solidFill>
                  <a:srgbClr val="0070C0"/>
                </a:solidFill>
              </a:rPr>
              <a:t>l</a:t>
            </a:r>
            <a:r>
              <a:rPr lang="de-DE" dirty="0" smtClean="0"/>
              <a:t>e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r>
              <a:rPr lang="de-DE" dirty="0" smtClean="0"/>
              <a:t>T</a:t>
            </a:r>
            <a:r>
              <a:rPr lang="de-DE" dirty="0" smtClean="0">
                <a:solidFill>
                  <a:srgbClr val="FF0000"/>
                </a:solidFill>
              </a:rPr>
              <a:t>ü</a:t>
            </a:r>
            <a:r>
              <a:rPr lang="de-DE" dirty="0" smtClean="0"/>
              <a:t>re				T</a:t>
            </a:r>
            <a:r>
              <a:rPr lang="de-DE" dirty="0" smtClean="0">
                <a:solidFill>
                  <a:srgbClr val="0070C0"/>
                </a:solidFill>
              </a:rPr>
              <a:t>ie</a:t>
            </a:r>
            <a:r>
              <a:rPr lang="de-DE" dirty="0" smtClean="0"/>
              <a:t>re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r>
              <a:rPr lang="de-DE" dirty="0" smtClean="0">
                <a:solidFill>
                  <a:srgbClr val="FF0000"/>
                </a:solidFill>
              </a:rPr>
              <a:t>fäh</a:t>
            </a:r>
            <a:r>
              <a:rPr lang="de-DE" dirty="0" smtClean="0"/>
              <a:t>ig				</a:t>
            </a:r>
            <a:r>
              <a:rPr lang="de-DE" dirty="0" smtClean="0">
                <a:solidFill>
                  <a:srgbClr val="0070C0"/>
                </a:solidFill>
              </a:rPr>
              <a:t>Käf</a:t>
            </a:r>
            <a:r>
              <a:rPr lang="de-DE" dirty="0" smtClean="0"/>
              <a:t>ig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r>
              <a:rPr lang="de-DE" dirty="0" smtClean="0"/>
              <a:t>K</a:t>
            </a:r>
            <a:r>
              <a:rPr lang="de-DE" dirty="0" smtClean="0">
                <a:solidFill>
                  <a:srgbClr val="FF0000"/>
                </a:solidFill>
              </a:rPr>
              <a:t>atz</a:t>
            </a:r>
            <a:r>
              <a:rPr lang="de-DE" dirty="0" smtClean="0"/>
              <a:t>en			k</a:t>
            </a:r>
            <a:r>
              <a:rPr lang="de-DE" dirty="0" smtClean="0">
                <a:solidFill>
                  <a:srgbClr val="0070C0"/>
                </a:solidFill>
              </a:rPr>
              <a:t>latsch</a:t>
            </a:r>
            <a:r>
              <a:rPr lang="de-DE" dirty="0" smtClean="0"/>
              <a:t>en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r>
              <a:rPr lang="de-DE" dirty="0" smtClean="0"/>
              <a:t>Kü</a:t>
            </a:r>
            <a:r>
              <a:rPr lang="de-DE" dirty="0" smtClean="0">
                <a:solidFill>
                  <a:srgbClr val="FF0000"/>
                </a:solidFill>
              </a:rPr>
              <a:t>h</a:t>
            </a:r>
            <a:r>
              <a:rPr lang="de-DE" dirty="0" smtClean="0"/>
              <a:t>e				Kü</a:t>
            </a:r>
            <a:r>
              <a:rPr lang="de-DE" dirty="0" smtClean="0">
                <a:solidFill>
                  <a:srgbClr val="0070C0"/>
                </a:solidFill>
              </a:rPr>
              <a:t>ch</a:t>
            </a:r>
            <a:r>
              <a:rPr lang="de-DE" dirty="0" smtClean="0"/>
              <a:t>e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r>
              <a:rPr lang="de-DE" dirty="0" smtClean="0">
                <a:solidFill>
                  <a:srgbClr val="FF0000"/>
                </a:solidFill>
              </a:rPr>
              <a:t>V</a:t>
            </a:r>
            <a:r>
              <a:rPr lang="de-DE" dirty="0" smtClean="0"/>
              <a:t>ögel				Möbel</a:t>
            </a:r>
            <a:endParaRPr lang="el-GR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14375" y="274638"/>
            <a:ext cx="7972425" cy="129698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DE" dirty="0" smtClean="0"/>
              <a:t>Hören Sie zu und markieren Sie den richtigen Satz.</a:t>
            </a:r>
            <a:br>
              <a:rPr lang="de-DE" dirty="0" smtClean="0"/>
            </a:br>
            <a:r>
              <a:rPr lang="de-DE" sz="2200" dirty="0" smtClean="0"/>
              <a:t>(Deutsch ein Hit 1. L6)</a:t>
            </a:r>
            <a:endParaRPr lang="el-GR" sz="2200" dirty="0" smtClean="0"/>
          </a:p>
        </p:txBody>
      </p:sp>
      <p:sp>
        <p:nvSpPr>
          <p:cNvPr id="25603" name="2 - Θέση περιεχομένου"/>
          <p:cNvSpPr>
            <a:spLocks noGrp="1"/>
          </p:cNvSpPr>
          <p:nvPr>
            <p:ph idx="1"/>
          </p:nvPr>
        </p:nvSpPr>
        <p:spPr>
          <a:xfrm>
            <a:off x="857250" y="2071688"/>
            <a:ext cx="7829550" cy="4054475"/>
          </a:xfrm>
        </p:spPr>
        <p:txBody>
          <a:bodyPr/>
          <a:lstStyle/>
          <a:p>
            <a:pPr eaLnBrk="1" hangingPunct="1"/>
            <a:r>
              <a:rPr lang="de-DE" smtClean="0"/>
              <a:t>Du </a:t>
            </a:r>
            <a:r>
              <a:rPr lang="de-DE" smtClean="0">
                <a:solidFill>
                  <a:srgbClr val="C00000"/>
                </a:solidFill>
              </a:rPr>
              <a:t>liest</a:t>
            </a:r>
            <a:r>
              <a:rPr lang="de-DE" smtClean="0"/>
              <a:t> Comics .  	 Du </a:t>
            </a:r>
            <a:r>
              <a:rPr lang="de-DE" smtClean="0">
                <a:solidFill>
                  <a:srgbClr val="C00000"/>
                </a:solidFill>
              </a:rPr>
              <a:t>liebst</a:t>
            </a:r>
            <a:r>
              <a:rPr lang="de-DE" smtClean="0"/>
              <a:t> Comics</a:t>
            </a:r>
          </a:p>
          <a:p>
            <a:pPr eaLnBrk="1" hangingPunct="1"/>
            <a:endParaRPr lang="de-DE" smtClean="0"/>
          </a:p>
          <a:p>
            <a:pPr eaLnBrk="1" hangingPunct="1"/>
            <a:r>
              <a:rPr lang="de-DE" smtClean="0"/>
              <a:t>Du </a:t>
            </a:r>
            <a:r>
              <a:rPr lang="de-DE" smtClean="0">
                <a:solidFill>
                  <a:srgbClr val="C00000"/>
                </a:solidFill>
              </a:rPr>
              <a:t>sprichst</a:t>
            </a:r>
            <a:r>
              <a:rPr lang="de-DE" smtClean="0"/>
              <a:t> jetzt.  	 Du </a:t>
            </a:r>
            <a:r>
              <a:rPr lang="de-DE" smtClean="0">
                <a:solidFill>
                  <a:srgbClr val="C00000"/>
                </a:solidFill>
              </a:rPr>
              <a:t>spielst</a:t>
            </a:r>
            <a:r>
              <a:rPr lang="de-DE" smtClean="0"/>
              <a:t> jetzt.</a:t>
            </a:r>
          </a:p>
          <a:p>
            <a:pPr eaLnBrk="1" hangingPunct="1"/>
            <a:endParaRPr lang="de-DE" smtClean="0"/>
          </a:p>
          <a:p>
            <a:pPr eaLnBrk="1" hangingPunct="1"/>
            <a:r>
              <a:rPr lang="de-DE" smtClean="0">
                <a:solidFill>
                  <a:srgbClr val="C00000"/>
                </a:solidFill>
              </a:rPr>
              <a:t>Lies,</a:t>
            </a:r>
            <a:r>
              <a:rPr lang="de-DE" smtClean="0"/>
              <a:t> bitte!			</a:t>
            </a:r>
            <a:r>
              <a:rPr lang="de-DE" smtClean="0">
                <a:solidFill>
                  <a:srgbClr val="C00000"/>
                </a:solidFill>
              </a:rPr>
              <a:t>Iss,</a:t>
            </a:r>
            <a:r>
              <a:rPr lang="de-DE" smtClean="0"/>
              <a:t> bitte!</a:t>
            </a:r>
          </a:p>
          <a:p>
            <a:pPr eaLnBrk="1" hangingPunct="1"/>
            <a:endParaRPr lang="de-DE" smtClean="0"/>
          </a:p>
          <a:p>
            <a:pPr eaLnBrk="1" hangingPunct="1"/>
            <a:r>
              <a:rPr lang="de-DE" smtClean="0"/>
              <a:t>Carmen </a:t>
            </a:r>
            <a:r>
              <a:rPr lang="de-DE" smtClean="0">
                <a:solidFill>
                  <a:srgbClr val="C00000"/>
                </a:solidFill>
              </a:rPr>
              <a:t>spielt.	</a:t>
            </a:r>
            <a:r>
              <a:rPr lang="de-DE" smtClean="0"/>
              <a:t>	Carmen </a:t>
            </a:r>
            <a:r>
              <a:rPr lang="de-DE" smtClean="0">
                <a:solidFill>
                  <a:srgbClr val="C00000"/>
                </a:solidFill>
              </a:rPr>
              <a:t>spült.</a:t>
            </a:r>
            <a:r>
              <a:rPr lang="de-DE" smtClean="0"/>
              <a:t>	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 </a:t>
            </a:r>
            <a:r>
              <a:rPr lang="en-US" dirty="0" err="1" smtClean="0"/>
              <a:t>Phonetiktabellen</a:t>
            </a:r>
            <a:r>
              <a:rPr lang="en-US" dirty="0" smtClean="0"/>
              <a:t> an </a:t>
            </a:r>
            <a:r>
              <a:rPr lang="en-US" dirty="0" err="1" smtClean="0"/>
              <a:t>der</a:t>
            </a:r>
            <a:r>
              <a:rPr lang="en-US" dirty="0" smtClean="0"/>
              <a:t> Wand</a:t>
            </a:r>
            <a:endParaRPr lang="el-GR" dirty="0" smtClean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tIns="41473"/>
          <a:lstStyle/>
          <a:p>
            <a:r>
              <a:rPr lang="de-DE" sz="3600" dirty="0" smtClean="0"/>
              <a:t>Übung  2 ATMEN </a:t>
            </a:r>
            <a:endParaRPr lang="de-DE" sz="36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/>
          </p:nvPr>
        </p:nvSpPr>
        <p:spPr>
          <a:xfrm>
            <a:off x="295170" y="1808818"/>
            <a:ext cx="8327055" cy="4245611"/>
          </a:xfrm>
        </p:spPr>
        <p:txBody>
          <a:bodyPr tIns="41473"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de-DE" sz="2500" dirty="0" smtClean="0"/>
              <a:t>Setzen Sie sich bequem auf einen Stuhl  (hören Sie der entspannenden Musik zu)</a:t>
            </a:r>
          </a:p>
          <a:p>
            <a:pPr>
              <a:buFont typeface="Arial" pitchFamily="34" charset="0"/>
              <a:buChar char="•"/>
            </a:pPr>
            <a:r>
              <a:rPr lang="de-DE" sz="2500" dirty="0" smtClean="0"/>
              <a:t>Versuchen Sie abzuschalten, innerlich ruhig zu werden</a:t>
            </a:r>
          </a:p>
          <a:p>
            <a:pPr>
              <a:buFont typeface="Arial" pitchFamily="34" charset="0"/>
              <a:buChar char="•"/>
            </a:pPr>
            <a:r>
              <a:rPr lang="de-DE" sz="2500" dirty="0" smtClean="0"/>
              <a:t>Legen Sie die Hand auf Ihren Bauch und spüren Sie den langsamen und gleichmäßigen </a:t>
            </a:r>
            <a:r>
              <a:rPr lang="de-DE" sz="2500" dirty="0" err="1" smtClean="0"/>
              <a:t>Atemrhytmus</a:t>
            </a:r>
            <a:endParaRPr lang="de-DE" sz="2500" dirty="0" smtClean="0"/>
          </a:p>
          <a:p>
            <a:pPr>
              <a:buFont typeface="Arial" pitchFamily="34" charset="0"/>
              <a:buChar char="•"/>
            </a:pPr>
            <a:r>
              <a:rPr lang="de-DE" sz="2500" dirty="0" smtClean="0"/>
              <a:t>Spüren Sie das leichte Senken und Heben der Bauchdecke </a:t>
            </a:r>
          </a:p>
          <a:p>
            <a:pPr>
              <a:buFont typeface="Arial" pitchFamily="34" charset="0"/>
              <a:buChar char="•"/>
            </a:pPr>
            <a:r>
              <a:rPr lang="de-DE" sz="2500" dirty="0" smtClean="0"/>
              <a:t>Erleben Sie drei Phasen des Atmens</a:t>
            </a:r>
          </a:p>
          <a:p>
            <a:pPr>
              <a:buFont typeface="Arial" pitchFamily="34" charset="0"/>
              <a:buChar char="•"/>
            </a:pPr>
            <a:r>
              <a:rPr lang="de-DE" sz="2500" dirty="0" smtClean="0"/>
              <a:t>EINATMEN</a:t>
            </a:r>
          </a:p>
          <a:p>
            <a:pPr>
              <a:buFont typeface="Arial" pitchFamily="34" charset="0"/>
              <a:buChar char="•"/>
            </a:pPr>
            <a:r>
              <a:rPr lang="de-DE" sz="2500" dirty="0" smtClean="0"/>
              <a:t>AUSATMEN</a:t>
            </a:r>
          </a:p>
          <a:p>
            <a:pPr>
              <a:buFont typeface="Arial" pitchFamily="34" charset="0"/>
              <a:buChar char="•"/>
            </a:pPr>
            <a:r>
              <a:rPr lang="de-DE" sz="2500" dirty="0" smtClean="0"/>
              <a:t>PAUSE </a:t>
            </a:r>
            <a:endParaRPr lang="de-DE" sz="2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de-DE" smtClean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de-DE" smtClean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Kurz vs. lang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i="1" dirty="0" smtClean="0"/>
              <a:t>„Im Zoo gibt es viele Tiere: Tiger und Kühe, Ziegen und Vögel, Löwen und Bären, Schafe und </a:t>
            </a:r>
            <a:r>
              <a:rPr lang="de-DE" i="1" dirty="0" err="1" smtClean="0"/>
              <a:t>Esel.Und</a:t>
            </a:r>
            <a:r>
              <a:rPr lang="de-DE" i="1" dirty="0" smtClean="0"/>
              <a:t> dann gibt es noch Affen und Giraffen, Schlangen und Fische, Frösche und Hunde, Katzen und Spatzen.“</a:t>
            </a:r>
            <a:endParaRPr lang="de-DE" dirty="0" smtClean="0"/>
          </a:p>
          <a:p>
            <a:pPr lvl="0">
              <a:buNone/>
            </a:pPr>
            <a:endParaRPr lang="de-DE" dirty="0" smtClean="0"/>
          </a:p>
        </p:txBody>
      </p:sp>
      <p:sp>
        <p:nvSpPr>
          <p:cNvPr id="48130" name="AutoShape 2" descr="Bilderesultat for Zo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48132" name="Picture 4" descr="Bilderesultat for Zo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8" y="3826539"/>
            <a:ext cx="3786182" cy="30314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Verbessern Sie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de-DE" i="1" dirty="0" smtClean="0"/>
              <a:t>Alle Hunde haben drei Beine.</a:t>
            </a:r>
          </a:p>
          <a:p>
            <a:pPr lvl="0">
              <a:buFont typeface="Arial" pitchFamily="34" charset="0"/>
              <a:buChar char="•"/>
            </a:pPr>
            <a:r>
              <a:rPr lang="de-DE" i="1" dirty="0" smtClean="0"/>
              <a:t>Tomaten sind blau</a:t>
            </a:r>
          </a:p>
          <a:p>
            <a:pPr lvl="0">
              <a:buFont typeface="Arial" pitchFamily="34" charset="0"/>
              <a:buChar char="•"/>
            </a:pPr>
            <a:r>
              <a:rPr lang="de-DE" i="1" dirty="0" smtClean="0"/>
              <a:t> Mit einer Gabel kann man Sachen zerschneiden.</a:t>
            </a:r>
          </a:p>
          <a:p>
            <a:pPr lvl="0">
              <a:buFont typeface="Arial" pitchFamily="34" charset="0"/>
              <a:buChar char="•"/>
            </a:pPr>
            <a:r>
              <a:rPr lang="de-DE" i="1" dirty="0" smtClean="0"/>
              <a:t> Ein Ball ist viereckig.</a:t>
            </a:r>
          </a:p>
          <a:p>
            <a:pPr lvl="0"/>
            <a:r>
              <a:rPr lang="de-DE" i="1" dirty="0" smtClean="0"/>
              <a:t>Schnee ist schwarz</a:t>
            </a:r>
          </a:p>
          <a:p>
            <a:pPr lvl="0"/>
            <a:r>
              <a:rPr lang="de-DE" i="1" dirty="0" err="1" smtClean="0"/>
              <a:t>Brünn</a:t>
            </a:r>
            <a:r>
              <a:rPr lang="de-DE" i="1" dirty="0" smtClean="0"/>
              <a:t> liegt in Böhmen</a:t>
            </a:r>
          </a:p>
          <a:p>
            <a:pPr lvl="0"/>
            <a:r>
              <a:rPr lang="de-DE" i="1" dirty="0" smtClean="0"/>
              <a:t>Mit Äpfeln fängt man Mäuse</a:t>
            </a:r>
          </a:p>
          <a:p>
            <a:pPr lvl="0"/>
            <a:r>
              <a:rPr lang="de-DE" i="1" dirty="0" smtClean="0"/>
              <a:t>Russland ist ein kleines Land</a:t>
            </a:r>
          </a:p>
          <a:p>
            <a:pPr lvl="0"/>
            <a:r>
              <a:rPr lang="de-DE" i="1" dirty="0" smtClean="0"/>
              <a:t>Im Sommer ist es kalt</a:t>
            </a:r>
          </a:p>
          <a:p>
            <a:pPr lvl="0"/>
            <a:r>
              <a:rPr lang="de-DE" i="1" dirty="0" smtClean="0"/>
              <a:t>Aussprache ist schwierig</a:t>
            </a:r>
          </a:p>
          <a:p>
            <a:pPr lvl="0"/>
            <a:endParaRPr lang="de-DE" dirty="0" smtClean="0"/>
          </a:p>
          <a:p>
            <a:endParaRPr lang="de-DE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Produktive </a:t>
            </a:r>
            <a:r>
              <a:rPr lang="de-DE" dirty="0" err="1" smtClean="0"/>
              <a:t>SprachÜbung</a:t>
            </a: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de-DE" dirty="0" smtClean="0"/>
              <a:t>das Tier - _________________; die Uhren - _________________</a:t>
            </a:r>
          </a:p>
          <a:p>
            <a:pPr lvl="0"/>
            <a:r>
              <a:rPr lang="de-DE" dirty="0" smtClean="0"/>
              <a:t>Beispiel - Umlaut</a:t>
            </a:r>
          </a:p>
          <a:p>
            <a:pPr lvl="0"/>
            <a:r>
              <a:rPr lang="de-DE" dirty="0" smtClean="0"/>
              <a:t>das Haus - _________________; die Büsche - _________________</a:t>
            </a:r>
          </a:p>
          <a:p>
            <a:pPr lvl="0"/>
            <a:r>
              <a:rPr lang="de-DE" dirty="0" smtClean="0"/>
              <a:t>Beispiel - Ich- und Ach-Laut</a:t>
            </a:r>
          </a:p>
          <a:p>
            <a:pPr lvl="0"/>
            <a:r>
              <a:rPr lang="de-DE" dirty="0" smtClean="0"/>
              <a:t>das Buch - _________________; die Löcher - _________________</a:t>
            </a:r>
          </a:p>
          <a:p>
            <a:pPr lvl="0"/>
            <a:r>
              <a:rPr lang="de-DE" dirty="0" smtClean="0"/>
              <a:t>Beispiel - Auslautverhärtung</a:t>
            </a:r>
          </a:p>
          <a:p>
            <a:pPr lvl="0"/>
            <a:r>
              <a:rPr lang="de-DE" dirty="0" smtClean="0"/>
              <a:t>der Hund - _________________; die Berge - _________________</a:t>
            </a:r>
          </a:p>
          <a:p>
            <a:pPr lvl="0"/>
            <a:r>
              <a:rPr lang="de-DE" smtClean="0"/>
              <a:t> </a:t>
            </a:r>
          </a:p>
          <a:p>
            <a:endParaRPr lang="de-DE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tIns="41473"/>
          <a:lstStyle/>
          <a:p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/>
          </p:nvPr>
        </p:nvSpPr>
        <p:spPr>
          <a:xfrm>
            <a:off x="359970" y="1808818"/>
            <a:ext cx="8327055" cy="4245611"/>
          </a:xfrm>
        </p:spPr>
        <p:txBody>
          <a:bodyPr tIns="41473"/>
          <a:lstStyle/>
          <a:p>
            <a:endParaRPr lang="de-DE" dirty="0"/>
          </a:p>
        </p:txBody>
      </p:sp>
      <p:sp>
        <p:nvSpPr>
          <p:cNvPr id="43010" name="AutoShape 2" descr="Bildergebnis für danke loriot"/>
          <p:cNvSpPr>
            <a:spLocks noChangeAspect="1" noChangeArrowheads="1"/>
          </p:cNvSpPr>
          <p:nvPr/>
        </p:nvSpPr>
        <p:spPr bwMode="auto">
          <a:xfrm>
            <a:off x="141120" y="-1458874"/>
            <a:ext cx="4311360" cy="3050241"/>
          </a:xfrm>
          <a:prstGeom prst="rect">
            <a:avLst/>
          </a:prstGeom>
          <a:noFill/>
        </p:spPr>
        <p:txBody>
          <a:bodyPr vert="horz" wrap="square" lIns="82945" tIns="41473" rIns="82945" bIns="41473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43012" name="AutoShape 4" descr="Bildergebnis für danke loriot"/>
          <p:cNvSpPr>
            <a:spLocks noChangeAspect="1" noChangeArrowheads="1"/>
          </p:cNvSpPr>
          <p:nvPr/>
        </p:nvSpPr>
        <p:spPr bwMode="auto">
          <a:xfrm>
            <a:off x="141120" y="-1458874"/>
            <a:ext cx="4311360" cy="3050241"/>
          </a:xfrm>
          <a:prstGeom prst="rect">
            <a:avLst/>
          </a:prstGeom>
          <a:noFill/>
        </p:spPr>
        <p:txBody>
          <a:bodyPr vert="horz" wrap="square" lIns="82945" tIns="41473" rIns="82945" bIns="41473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43014" name="Picture 6" descr="Bildergebnis für danke lorio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714" y="253444"/>
            <a:ext cx="8381286" cy="592967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tIns="41473"/>
          <a:lstStyle/>
          <a:p>
            <a:r>
              <a:rPr lang="de-DE" sz="3300" dirty="0" smtClean="0"/>
              <a:t>Atmen und Entspannen </a:t>
            </a:r>
            <a:endParaRPr lang="de-DE" sz="33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/>
          </p:nvPr>
        </p:nvSpPr>
        <p:spPr/>
        <p:txBody>
          <a:bodyPr tIns="41473">
            <a:normAutofit/>
          </a:bodyPr>
          <a:lstStyle/>
          <a:p>
            <a:pPr>
              <a:buFont typeface="Arial" pitchFamily="34" charset="0"/>
              <a:buChar char="•"/>
            </a:pPr>
            <a:endParaRPr lang="de-DE" sz="2200" dirty="0"/>
          </a:p>
          <a:p>
            <a:pPr>
              <a:buFont typeface="Arial" pitchFamily="34" charset="0"/>
              <a:buChar char="•"/>
            </a:pPr>
            <a:endParaRPr lang="de-DE" sz="2200" dirty="0" smtClean="0"/>
          </a:p>
          <a:p>
            <a:pPr>
              <a:buFont typeface="Arial" pitchFamily="34" charset="0"/>
              <a:buChar char="•"/>
            </a:pPr>
            <a:endParaRPr lang="de-DE" sz="2200" dirty="0"/>
          </a:p>
        </p:txBody>
      </p:sp>
      <p:sp>
        <p:nvSpPr>
          <p:cNvPr id="4" name="Rechteck 3"/>
          <p:cNvSpPr/>
          <p:nvPr/>
        </p:nvSpPr>
        <p:spPr>
          <a:xfrm>
            <a:off x="2286720" y="1857364"/>
            <a:ext cx="4570560" cy="3961741"/>
          </a:xfrm>
          <a:prstGeom prst="rect">
            <a:avLst/>
          </a:prstGeom>
        </p:spPr>
        <p:txBody>
          <a:bodyPr wrap="square" lIns="82945" tIns="41473" rIns="82945" bIns="41473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de-DE" dirty="0" smtClean="0"/>
              <a:t>Lassen Sie ihre Schultern locker kreisen </a:t>
            </a:r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Atmen Sie ein und atmen Sie hörbar auf verschiedene Laute aus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f -f -f -f -f -f-, s-s-s-s-s-s-s</a:t>
            </a:r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 Atemschnüffeln: 3x durch die Nase einatmen (dazwischen kleine Pause, als würden Sie an einer Blume duften)</a:t>
            </a:r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Lippenflattern  (Schnauben eines Pferdes nachahmen)</a:t>
            </a:r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Lippen mit dem Finger abheben</a:t>
            </a:r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Zunge ausschütteln</a:t>
            </a:r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Kiefer ausschütteln</a:t>
            </a:r>
          </a:p>
          <a:p>
            <a:pPr>
              <a:buFont typeface="Arial" pitchFamily="34" charset="0"/>
              <a:buChar char="•"/>
            </a:pPr>
            <a:r>
              <a:rPr lang="de-DE" dirty="0" err="1" smtClean="0"/>
              <a:t>Glöckchenübung</a:t>
            </a:r>
            <a:r>
              <a:rPr lang="de-DE" dirty="0" smtClean="0"/>
              <a:t> (Zunge pendelt zwischen Mundwinkeln 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tIns="41473"/>
          <a:lstStyle/>
          <a:p>
            <a:r>
              <a:rPr lang="de-DE" sz="3300" dirty="0" smtClean="0"/>
              <a:t>Zungenbrecher </a:t>
            </a:r>
            <a:endParaRPr lang="de-DE" sz="33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/>
          </p:nvPr>
        </p:nvSpPr>
        <p:spPr/>
        <p:txBody>
          <a:bodyPr tIns="41473"/>
          <a:lstStyle/>
          <a:p>
            <a:pPr>
              <a:buFont typeface="Arial" pitchFamily="34" charset="0"/>
              <a:buChar char="•"/>
            </a:pPr>
            <a:endParaRPr lang="de-DE" dirty="0"/>
          </a:p>
        </p:txBody>
      </p:sp>
      <p:pic>
        <p:nvPicPr>
          <p:cNvPr id="37890" name="Picture 2" descr="Bildergebnis für chor bud spenc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82428" y="4251370"/>
            <a:ext cx="5061572" cy="2606630"/>
          </a:xfrm>
          <a:prstGeom prst="rect">
            <a:avLst/>
          </a:prstGeom>
          <a:noFill/>
        </p:spPr>
      </p:pic>
      <p:sp>
        <p:nvSpPr>
          <p:cNvPr id="5" name="Rechteck 4"/>
          <p:cNvSpPr/>
          <p:nvPr/>
        </p:nvSpPr>
        <p:spPr>
          <a:xfrm>
            <a:off x="2286720" y="2884543"/>
            <a:ext cx="4570560" cy="1191752"/>
          </a:xfrm>
          <a:prstGeom prst="rect">
            <a:avLst/>
          </a:prstGeom>
        </p:spPr>
        <p:txBody>
          <a:bodyPr lIns="82945" tIns="41473" rIns="82945" bIns="41473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de-DE" dirty="0" smtClean="0"/>
              <a:t>Ich spreche die Zungenbrecher vor und ihr sprecht mir  nach </a:t>
            </a:r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Wir werden schneller</a:t>
            </a:r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Am Ende versuchen wir einen Kanon 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395930"/>
          </a:xfrm>
        </p:spPr>
        <p:txBody>
          <a:bodyPr/>
          <a:lstStyle/>
          <a:p>
            <a:pPr>
              <a:buNone/>
              <a:defRPr/>
            </a:pPr>
            <a:r>
              <a:rPr lang="de-DE" sz="4400" b="1" dirty="0" smtClean="0">
                <a:solidFill>
                  <a:srgbClr val="C00000"/>
                </a:solidFill>
              </a:rPr>
              <a:t> H</a:t>
            </a:r>
            <a:r>
              <a:rPr lang="de-DE" sz="4400" b="1" dirty="0" smtClean="0"/>
              <a:t>inter </a:t>
            </a:r>
            <a:r>
              <a:rPr lang="de-DE" sz="4400" b="1" dirty="0" smtClean="0">
                <a:solidFill>
                  <a:srgbClr val="C00000"/>
                </a:solidFill>
              </a:rPr>
              <a:t>H</a:t>
            </a:r>
            <a:r>
              <a:rPr lang="de-DE" sz="4400" b="1" dirty="0" smtClean="0"/>
              <a:t>ansens </a:t>
            </a:r>
            <a:r>
              <a:rPr lang="de-DE" sz="4400" b="1" dirty="0" smtClean="0">
                <a:solidFill>
                  <a:srgbClr val="C00000"/>
                </a:solidFill>
              </a:rPr>
              <a:t>H</a:t>
            </a:r>
            <a:r>
              <a:rPr lang="de-DE" sz="4400" b="1" dirty="0" smtClean="0"/>
              <a:t>asen</a:t>
            </a:r>
            <a:r>
              <a:rPr lang="de-DE" sz="4400" b="1" dirty="0" smtClean="0">
                <a:solidFill>
                  <a:srgbClr val="FF0000"/>
                </a:solidFill>
              </a:rPr>
              <a:t>h</a:t>
            </a:r>
            <a:r>
              <a:rPr lang="de-DE" sz="4400" b="1" dirty="0" smtClean="0"/>
              <a:t>aus </a:t>
            </a:r>
            <a:r>
              <a:rPr lang="de-DE" sz="4400" b="1" dirty="0" smtClean="0">
                <a:solidFill>
                  <a:srgbClr val="C00000"/>
                </a:solidFill>
              </a:rPr>
              <a:t>h</a:t>
            </a:r>
            <a:r>
              <a:rPr lang="de-DE" sz="4400" b="1" dirty="0" smtClean="0"/>
              <a:t>ängen </a:t>
            </a:r>
            <a:r>
              <a:rPr lang="de-DE" sz="4400" b="1" dirty="0" smtClean="0">
                <a:solidFill>
                  <a:srgbClr val="C00000"/>
                </a:solidFill>
              </a:rPr>
              <a:t>h</a:t>
            </a:r>
            <a:r>
              <a:rPr lang="de-DE" sz="4400" b="1" dirty="0" smtClean="0"/>
              <a:t>undert </a:t>
            </a:r>
            <a:r>
              <a:rPr lang="de-DE" sz="4400" b="1" dirty="0" smtClean="0">
                <a:solidFill>
                  <a:srgbClr val="C00000"/>
                </a:solidFill>
              </a:rPr>
              <a:t>H</a:t>
            </a:r>
            <a:r>
              <a:rPr lang="de-DE" sz="4400" b="1" dirty="0" smtClean="0"/>
              <a:t>asen raus, </a:t>
            </a:r>
            <a:r>
              <a:rPr lang="de-DE" sz="4400" b="1" dirty="0" smtClean="0">
                <a:solidFill>
                  <a:srgbClr val="C00000"/>
                </a:solidFill>
              </a:rPr>
              <a:t>h</a:t>
            </a:r>
            <a:r>
              <a:rPr lang="de-DE" sz="4400" b="1" dirty="0" smtClean="0"/>
              <a:t>undert </a:t>
            </a:r>
            <a:r>
              <a:rPr lang="de-DE" sz="4400" b="1" dirty="0" smtClean="0">
                <a:solidFill>
                  <a:srgbClr val="FF0000"/>
                </a:solidFill>
              </a:rPr>
              <a:t>H</a:t>
            </a:r>
            <a:r>
              <a:rPr lang="de-DE" sz="4400" b="1" dirty="0" smtClean="0"/>
              <a:t>asen </a:t>
            </a:r>
            <a:r>
              <a:rPr lang="de-DE" sz="4400" b="1" dirty="0" smtClean="0">
                <a:solidFill>
                  <a:srgbClr val="FF0000"/>
                </a:solidFill>
              </a:rPr>
              <a:t>h</a:t>
            </a:r>
            <a:r>
              <a:rPr lang="de-DE" sz="4400" b="1" dirty="0" smtClean="0"/>
              <a:t>ängen raus </a:t>
            </a:r>
            <a:r>
              <a:rPr lang="de-DE" sz="4400" b="1" dirty="0" smtClean="0">
                <a:solidFill>
                  <a:srgbClr val="FF0000"/>
                </a:solidFill>
              </a:rPr>
              <a:t>h</a:t>
            </a:r>
            <a:r>
              <a:rPr lang="de-DE" sz="4400" b="1" dirty="0" smtClean="0"/>
              <a:t>inter </a:t>
            </a:r>
            <a:r>
              <a:rPr lang="de-DE" sz="4400" b="1" dirty="0" smtClean="0">
                <a:solidFill>
                  <a:srgbClr val="FF0000"/>
                </a:solidFill>
              </a:rPr>
              <a:t>H</a:t>
            </a:r>
            <a:r>
              <a:rPr lang="de-DE" sz="4400" b="1" dirty="0" smtClean="0"/>
              <a:t>ansens </a:t>
            </a:r>
            <a:r>
              <a:rPr lang="de-DE" sz="4400" b="1" dirty="0" smtClean="0">
                <a:solidFill>
                  <a:srgbClr val="FF0000"/>
                </a:solidFill>
              </a:rPr>
              <a:t>H</a:t>
            </a:r>
            <a:r>
              <a:rPr lang="de-DE" sz="4400" b="1" dirty="0" smtClean="0"/>
              <a:t>asen</a:t>
            </a:r>
            <a:r>
              <a:rPr lang="de-DE" sz="4400" b="1" dirty="0" smtClean="0">
                <a:solidFill>
                  <a:srgbClr val="FF0000"/>
                </a:solidFill>
              </a:rPr>
              <a:t>h</a:t>
            </a:r>
            <a:r>
              <a:rPr lang="de-DE" sz="4400" b="1" dirty="0" smtClean="0"/>
              <a:t>aus.</a:t>
            </a:r>
          </a:p>
          <a:p>
            <a:pPr>
              <a:buNone/>
            </a:pPr>
            <a:endParaRPr lang="de-DE" dirty="0"/>
          </a:p>
        </p:txBody>
      </p:sp>
      <p:sp>
        <p:nvSpPr>
          <p:cNvPr id="46082" name="AutoShape 2" descr="Bilderesultat for Hasen"/>
          <p:cNvSpPr>
            <a:spLocks noChangeAspect="1" noChangeArrowheads="1"/>
          </p:cNvSpPr>
          <p:nvPr/>
        </p:nvSpPr>
        <p:spPr bwMode="auto">
          <a:xfrm>
            <a:off x="155575" y="-1341438"/>
            <a:ext cx="5734050" cy="28003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46084" name="AutoShape 4" descr="Bilderesultat for Hasen"/>
          <p:cNvSpPr>
            <a:spLocks noChangeAspect="1" noChangeArrowheads="1"/>
          </p:cNvSpPr>
          <p:nvPr/>
        </p:nvSpPr>
        <p:spPr bwMode="auto">
          <a:xfrm>
            <a:off x="155575" y="-1341438"/>
            <a:ext cx="5734050" cy="28003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46086" name="Picture 6" descr="Bilderesultat for Hase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09950" y="4057649"/>
            <a:ext cx="5734050" cy="28003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253054"/>
          </a:xfrm>
        </p:spPr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de-DE" sz="4400" b="1" dirty="0" smtClean="0"/>
              <a:t>B</a:t>
            </a:r>
            <a:r>
              <a:rPr lang="de-DE" sz="4400" b="1" dirty="0" smtClean="0">
                <a:solidFill>
                  <a:srgbClr val="C00000"/>
                </a:solidFill>
              </a:rPr>
              <a:t>ü</a:t>
            </a:r>
            <a:r>
              <a:rPr lang="de-DE" sz="4400" b="1" dirty="0" smtClean="0"/>
              <a:t>rsten mit </a:t>
            </a:r>
            <a:r>
              <a:rPr lang="de-DE" sz="4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sch</a:t>
            </a:r>
            <a:r>
              <a:rPr lang="de-DE" sz="4400" b="1" dirty="0" smtClean="0"/>
              <a:t>warzen Borsten b</a:t>
            </a:r>
            <a:r>
              <a:rPr lang="de-DE" sz="4400" b="1" dirty="0" smtClean="0">
                <a:solidFill>
                  <a:srgbClr val="C00000"/>
                </a:solidFill>
              </a:rPr>
              <a:t>ü</a:t>
            </a:r>
            <a:r>
              <a:rPr lang="de-DE" sz="4400" b="1" dirty="0" smtClean="0"/>
              <a:t>rsten besser</a:t>
            </a:r>
            <a:endParaRPr lang="el-GR" sz="4400" b="1" dirty="0" smtClean="0"/>
          </a:p>
          <a:p>
            <a:pPr>
              <a:buNone/>
              <a:defRPr/>
            </a:pPr>
            <a:r>
              <a:rPr lang="de-DE" sz="4400" b="1" dirty="0" smtClean="0"/>
              <a:t>   als B</a:t>
            </a:r>
            <a:r>
              <a:rPr lang="de-DE" sz="4400" b="1" dirty="0" smtClean="0">
                <a:solidFill>
                  <a:srgbClr val="C00000"/>
                </a:solidFill>
              </a:rPr>
              <a:t>ü</a:t>
            </a:r>
            <a:r>
              <a:rPr lang="de-DE" sz="4400" b="1" dirty="0" smtClean="0"/>
              <a:t>rsten mit bl</a:t>
            </a:r>
            <a:r>
              <a:rPr lang="de-DE" sz="4400" b="1" dirty="0" smtClean="0">
                <a:solidFill>
                  <a:schemeClr val="accent3">
                    <a:lumMod val="50000"/>
                  </a:schemeClr>
                </a:solidFill>
              </a:rPr>
              <a:t>au</a:t>
            </a:r>
            <a:r>
              <a:rPr lang="de-DE" sz="4400" b="1" dirty="0" smtClean="0"/>
              <a:t>en Borsten. </a:t>
            </a:r>
          </a:p>
          <a:p>
            <a:endParaRPr lang="de-DE" dirty="0"/>
          </a:p>
        </p:txBody>
      </p:sp>
      <p:pic>
        <p:nvPicPr>
          <p:cNvPr id="45058" name="Picture 2" descr="Bilderesultat for Bürst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7918" y="3857628"/>
            <a:ext cx="2786082" cy="27860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181616"/>
          </a:xfrm>
        </p:spPr>
        <p:txBody>
          <a:bodyPr>
            <a:normAutofit/>
          </a:bodyPr>
          <a:lstStyle/>
          <a:p>
            <a:r>
              <a:rPr lang="de-DE" sz="4400" dirty="0" smtClean="0"/>
              <a:t>Als wir noch in der Wiege lagen gab's noch keine Liegewaagen. Jetzt kann man in den Waagen liegen und sich in allen Lagen wiegen.</a:t>
            </a:r>
            <a:endParaRPr lang="de-DE" sz="4400" dirty="0"/>
          </a:p>
        </p:txBody>
      </p:sp>
      <p:pic>
        <p:nvPicPr>
          <p:cNvPr id="41986" name="Picture 2" descr="Bilderesultat for Liegewage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3871261"/>
            <a:ext cx="4500562" cy="29867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4800" dirty="0" smtClean="0"/>
              <a:t>Brautkleid bleibt Brautkleid und Blaukraut bleibt Blaukraut.</a:t>
            </a:r>
            <a:endParaRPr lang="de-DE" sz="4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25305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DE" sz="4800" dirty="0" smtClean="0"/>
              <a:t>Chinesisches </a:t>
            </a:r>
            <a:r>
              <a:rPr lang="de-DE" sz="4800" dirty="0" err="1" smtClean="0"/>
              <a:t>Schüsselchen</a:t>
            </a:r>
            <a:r>
              <a:rPr lang="de-DE" sz="4800" dirty="0" smtClean="0"/>
              <a:t>, chinesisches </a:t>
            </a:r>
            <a:r>
              <a:rPr lang="de-DE" sz="4800" dirty="0" err="1" smtClean="0"/>
              <a:t>Schüsselchen</a:t>
            </a:r>
            <a:r>
              <a:rPr lang="de-DE" sz="4800" dirty="0" smtClean="0"/>
              <a:t>, chinesisches </a:t>
            </a:r>
            <a:r>
              <a:rPr lang="de-DE" sz="4800" dirty="0" err="1" smtClean="0"/>
              <a:t>Schüsselchen</a:t>
            </a:r>
            <a:r>
              <a:rPr lang="de-DE" sz="4800" dirty="0" smtClean="0"/>
              <a:t>.</a:t>
            </a:r>
            <a:endParaRPr lang="de-DE" sz="4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yperion">
  <a:themeElements>
    <a:clrScheme name="Hyperion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Hyperion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yperio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518</Words>
  <Application>Microsoft Office PowerPoint</Application>
  <PresentationFormat>Bildschirmpräsentation (4:3)</PresentationFormat>
  <Paragraphs>151</Paragraphs>
  <Slides>25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25</vt:i4>
      </vt:variant>
    </vt:vector>
  </HeadingPairs>
  <TitlesOfParts>
    <vt:vector size="26" baseType="lpstr">
      <vt:lpstr>Hyperion</vt:lpstr>
      <vt:lpstr>NJII_199B  Verbesserung der Aussprache </vt:lpstr>
      <vt:lpstr>Übung  2 ATMEN </vt:lpstr>
      <vt:lpstr>Atmen und Entspannen </vt:lpstr>
      <vt:lpstr>Zungenbrecher </vt:lpstr>
      <vt:lpstr>Folie 5</vt:lpstr>
      <vt:lpstr>Folie 6</vt:lpstr>
      <vt:lpstr>Folie 7</vt:lpstr>
      <vt:lpstr>Folie 8</vt:lpstr>
      <vt:lpstr>Folie 9</vt:lpstr>
      <vt:lpstr>Folie 10</vt:lpstr>
      <vt:lpstr>Anna sagt…….</vt:lpstr>
      <vt:lpstr>Videoanalyse</vt:lpstr>
      <vt:lpstr>Folie 13</vt:lpstr>
      <vt:lpstr>Wie spreche ich das „R“ aus?</vt:lpstr>
      <vt:lpstr>Hausaufgabe </vt:lpstr>
      <vt:lpstr>Welche Wörter reimen sich? Schreiben Sie dann ein Gedicht….!</vt:lpstr>
      <vt:lpstr>Hör-und Diskriminierungsübungen (Deutsch ein Hit 2 L.1  Tiere)</vt:lpstr>
      <vt:lpstr>Hören Sie zu und markieren Sie den richtigen Satz. (Deutsch ein Hit 1. L6)</vt:lpstr>
      <vt:lpstr> Phonetiktabellen an der Wand</vt:lpstr>
      <vt:lpstr>Folie 20</vt:lpstr>
      <vt:lpstr>Folie 21</vt:lpstr>
      <vt:lpstr>Kurz vs. lang </vt:lpstr>
      <vt:lpstr>Verbessern Sie </vt:lpstr>
      <vt:lpstr>Produktive SprachÜbung </vt:lpstr>
      <vt:lpstr>Folie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NJII_199B  Verbesserung der Aussprache</dc:title>
  <dc:creator>Packard Bell</dc:creator>
  <cp:lastModifiedBy>Packard Bell</cp:lastModifiedBy>
  <cp:revision>6</cp:revision>
  <dcterms:created xsi:type="dcterms:W3CDTF">2019-09-24T10:24:42Z</dcterms:created>
  <dcterms:modified xsi:type="dcterms:W3CDTF">2019-10-22T10:30:59Z</dcterms:modified>
</cp:coreProperties>
</file>