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16" r:id="rId3"/>
    <p:sldId id="315" r:id="rId4"/>
    <p:sldId id="268" r:id="rId5"/>
    <p:sldId id="308" r:id="rId6"/>
    <p:sldId id="309" r:id="rId7"/>
    <p:sldId id="310" r:id="rId8"/>
    <p:sldId id="269" r:id="rId9"/>
    <p:sldId id="272" r:id="rId10"/>
    <p:sldId id="296" r:id="rId11"/>
    <p:sldId id="301" r:id="rId12"/>
    <p:sldId id="303" r:id="rId13"/>
    <p:sldId id="306" r:id="rId14"/>
    <p:sldId id="307" r:id="rId15"/>
    <p:sldId id="311" r:id="rId16"/>
    <p:sldId id="312" r:id="rId17"/>
    <p:sldId id="313" r:id="rId18"/>
    <p:sldId id="314" r:id="rId19"/>
    <p:sldId id="299" r:id="rId20"/>
    <p:sldId id="304" r:id="rId21"/>
    <p:sldId id="280" r:id="rId22"/>
    <p:sldId id="293" r:id="rId23"/>
    <p:sldId id="317" r:id="rId24"/>
    <p:sldId id="279" r:id="rId2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36AD-41B5-404C-947C-9DE21EAB409F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F4BA0-F5C9-40BB-B37A-914D16E5AD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F4BA0-F5C9-40BB-B37A-914D16E5ADD6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73A625-389F-412F-ADDC-5036AFA139A2}" type="datetimeFigureOut">
              <a:rPr lang="de-DE" smtClean="0"/>
              <a:pPr/>
              <a:t>03.11.2019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rmanskills.com/single-post/2016/06/23/Probleme-mit-der-Aussprache-Die-7-schlimmsten-Aussprachefehler-auf-Deutsch-und-wie-du-sie-nicht-mehr-mach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rmanskills.com/single-post/2016/06/23/Probleme-mit-der-Aussprache-Die-7-schlimmsten-Aussprachefehler-auf-Deutsch-und-wie-du-sie-nicht-mehr-machs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tETMgr0i0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NJII_199B </a:t>
            </a:r>
            <a:br>
              <a:rPr lang="de-DE" dirty="0" smtClean="0"/>
            </a:br>
            <a:r>
              <a:rPr lang="de-DE" dirty="0" smtClean="0"/>
              <a:t>Verbesserung der Aussprache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dirty="0" smtClean="0"/>
              <a:t>Johannes Köck</a:t>
            </a:r>
          </a:p>
          <a:p>
            <a:pPr algn="ctr"/>
            <a:r>
              <a:rPr lang="de-DE" dirty="0" smtClean="0">
                <a:hlinkClick r:id="rId2"/>
              </a:rPr>
              <a:t>koeck@mail.muni.cz</a:t>
            </a:r>
            <a:endParaRPr lang="de-DE" dirty="0" smtClean="0"/>
          </a:p>
          <a:p>
            <a:pPr algn="ctr"/>
            <a:r>
              <a:rPr lang="de-DE" dirty="0" smtClean="0"/>
              <a:t>7</a:t>
            </a:r>
            <a:r>
              <a:rPr lang="de-DE" dirty="0" smtClean="0"/>
              <a:t>. </a:t>
            </a:r>
            <a:r>
              <a:rPr lang="de-DE" dirty="0" smtClean="0"/>
              <a:t>Einheit</a:t>
            </a:r>
            <a:endParaRPr lang="de-DE" dirty="0"/>
          </a:p>
        </p:txBody>
      </p:sp>
      <p:pic>
        <p:nvPicPr>
          <p:cNvPr id="29698" name="Picture 2" descr="Bilderesultat for Ausspra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286388"/>
            <a:ext cx="2786050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de-DE" sz="4400" dirty="0" smtClean="0"/>
              <a:t>Als wir noch in der Wiege lagen gab's noch keine Liegewaagen. Jetzt kann man in den Waagen liegen und sich in allen Lagen wiegen.</a:t>
            </a:r>
            <a:endParaRPr lang="de-DE" sz="4400" dirty="0"/>
          </a:p>
        </p:txBody>
      </p:sp>
      <p:pic>
        <p:nvPicPr>
          <p:cNvPr id="41986" name="Picture 2" descr="Bilderesultat for Liegewag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871261"/>
            <a:ext cx="4500562" cy="29867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dirty="0" smtClean="0"/>
              <a:t>Brautkleid bleibt Brautkleid und Blaukraut bleibt Blaukraut.</a:t>
            </a:r>
          </a:p>
          <a:p>
            <a:pPr>
              <a:buNone/>
            </a:pPr>
            <a:r>
              <a:rPr lang="de-DE" sz="4800" dirty="0" smtClean="0"/>
              <a:t>(Wer kann es am Schnellsten sprechen?)</a:t>
            </a:r>
            <a:endParaRPr lang="de-DE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Anna sagt…….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i="1" dirty="0" smtClean="0"/>
              <a:t>Hundert hurtige Hunde hetzen hinter hundert hurtigen Hasen her. Hinter hundert hurtigen Hasen hetzen hundert hurtige Hunde her.</a:t>
            </a:r>
            <a:endParaRPr lang="de-DE" sz="3200" dirty="0"/>
          </a:p>
        </p:txBody>
      </p:sp>
      <p:pic>
        <p:nvPicPr>
          <p:cNvPr id="40962" name="Picture 2" descr="Image result for Deutsche dogg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4143380"/>
            <a:ext cx="19050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1986" name="Picture 2" descr="Image result for fischers fritz fischt&quot;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9922" y="1071546"/>
            <a:ext cx="8740650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r>
              <a:rPr lang="de-DE" sz="4000" dirty="0" smtClean="0"/>
              <a:t>Auf den sieben Robbenklippen sitzen sieben Robbensippen, die sich in die Rippen stippen, bis sie von den Klippen kippen.</a:t>
            </a:r>
            <a:endParaRPr lang="de-DE" sz="4000" dirty="0"/>
          </a:p>
        </p:txBody>
      </p:sp>
      <p:pic>
        <p:nvPicPr>
          <p:cNvPr id="35842" name="Picture 2" descr="Bildergebnis für robben klipp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438525"/>
            <a:ext cx="5715000" cy="3419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Denke nie du denkst, denn wenn du denkst, du denkst, dann denkst du nicht, dann denkst du nur du denkst, denn das Denken der Gedanken ist gedankenloses Denken.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de-DE" sz="4000" dirty="0" smtClean="0"/>
              <a:t>Das Weinfass, das Frau Weber leerte, verheerte ihre Leberwerte.</a:t>
            </a:r>
            <a:endParaRPr lang="de-DE" sz="4000" dirty="0"/>
          </a:p>
        </p:txBody>
      </p:sp>
      <p:pic>
        <p:nvPicPr>
          <p:cNvPr id="36866" name="Picture 2" descr="Original-Weinfass ganz, 225 Li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771787"/>
            <a:ext cx="4086212" cy="4086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4400" dirty="0" err="1" smtClean="0"/>
              <a:t>Griesbrei</a:t>
            </a:r>
            <a:r>
              <a:rPr lang="de-DE" sz="4400" dirty="0" smtClean="0"/>
              <a:t> bleibt </a:t>
            </a:r>
            <a:r>
              <a:rPr lang="de-DE" sz="4400" dirty="0" err="1" smtClean="0"/>
              <a:t>Griesbrei</a:t>
            </a:r>
            <a:r>
              <a:rPr lang="de-DE" sz="4400" dirty="0" smtClean="0"/>
              <a:t> und Kriegsbeil bleibt Kriegsbeil. Kriegsbeil bleibt Kriegsbeil und </a:t>
            </a:r>
            <a:r>
              <a:rPr lang="de-DE" sz="4400" dirty="0" err="1" smtClean="0"/>
              <a:t>Griesbrei</a:t>
            </a:r>
            <a:r>
              <a:rPr lang="de-DE" sz="4400" dirty="0" smtClean="0"/>
              <a:t> bleibt </a:t>
            </a:r>
            <a:r>
              <a:rPr lang="de-DE" sz="4400" dirty="0" err="1" smtClean="0"/>
              <a:t>Griesbrei</a:t>
            </a:r>
            <a:r>
              <a:rPr lang="de-DE" sz="4400" dirty="0" smtClean="0"/>
              <a:t>.</a:t>
            </a:r>
            <a:endParaRPr lang="de-DE" sz="4400" dirty="0"/>
          </a:p>
        </p:txBody>
      </p:sp>
      <p:pic>
        <p:nvPicPr>
          <p:cNvPr id="38914" name="Picture 2" descr="Bildergebnis für griesbrei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64" y="4572008"/>
            <a:ext cx="4286235" cy="2285992"/>
          </a:xfrm>
          <a:prstGeom prst="rect">
            <a:avLst/>
          </a:prstGeom>
          <a:noFill/>
        </p:spPr>
      </p:pic>
      <p:pic>
        <p:nvPicPr>
          <p:cNvPr id="38916" name="Picture 4" descr="Bildergebnis für Kriegsbeil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39885"/>
            <a:ext cx="3765538" cy="21181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Videoanalyse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>
                <a:hlinkClick r:id="rId2"/>
              </a:rPr>
              <a:t>https://www.germanskills.com/single-post/2016/06/23/Probleme-mit-der-Aussprache-Die-7-schlimmsten-Aussprachefehler-auf-Deutsch-und-wie-du-sie-nicht-mehr-machst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Hochdeutsch?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Überlegt und diskutiert in Gruppen</a:t>
            </a:r>
          </a:p>
          <a:p>
            <a:r>
              <a:rPr lang="de-DE" dirty="0" smtClean="0"/>
              <a:t>https://www.youtube.com/watch?v=OoOWXlM58qo</a:t>
            </a:r>
            <a:endParaRPr lang="de-D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>
              <a:hlinkClick r:id="rId3"/>
            </a:endParaRPr>
          </a:p>
          <a:p>
            <a:endParaRPr lang="de-DE" dirty="0" smtClean="0">
              <a:hlinkClick r:id="rId3"/>
            </a:endParaRPr>
          </a:p>
          <a:p>
            <a:r>
              <a:rPr lang="de-DE" dirty="0" smtClean="0">
                <a:hlinkClick r:id="rId3"/>
              </a:rPr>
              <a:t>https</a:t>
            </a:r>
            <a:r>
              <a:rPr lang="de-DE" dirty="0" smtClean="0">
                <a:hlinkClick r:id="rId3"/>
              </a:rPr>
              <a:t>://www.germanskills.com/single-post/2016/06/23/Probleme-mit-der-Aussprache-Die-7-schlimmsten-Aussprachefehler-auf-Deutsch-und-wie-du-sie-nicht-mehr-machst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642910" y="642919"/>
            <a:ext cx="71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dirty="0" smtClean="0"/>
              <a:t>#3: Der Unterschied zwischen dem "E" und "ER"</a:t>
            </a:r>
            <a:endParaRPr lang="de-DE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(verbessern)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Arbeitsblätter  üben</a:t>
            </a:r>
          </a:p>
          <a:p>
            <a:r>
              <a:rPr lang="de-DE" dirty="0" smtClean="0"/>
              <a:t>Video ansehen </a:t>
            </a:r>
            <a:r>
              <a:rPr lang="de-DE" dirty="0" smtClean="0"/>
              <a:t>(Wenn R zu A wird)</a:t>
            </a:r>
            <a:endParaRPr lang="de-DE" dirty="0" smtClean="0"/>
          </a:p>
          <a:p>
            <a:r>
              <a:rPr lang="de-DE" dirty="0" smtClean="0"/>
              <a:t>Eine Nachricht verfassen + sprechen (beim nächsten Mal vortragen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Übt in Gruppen eure Nachricht, gebt euch Tipps zur Verbesserung</a:t>
            </a:r>
          </a:p>
          <a:p>
            <a:r>
              <a:rPr lang="de-DE" dirty="0" smtClean="0"/>
              <a:t>Jede/r trägt die verfasste Nachricht vor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Verbessern Sie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de-DE" i="1" dirty="0" smtClean="0"/>
              <a:t>Alle Hunde haben drei Beine.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Tomaten sind blau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 Mit einer Gabel kann man Sachen zerschneiden.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 Ein Ball ist viereckig.</a:t>
            </a:r>
          </a:p>
          <a:p>
            <a:pPr lvl="0"/>
            <a:r>
              <a:rPr lang="de-DE" i="1" dirty="0" smtClean="0"/>
              <a:t>Schnee ist schwarz</a:t>
            </a:r>
          </a:p>
          <a:p>
            <a:pPr lvl="0"/>
            <a:r>
              <a:rPr lang="de-DE" i="1" dirty="0" err="1" smtClean="0"/>
              <a:t>Brünn</a:t>
            </a:r>
            <a:r>
              <a:rPr lang="de-DE" i="1" dirty="0" smtClean="0"/>
              <a:t> liegt in Böhmen</a:t>
            </a:r>
          </a:p>
          <a:p>
            <a:pPr lvl="0"/>
            <a:r>
              <a:rPr lang="de-DE" i="1" dirty="0" smtClean="0"/>
              <a:t>Mit Äpfeln fängt man Mäuse</a:t>
            </a:r>
          </a:p>
          <a:p>
            <a:pPr lvl="0"/>
            <a:r>
              <a:rPr lang="de-DE" i="1" dirty="0" smtClean="0"/>
              <a:t>Russland ist ein kleines Land</a:t>
            </a:r>
          </a:p>
          <a:p>
            <a:pPr lvl="0"/>
            <a:r>
              <a:rPr lang="de-DE" i="1" dirty="0" smtClean="0"/>
              <a:t>Im Sommer ist es kalt</a:t>
            </a:r>
          </a:p>
          <a:p>
            <a:pPr lvl="0"/>
            <a:r>
              <a:rPr lang="de-DE" i="1" dirty="0" smtClean="0"/>
              <a:t>Aussprache ist schwierig</a:t>
            </a:r>
          </a:p>
          <a:p>
            <a:pPr lvl="0"/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 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Nachricht verbessern und ergänzen + üben</a:t>
            </a:r>
          </a:p>
          <a:p>
            <a:r>
              <a:rPr lang="de-DE" dirty="0" smtClean="0"/>
              <a:t>Arbeitsblatt üben</a:t>
            </a:r>
          </a:p>
          <a:p>
            <a:r>
              <a:rPr lang="de-DE" dirty="0" smtClean="0"/>
              <a:t>Vide E vs. </a:t>
            </a:r>
            <a:r>
              <a:rPr lang="de-DE" smtClean="0"/>
              <a:t>ER schauen und üben </a:t>
            </a:r>
            <a:endParaRPr 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59970" y="1808818"/>
            <a:ext cx="8327055" cy="4245611"/>
          </a:xfrm>
        </p:spPr>
        <p:txBody>
          <a:bodyPr tIns="41473"/>
          <a:lstStyle/>
          <a:p>
            <a:endParaRPr lang="de-DE" dirty="0"/>
          </a:p>
        </p:txBody>
      </p:sp>
      <p:sp>
        <p:nvSpPr>
          <p:cNvPr id="43010" name="AutoShape 2" descr="Bildergebnis für danke loriot"/>
          <p:cNvSpPr>
            <a:spLocks noChangeAspect="1" noChangeArrowheads="1"/>
          </p:cNvSpPr>
          <p:nvPr/>
        </p:nvSpPr>
        <p:spPr bwMode="auto">
          <a:xfrm>
            <a:off x="141120" y="-1458874"/>
            <a:ext cx="4311360" cy="3050241"/>
          </a:xfrm>
          <a:prstGeom prst="rect">
            <a:avLst/>
          </a:prstGeo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3012" name="AutoShape 4" descr="Bildergebnis für danke loriot"/>
          <p:cNvSpPr>
            <a:spLocks noChangeAspect="1" noChangeArrowheads="1"/>
          </p:cNvSpPr>
          <p:nvPr/>
        </p:nvSpPr>
        <p:spPr bwMode="auto">
          <a:xfrm>
            <a:off x="141120" y="-1458874"/>
            <a:ext cx="4311360" cy="3050241"/>
          </a:xfrm>
          <a:prstGeom prst="rect">
            <a:avLst/>
          </a:prstGeo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3014" name="Picture 6" descr="Bildergebnis für danke lori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714" y="253444"/>
            <a:ext cx="8381286" cy="5929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Versteht ihr alles?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www.youtube.com/watch?v=ItETMgr0i0U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r>
              <a:rPr lang="de-DE" sz="3600" dirty="0" smtClean="0"/>
              <a:t>Übung  2 ATMEN 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295170" y="1808818"/>
            <a:ext cx="8327055" cy="4245611"/>
          </a:xfrm>
        </p:spPr>
        <p:txBody>
          <a:bodyPr tIns="41473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de-DE" sz="2500" dirty="0" smtClean="0"/>
              <a:t>Setzen Sie sich bequem auf einen Stuhl  (hören Sie der entspannenden Musik zu)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Versuchen Sie abzuschalten, innerlich ruhig zu werden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Legen Sie die Hand auf Ihren Bauch und spüren Sie den langsamen und gleichmäßigen </a:t>
            </a:r>
            <a:r>
              <a:rPr lang="de-DE" sz="2500" dirty="0" err="1" smtClean="0"/>
              <a:t>Atemrhytmus</a:t>
            </a:r>
            <a:endParaRPr lang="de-DE" sz="2500" dirty="0" smtClean="0"/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Spüren Sie das leichte Senken und Heben der Bauchdecke 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Erleben Sie drei Phasen des Atmens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EINATMEN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AUSATMEN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PAUSE </a:t>
            </a:r>
            <a:endParaRPr lang="de-DE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de-DE" sz="7300" b="1" dirty="0" smtClean="0"/>
              <a:t/>
            </a:r>
            <a:br>
              <a:rPr lang="de-DE" sz="7300" b="1" dirty="0" smtClean="0"/>
            </a:br>
            <a:r>
              <a:rPr lang="de-DE" sz="7300" b="1" dirty="0" smtClean="0"/>
              <a:t/>
            </a:r>
            <a:br>
              <a:rPr lang="de-DE" sz="7300" b="1" dirty="0" smtClean="0"/>
            </a:br>
            <a:r>
              <a:rPr lang="de-DE" sz="7300" b="1" dirty="0" smtClean="0"/>
              <a:t/>
            </a:r>
            <a:br>
              <a:rPr lang="de-DE" sz="7300" b="1" dirty="0" smtClean="0"/>
            </a:br>
            <a:r>
              <a:rPr lang="de-DE" sz="7300" b="1" dirty="0" smtClean="0"/>
              <a:t/>
            </a:r>
            <a:br>
              <a:rPr lang="de-DE" sz="7300" b="1" dirty="0" smtClean="0"/>
            </a:br>
            <a:r>
              <a:rPr lang="de-DE" sz="7300" b="1" dirty="0" smtClean="0"/>
              <a:t/>
            </a:r>
            <a:br>
              <a:rPr lang="de-DE" sz="7300" b="1" dirty="0" smtClean="0"/>
            </a:br>
            <a:r>
              <a:rPr lang="de-DE" sz="7300" b="1" dirty="0" smtClean="0"/>
              <a:t/>
            </a:r>
            <a:br>
              <a:rPr lang="de-DE" sz="7300" b="1" dirty="0" smtClean="0"/>
            </a:br>
            <a:r>
              <a:rPr lang="de-DE" sz="7300" b="1" dirty="0" smtClean="0"/>
              <a:t/>
            </a:r>
            <a:br>
              <a:rPr lang="de-DE" sz="7300" b="1" dirty="0" smtClean="0"/>
            </a:br>
            <a:r>
              <a:rPr lang="de-DE" sz="7300" b="1" dirty="0" smtClean="0"/>
              <a:t>So </a:t>
            </a:r>
            <a:r>
              <a:rPr lang="de-DE" sz="7300" b="1" dirty="0" smtClean="0"/>
              <a:t>atmest du richtig: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1)Lege </a:t>
            </a:r>
            <a:r>
              <a:rPr lang="de-DE" dirty="0" smtClean="0"/>
              <a:t>eine Hand auf deinen Bauch.</a:t>
            </a:r>
          </a:p>
          <a:p>
            <a:pPr>
              <a:buNone/>
            </a:pPr>
            <a:r>
              <a:rPr lang="de-DE" dirty="0" smtClean="0"/>
              <a:t>2)Atme </a:t>
            </a:r>
            <a:r>
              <a:rPr lang="de-DE" dirty="0" smtClean="0"/>
              <a:t>tief durch die Nase ein.</a:t>
            </a:r>
          </a:p>
          <a:p>
            <a:pPr>
              <a:buNone/>
            </a:pPr>
            <a:r>
              <a:rPr lang="de-DE" dirty="0" smtClean="0"/>
              <a:t>3)Spüre </a:t>
            </a:r>
            <a:r>
              <a:rPr lang="de-DE" dirty="0" smtClean="0"/>
              <a:t>bewusst, wie sich dein Bauch beim Einatmen ausdehnt und fühle wie sich deine Hand mit der Bauchdecke hebt.</a:t>
            </a:r>
          </a:p>
          <a:p>
            <a:pPr>
              <a:buNone/>
            </a:pPr>
            <a:r>
              <a:rPr lang="de-DE" dirty="0" smtClean="0"/>
              <a:t>4)Beim </a:t>
            </a:r>
            <a:r>
              <a:rPr lang="de-DE" dirty="0" smtClean="0"/>
              <a:t>Ausatmen senkt sich die Hand auf der Bauchdecke und der Bauch zieht sich wieder etwas zusammen.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b="1" dirty="0" smtClean="0"/>
              <a:t>Atemübung gegen Stress: Die 4-6-8-Methode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So gehst du dann vor:</a:t>
            </a:r>
            <a:endParaRPr lang="de-DE" dirty="0" smtClean="0"/>
          </a:p>
          <a:p>
            <a:r>
              <a:rPr lang="de-DE" dirty="0" smtClean="0"/>
              <a:t>1)Atme </a:t>
            </a:r>
            <a:r>
              <a:rPr lang="de-DE" dirty="0" smtClean="0"/>
              <a:t>durch die Nase ein und zähle langsam bis </a:t>
            </a:r>
            <a:r>
              <a:rPr lang="de-DE" b="1" dirty="0" smtClean="0"/>
              <a:t>vier</a:t>
            </a:r>
            <a:r>
              <a:rPr lang="de-DE" dirty="0" smtClean="0"/>
              <a:t>.</a:t>
            </a:r>
          </a:p>
          <a:p>
            <a:r>
              <a:rPr lang="de-DE" dirty="0" smtClean="0"/>
              <a:t>2)Halte </a:t>
            </a:r>
            <a:r>
              <a:rPr lang="de-DE" dirty="0" smtClean="0"/>
              <a:t>die Luft an und zähle bis </a:t>
            </a:r>
            <a:r>
              <a:rPr lang="de-DE" b="1" dirty="0" smtClean="0"/>
              <a:t>sechs</a:t>
            </a:r>
            <a:r>
              <a:rPr lang="de-DE" dirty="0" smtClean="0"/>
              <a:t>.</a:t>
            </a:r>
          </a:p>
          <a:p>
            <a:r>
              <a:rPr lang="de-DE" dirty="0" smtClean="0"/>
              <a:t>3)Atme </a:t>
            </a:r>
            <a:r>
              <a:rPr lang="de-DE" dirty="0" smtClean="0"/>
              <a:t>aus und zähle dabei langsam bis </a:t>
            </a:r>
            <a:r>
              <a:rPr lang="de-DE" b="1" dirty="0" smtClean="0"/>
              <a:t>acht</a:t>
            </a:r>
            <a:r>
              <a:rPr lang="de-DE" dirty="0" smtClean="0"/>
              <a:t>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26" name="AutoShape 2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55575" y="-1951038"/>
            <a:ext cx="6096000" cy="4067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8" name="AutoShape 4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55575" y="-1951038"/>
            <a:ext cx="6096000" cy="4067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0" name="AutoShape 6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55575" y="-1951038"/>
            <a:ext cx="6096000" cy="4067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2" name="AutoShape 8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4" name="AutoShape 10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36" name="Picture 12" descr="Bildergebnis für Entspannung lofoten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 tIns="41473"/>
          <a:lstStyle/>
          <a:p>
            <a:r>
              <a:rPr lang="de-DE" sz="3300" dirty="0" smtClean="0"/>
              <a:t>Atmen und Entspannen </a:t>
            </a:r>
            <a:endParaRPr lang="de-DE" sz="33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457200" y="704088"/>
            <a:ext cx="8229600" cy="796086"/>
          </a:xfrm>
        </p:spPr>
        <p:txBody>
          <a:bodyPr tIns="41473">
            <a:normAutofit/>
          </a:bodyPr>
          <a:lstStyle/>
          <a:p>
            <a:pPr>
              <a:buFont typeface="Arial" pitchFamily="34" charset="0"/>
              <a:buChar char="•"/>
            </a:pPr>
            <a:endParaRPr lang="de-DE" sz="2200" dirty="0"/>
          </a:p>
          <a:p>
            <a:pPr>
              <a:buFont typeface="Arial" pitchFamily="34" charset="0"/>
              <a:buChar char="•"/>
            </a:pPr>
            <a:endParaRPr lang="de-DE" sz="2200" dirty="0" smtClean="0"/>
          </a:p>
          <a:p>
            <a:pPr>
              <a:buFont typeface="Arial" pitchFamily="34" charset="0"/>
              <a:buChar char="•"/>
            </a:pPr>
            <a:endParaRPr lang="de-DE" sz="2200" dirty="0"/>
          </a:p>
        </p:txBody>
      </p:sp>
      <p:sp>
        <p:nvSpPr>
          <p:cNvPr id="4" name="Rechteck 3"/>
          <p:cNvSpPr/>
          <p:nvPr/>
        </p:nvSpPr>
        <p:spPr>
          <a:xfrm>
            <a:off x="2428860" y="1428737"/>
            <a:ext cx="4428420" cy="5038959"/>
          </a:xfrm>
          <a:prstGeom prst="rect">
            <a:avLst/>
          </a:prstGeom>
        </p:spPr>
        <p:txBody>
          <a:bodyPr wrap="square" lIns="82945" tIns="41473" rIns="82945" bIns="4147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600" dirty="0" smtClean="0"/>
              <a:t>Lassen Sie ihre Schultern locker kreisen 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Atmen Sie ein und atmen Sie hörbar auf verschiedene Laute aus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f -f -f -f -f -f-, s-s-s-s-s-s-s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 Atemschnüffeln: 3x durch die Nase einatmen (dazwischen kleine Pause, als würden Sie an einer Blume duften)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Lippenflattern  (Schnauben eines Pferdes nachahmen)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Lippen mit dem Finger abheben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Zunge ausschütteln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Kiefer ausschütteln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err="1" smtClean="0"/>
              <a:t>Glöckchenübung</a:t>
            </a:r>
            <a:r>
              <a:rPr lang="de-DE" sz="1600" dirty="0" smtClean="0"/>
              <a:t> (Zunge pendelt zwischen Mundwinkeln 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Kreisen des Kopfes und in verschiedenen Tonhöhen summen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Zunge ausstrecken von ganz hinten nach vorne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err="1" smtClean="0"/>
              <a:t>Nomm</a:t>
            </a:r>
            <a:r>
              <a:rPr lang="de-DE" sz="1600" dirty="0" smtClean="0"/>
              <a:t> </a:t>
            </a:r>
            <a:r>
              <a:rPr lang="de-DE" sz="1600" dirty="0" err="1" smtClean="0"/>
              <a:t>nomm</a:t>
            </a:r>
            <a:r>
              <a:rPr lang="de-DE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err="1" smtClean="0"/>
              <a:t>Nemm</a:t>
            </a:r>
            <a:r>
              <a:rPr lang="de-DE" sz="1600" dirty="0" smtClean="0"/>
              <a:t> </a:t>
            </a:r>
            <a:r>
              <a:rPr lang="de-DE" sz="1600" dirty="0" err="1" smtClean="0"/>
              <a:t>nemm</a:t>
            </a:r>
            <a:r>
              <a:rPr lang="de-DE" sz="1600" dirty="0" smtClean="0"/>
              <a:t> </a:t>
            </a:r>
            <a:r>
              <a:rPr lang="de-DE" sz="1600" dirty="0" err="1" smtClean="0"/>
              <a:t>nemm</a:t>
            </a:r>
            <a:r>
              <a:rPr lang="de-DE" sz="1600" dirty="0" smtClean="0"/>
              <a:t> </a:t>
            </a:r>
            <a:r>
              <a:rPr lang="de-DE" sz="1600" dirty="0" err="1" smtClean="0"/>
              <a:t>nemm</a:t>
            </a:r>
            <a:r>
              <a:rPr lang="de-DE" sz="1600" dirty="0" smtClean="0"/>
              <a:t>  </a:t>
            </a:r>
          </a:p>
          <a:p>
            <a:pPr>
              <a:buFont typeface="Arial" pitchFamily="34" charset="0"/>
              <a:buChar char="•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r>
              <a:rPr lang="de-DE" sz="3300" dirty="0" smtClean="0"/>
              <a:t>Zungenbrecher </a:t>
            </a:r>
            <a:endParaRPr lang="de-DE" sz="33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 tIns="41473"/>
          <a:lstStyle/>
          <a:p>
            <a:pPr>
              <a:buFont typeface="Arial" pitchFamily="34" charset="0"/>
              <a:buChar char="•"/>
            </a:pPr>
            <a:endParaRPr lang="de-DE" dirty="0"/>
          </a:p>
        </p:txBody>
      </p:sp>
      <p:pic>
        <p:nvPicPr>
          <p:cNvPr id="37890" name="Picture 2" descr="Bildergebnis für chor bud spenc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2428" y="4251370"/>
            <a:ext cx="5061572" cy="2606630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2286720" y="2884543"/>
            <a:ext cx="4570560" cy="1191752"/>
          </a:xfrm>
          <a:prstGeom prst="rect">
            <a:avLst/>
          </a:prstGeom>
        </p:spPr>
        <p:txBody>
          <a:bodyPr lIns="82945" tIns="41473" rIns="82945" bIns="4147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Ich spreche die Zungenbrecher vor und ihr sprecht mir  nach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Wir werden schneller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Am Ende versuchen wir einen Kanon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569</Words>
  <Application>Microsoft Office PowerPoint</Application>
  <PresentationFormat>Bildschirmpräsentation (4:3)</PresentationFormat>
  <Paragraphs>87</Paragraphs>
  <Slides>24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Hyperion</vt:lpstr>
      <vt:lpstr>NJII_199B  Verbesserung der Aussprache </vt:lpstr>
      <vt:lpstr>Was ist Hochdeutsch?</vt:lpstr>
      <vt:lpstr>Versteht ihr alles?</vt:lpstr>
      <vt:lpstr>Übung  2 ATMEN </vt:lpstr>
      <vt:lpstr>       So atmest du richtig: </vt:lpstr>
      <vt:lpstr>Atemübung gegen Stress: Die 4-6-8-Methode </vt:lpstr>
      <vt:lpstr>Folie 7</vt:lpstr>
      <vt:lpstr>Atmen und Entspannen </vt:lpstr>
      <vt:lpstr>Zungenbrecher </vt:lpstr>
      <vt:lpstr>Folie 10</vt:lpstr>
      <vt:lpstr>Folie 11</vt:lpstr>
      <vt:lpstr>Anna sagt…….</vt:lpstr>
      <vt:lpstr>Folie 13</vt:lpstr>
      <vt:lpstr>Folie 14</vt:lpstr>
      <vt:lpstr>Folie 15</vt:lpstr>
      <vt:lpstr>Folie 16</vt:lpstr>
      <vt:lpstr>Folie 17</vt:lpstr>
      <vt:lpstr>Folie 18</vt:lpstr>
      <vt:lpstr>Videoanalyse</vt:lpstr>
      <vt:lpstr> </vt:lpstr>
      <vt:lpstr>Hausaufgabe (verbessern) </vt:lpstr>
      <vt:lpstr>Verbessern Sie </vt:lpstr>
      <vt:lpstr>Neue Hausaufgabe </vt:lpstr>
      <vt:lpstr>Folie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NJII_199B  Verbesserung der Aussprache</dc:title>
  <dc:creator>Packard Bell</dc:creator>
  <cp:lastModifiedBy>Packard Bell</cp:lastModifiedBy>
  <cp:revision>8</cp:revision>
  <dcterms:created xsi:type="dcterms:W3CDTF">2019-09-24T10:24:42Z</dcterms:created>
  <dcterms:modified xsi:type="dcterms:W3CDTF">2019-11-03T15:37:44Z</dcterms:modified>
</cp:coreProperties>
</file>