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654383-4396-45BD-98E3-BB008F8FC057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23AE41-46AA-4911-A1D7-02876999265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renow.net/biographies/a-memoir-of-surviving-auschwitz/11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Beletrie</a:t>
            </a:r>
            <a:br>
              <a:rPr lang="cs-CZ" dirty="0" smtClean="0"/>
            </a:br>
            <a:r>
              <a:rPr lang="cs-CZ" dirty="0" smtClean="0"/>
              <a:t>Fiction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NOII_74</a:t>
            </a:r>
            <a:r>
              <a:rPr lang="cs-CZ" dirty="0" smtClean="0"/>
              <a:t> </a:t>
            </a:r>
          </a:p>
          <a:p>
            <a:r>
              <a:rPr lang="cs-CZ" dirty="0" smtClean="0"/>
              <a:t>1/10 2019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6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Bezprostřední reakce</a:t>
            </a:r>
            <a:r>
              <a:rPr lang="nb-NO" dirty="0" smtClean="0"/>
              <a:t> </a:t>
            </a:r>
            <a:r>
              <a:rPr lang="cs-CZ" dirty="0" smtClean="0"/>
              <a:t>literární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 err="1" smtClean="0"/>
              <a:t>Nini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Roll-Anker</a:t>
            </a:r>
            <a:r>
              <a:rPr lang="cs-CZ" sz="3600" b="1" dirty="0" smtClean="0"/>
              <a:t> </a:t>
            </a:r>
          </a:p>
          <a:p>
            <a:r>
              <a:rPr lang="cs-CZ" dirty="0" smtClean="0"/>
              <a:t>(1973 – 1942)</a:t>
            </a:r>
          </a:p>
          <a:p>
            <a:r>
              <a:rPr lang="cs-CZ" i="1" dirty="0" err="1" smtClean="0"/>
              <a:t>Kvinnen</a:t>
            </a:r>
            <a:r>
              <a:rPr lang="cs-CZ" i="1" dirty="0" smtClean="0"/>
              <a:t> </a:t>
            </a:r>
            <a:r>
              <a:rPr lang="cs-CZ" i="1" dirty="0" err="1" smtClean="0"/>
              <a:t>og</a:t>
            </a:r>
            <a:r>
              <a:rPr lang="cs-CZ" i="1" dirty="0" smtClean="0"/>
              <a:t> den </a:t>
            </a:r>
            <a:r>
              <a:rPr lang="cs-CZ" i="1" dirty="0" err="1" smtClean="0"/>
              <a:t>svarte</a:t>
            </a:r>
            <a:r>
              <a:rPr lang="cs-CZ" i="1" dirty="0" smtClean="0"/>
              <a:t> </a:t>
            </a:r>
            <a:r>
              <a:rPr lang="cs-CZ" i="1" dirty="0" err="1" smtClean="0"/>
              <a:t>fuglen</a:t>
            </a:r>
            <a:r>
              <a:rPr lang="cs-CZ" i="1" dirty="0" smtClean="0"/>
              <a:t> </a:t>
            </a:r>
            <a:r>
              <a:rPr lang="cs-CZ" dirty="0" smtClean="0"/>
              <a:t>1945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62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 err="1" smtClean="0"/>
              <a:t>Tarjei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Vesaas</a:t>
            </a:r>
            <a:endParaRPr lang="cs-CZ" sz="3600" b="1" dirty="0" smtClean="0"/>
          </a:p>
          <a:p>
            <a:r>
              <a:rPr lang="cs-CZ" dirty="0" smtClean="0"/>
              <a:t>(1897 – 1970)</a:t>
            </a:r>
            <a:endParaRPr lang="cs-CZ" dirty="0"/>
          </a:p>
          <a:p>
            <a:r>
              <a:rPr lang="cs-CZ" i="1" dirty="0" err="1" smtClean="0"/>
              <a:t>Huset</a:t>
            </a:r>
            <a:r>
              <a:rPr lang="cs-CZ" i="1" dirty="0" smtClean="0"/>
              <a:t> i m</a:t>
            </a:r>
            <a:r>
              <a:rPr lang="nb-NO" i="1" dirty="0" smtClean="0"/>
              <a:t>ø</a:t>
            </a:r>
            <a:r>
              <a:rPr lang="cs-CZ" i="1" dirty="0" err="1" smtClean="0"/>
              <a:t>rkret</a:t>
            </a:r>
            <a:r>
              <a:rPr lang="nb-NO" i="1" dirty="0" smtClean="0"/>
              <a:t> </a:t>
            </a:r>
            <a:r>
              <a:rPr lang="nb-NO" dirty="0" smtClean="0"/>
              <a:t>1945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131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 err="1" smtClean="0"/>
              <a:t>Sigurd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Evensmo</a:t>
            </a:r>
            <a:r>
              <a:rPr lang="cs-CZ" sz="3600" b="1" dirty="0" smtClean="0"/>
              <a:t> </a:t>
            </a:r>
            <a:r>
              <a:rPr lang="cs-CZ" dirty="0" smtClean="0"/>
              <a:t>(1912 – 1978)</a:t>
            </a:r>
          </a:p>
          <a:p>
            <a:r>
              <a:rPr lang="cs-CZ" dirty="0" err="1" smtClean="0"/>
              <a:t>Journalist</a:t>
            </a:r>
            <a:r>
              <a:rPr lang="cs-CZ" dirty="0" smtClean="0"/>
              <a:t> i Praha 1938-39</a:t>
            </a:r>
            <a:endParaRPr lang="cs-CZ" dirty="0" smtClean="0"/>
          </a:p>
          <a:p>
            <a:r>
              <a:rPr lang="cs-CZ" i="1" dirty="0" err="1" smtClean="0"/>
              <a:t>Englandsfarere</a:t>
            </a:r>
            <a:r>
              <a:rPr lang="cs-CZ" dirty="0" smtClean="0"/>
              <a:t> (1945)</a:t>
            </a:r>
          </a:p>
          <a:p>
            <a:r>
              <a:rPr lang="cs-CZ" dirty="0" err="1" smtClean="0"/>
              <a:t>Filmatisert</a:t>
            </a:r>
            <a:r>
              <a:rPr lang="cs-CZ" dirty="0" smtClean="0"/>
              <a:t> 1946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35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 err="1" smtClean="0"/>
              <a:t>Aksel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Sandemose</a:t>
            </a:r>
            <a:r>
              <a:rPr lang="cs-CZ" sz="3600" b="1" dirty="0" smtClean="0"/>
              <a:t> </a:t>
            </a:r>
            <a:r>
              <a:rPr lang="cs-CZ" dirty="0" smtClean="0"/>
              <a:t>(1899 – 1965)</a:t>
            </a:r>
          </a:p>
          <a:p>
            <a:endParaRPr lang="cs-CZ" dirty="0"/>
          </a:p>
          <a:p>
            <a:r>
              <a:rPr lang="cs-CZ" dirty="0" smtClean="0"/>
              <a:t>1933 </a:t>
            </a:r>
            <a:r>
              <a:rPr lang="cs-CZ" i="1" dirty="0" smtClean="0"/>
              <a:t>En </a:t>
            </a:r>
            <a:r>
              <a:rPr lang="cs-CZ" i="1" dirty="0" err="1" smtClean="0"/>
              <a:t>flyktning</a:t>
            </a:r>
            <a:r>
              <a:rPr lang="cs-CZ" i="1" dirty="0" smtClean="0"/>
              <a:t> </a:t>
            </a:r>
            <a:r>
              <a:rPr lang="cs-CZ" i="1" dirty="0" err="1" smtClean="0"/>
              <a:t>krysser</a:t>
            </a:r>
            <a:r>
              <a:rPr lang="cs-CZ" i="1" dirty="0" smtClean="0"/>
              <a:t>  </a:t>
            </a:r>
            <a:r>
              <a:rPr lang="cs-CZ" i="1" dirty="0" err="1" smtClean="0"/>
              <a:t>sitt</a:t>
            </a:r>
            <a:r>
              <a:rPr lang="cs-CZ" i="1" dirty="0" smtClean="0"/>
              <a:t> spor</a:t>
            </a:r>
          </a:p>
          <a:p>
            <a:r>
              <a:rPr lang="cs-CZ" dirty="0" smtClean="0"/>
              <a:t>1946 </a:t>
            </a:r>
            <a:r>
              <a:rPr lang="cs-CZ" i="1" dirty="0" err="1" smtClean="0"/>
              <a:t>Det</a:t>
            </a:r>
            <a:r>
              <a:rPr lang="cs-CZ" i="1" dirty="0" smtClean="0"/>
              <a:t> </a:t>
            </a:r>
            <a:r>
              <a:rPr lang="cs-CZ" i="1" dirty="0" err="1" smtClean="0"/>
              <a:t>svundne</a:t>
            </a:r>
            <a:r>
              <a:rPr lang="cs-CZ" i="1" dirty="0" smtClean="0"/>
              <a:t> </a:t>
            </a:r>
            <a:r>
              <a:rPr lang="cs-CZ" i="1" dirty="0" err="1" smtClean="0"/>
              <a:t>er</a:t>
            </a:r>
            <a:r>
              <a:rPr lang="cs-CZ" i="1" dirty="0" smtClean="0"/>
              <a:t> en </a:t>
            </a:r>
            <a:r>
              <a:rPr lang="cs-CZ" i="1" dirty="0" err="1" smtClean="0"/>
              <a:t>dr</a:t>
            </a:r>
            <a:r>
              <a:rPr lang="nb-NO" i="1" dirty="0" smtClean="0"/>
              <a:t>ø</a:t>
            </a:r>
            <a:r>
              <a:rPr lang="cs-CZ" i="1" dirty="0" smtClean="0"/>
              <a:t>m</a:t>
            </a:r>
            <a:endParaRPr lang="nb-NO" i="1" dirty="0" smtClean="0"/>
          </a:p>
          <a:p>
            <a:r>
              <a:rPr lang="nb-NO" dirty="0" smtClean="0"/>
              <a:t>1958 </a:t>
            </a:r>
            <a:r>
              <a:rPr lang="nb-NO" i="1" dirty="0" smtClean="0"/>
              <a:t>Varulven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1004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600" b="1" dirty="0" smtClean="0"/>
              <a:t>Odd Nansen</a:t>
            </a:r>
            <a:r>
              <a:rPr lang="cs-CZ" sz="3600" b="1" dirty="0" smtClean="0"/>
              <a:t> </a:t>
            </a:r>
            <a:r>
              <a:rPr lang="cs-CZ" dirty="0" smtClean="0"/>
              <a:t>(1901 – 1973)</a:t>
            </a:r>
          </a:p>
          <a:p>
            <a:endParaRPr lang="cs-CZ" dirty="0"/>
          </a:p>
          <a:p>
            <a:r>
              <a:rPr lang="cs-CZ" dirty="0" smtClean="0"/>
              <a:t>1970 </a:t>
            </a:r>
            <a:r>
              <a:rPr lang="cs-CZ" dirty="0" err="1" smtClean="0"/>
              <a:t>Tommy</a:t>
            </a:r>
            <a:endParaRPr lang="cs-CZ" dirty="0" smtClean="0"/>
          </a:p>
          <a:p>
            <a:r>
              <a:rPr lang="cs-CZ" dirty="0" smtClean="0"/>
              <a:t>Thomas </a:t>
            </a:r>
            <a:r>
              <a:rPr lang="cs-CZ" dirty="0" err="1" smtClean="0"/>
              <a:t>Buergenthal</a:t>
            </a:r>
            <a:r>
              <a:rPr lang="cs-CZ" dirty="0" smtClean="0"/>
              <a:t> (</a:t>
            </a:r>
            <a:r>
              <a:rPr lang="cs-CZ" dirty="0" err="1" smtClean="0"/>
              <a:t>nar</a:t>
            </a:r>
            <a:r>
              <a:rPr lang="cs-CZ" dirty="0" smtClean="0"/>
              <a:t> 1934 </a:t>
            </a:r>
            <a:r>
              <a:rPr lang="cs-CZ" dirty="0" err="1" smtClean="0"/>
              <a:t>Ĺubochňa</a:t>
            </a:r>
            <a:r>
              <a:rPr lang="cs-CZ" dirty="0" smtClean="0"/>
              <a:t>)</a:t>
            </a:r>
          </a:p>
          <a:p>
            <a:r>
              <a:rPr lang="cs-CZ" dirty="0" smtClean="0">
                <a:hlinkClick r:id="rId2"/>
              </a:rPr>
              <a:t>https://erenow.net/biographies/a-memoir-of-surviving-auschwitz/11.php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339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94</Words>
  <Application>Microsoft Office PowerPoint</Application>
  <PresentationFormat>Předvádění na obrazovce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Cesta</vt:lpstr>
      <vt:lpstr>Beletrie Fiction</vt:lpstr>
      <vt:lpstr>Bezprostřední reakce literární</vt:lpstr>
      <vt:lpstr>.</vt:lpstr>
      <vt:lpstr>.</vt:lpstr>
      <vt:lpstr>.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Beletrie</dc:title>
  <dc:creator>user</dc:creator>
  <cp:lastModifiedBy>user</cp:lastModifiedBy>
  <cp:revision>8</cp:revision>
  <dcterms:created xsi:type="dcterms:W3CDTF">2019-09-30T18:04:29Z</dcterms:created>
  <dcterms:modified xsi:type="dcterms:W3CDTF">2019-09-30T20:20:55Z</dcterms:modified>
</cp:coreProperties>
</file>